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94" r:id="rId4"/>
    <p:sldId id="295" r:id="rId5"/>
    <p:sldId id="296" r:id="rId6"/>
    <p:sldId id="272" r:id="rId7"/>
    <p:sldId id="298" r:id="rId8"/>
    <p:sldId id="275" r:id="rId9"/>
    <p:sldId id="276" r:id="rId10"/>
    <p:sldId id="282" r:id="rId11"/>
    <p:sldId id="303" r:id="rId12"/>
    <p:sldId id="274" r:id="rId13"/>
    <p:sldId id="300" r:id="rId14"/>
    <p:sldId id="278" r:id="rId15"/>
    <p:sldId id="301" r:id="rId16"/>
    <p:sldId id="265" r:id="rId17"/>
    <p:sldId id="302" r:id="rId18"/>
    <p:sldId id="280" r:id="rId19"/>
    <p:sldId id="259" r:id="rId20"/>
    <p:sldId id="279" r:id="rId21"/>
    <p:sldId id="289" r:id="rId22"/>
    <p:sldId id="266" r:id="rId23"/>
    <p:sldId id="291" r:id="rId24"/>
    <p:sldId id="293" r:id="rId25"/>
    <p:sldId id="288" r:id="rId26"/>
    <p:sldId id="292" r:id="rId27"/>
    <p:sldId id="268" r:id="rId28"/>
    <p:sldId id="283" r:id="rId29"/>
    <p:sldId id="267" r:id="rId30"/>
    <p:sldId id="284" r:id="rId31"/>
    <p:sldId id="285" r:id="rId32"/>
    <p:sldId id="271" r:id="rId33"/>
    <p:sldId id="286" r:id="rId34"/>
    <p:sldId id="28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F468"/>
    <a:srgbClr val="E9E2DC"/>
    <a:srgbClr val="FF5B66"/>
    <a:srgbClr val="6AC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AE2399-1E14-447F-8F7D-0F9F982636A9}" v="21" dt="2022-02-26T20:59:25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07"/>
  </p:normalViewPr>
  <p:slideViewPr>
    <p:cSldViewPr snapToGrid="0" snapToObjects="1">
      <p:cViewPr varScale="1">
        <p:scale>
          <a:sx n="160" d="100"/>
          <a:sy n="160" d="100"/>
        </p:scale>
        <p:origin x="29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pe Olukemi" userId="5bb364251f5b40a9" providerId="LiveId" clId="{13AE2399-1E14-447F-8F7D-0F9F982636A9}"/>
    <pc:docChg chg="undo custSel addSld delSld modSld sldOrd">
      <pc:chgData name="Tope Olukemi" userId="5bb364251f5b40a9" providerId="LiveId" clId="{13AE2399-1E14-447F-8F7D-0F9F982636A9}" dt="2022-03-01T21:40:24.433" v="1917" actId="20577"/>
      <pc:docMkLst>
        <pc:docMk/>
      </pc:docMkLst>
      <pc:sldChg chg="del">
        <pc:chgData name="Tope Olukemi" userId="5bb364251f5b40a9" providerId="LiveId" clId="{13AE2399-1E14-447F-8F7D-0F9F982636A9}" dt="2022-02-26T13:11:25.890" v="1668" actId="47"/>
        <pc:sldMkLst>
          <pc:docMk/>
          <pc:sldMk cId="3041012648" sldId="257"/>
        </pc:sldMkLst>
      </pc:sldChg>
      <pc:sldChg chg="del">
        <pc:chgData name="Tope Olukemi" userId="5bb364251f5b40a9" providerId="LiveId" clId="{13AE2399-1E14-447F-8F7D-0F9F982636A9}" dt="2022-02-26T11:50:18.121" v="0" actId="47"/>
        <pc:sldMkLst>
          <pc:docMk/>
          <pc:sldMk cId="488693607" sldId="258"/>
        </pc:sldMkLst>
      </pc:sldChg>
      <pc:sldChg chg="modSp mod ord">
        <pc:chgData name="Tope Olukemi" userId="5bb364251f5b40a9" providerId="LiveId" clId="{13AE2399-1E14-447F-8F7D-0F9F982636A9}" dt="2022-02-26T12:53:25.401" v="968" actId="6549"/>
        <pc:sldMkLst>
          <pc:docMk/>
          <pc:sldMk cId="495125591" sldId="259"/>
        </pc:sldMkLst>
        <pc:spChg chg="mod">
          <ac:chgData name="Tope Olukemi" userId="5bb364251f5b40a9" providerId="LiveId" clId="{13AE2399-1E14-447F-8F7D-0F9F982636A9}" dt="2022-02-26T12:53:25.401" v="968" actId="6549"/>
          <ac:spMkLst>
            <pc:docMk/>
            <pc:sldMk cId="495125591" sldId="259"/>
            <ac:spMk id="5" creationId="{0747BD10-200D-B54D-A6B7-42F389CE41ED}"/>
          </ac:spMkLst>
        </pc:spChg>
      </pc:sldChg>
      <pc:sldChg chg="del">
        <pc:chgData name="Tope Olukemi" userId="5bb364251f5b40a9" providerId="LiveId" clId="{13AE2399-1E14-447F-8F7D-0F9F982636A9}" dt="2022-02-26T11:50:19.311" v="1" actId="47"/>
        <pc:sldMkLst>
          <pc:docMk/>
          <pc:sldMk cId="2057869856" sldId="260"/>
        </pc:sldMkLst>
      </pc:sldChg>
      <pc:sldChg chg="del">
        <pc:chgData name="Tope Olukemi" userId="5bb364251f5b40a9" providerId="LiveId" clId="{13AE2399-1E14-447F-8F7D-0F9F982636A9}" dt="2022-02-26T11:50:20.233" v="2" actId="47"/>
        <pc:sldMkLst>
          <pc:docMk/>
          <pc:sldMk cId="1603040609" sldId="261"/>
        </pc:sldMkLst>
      </pc:sldChg>
      <pc:sldChg chg="del">
        <pc:chgData name="Tope Olukemi" userId="5bb364251f5b40a9" providerId="LiveId" clId="{13AE2399-1E14-447F-8F7D-0F9F982636A9}" dt="2022-02-26T11:50:21.618" v="3" actId="47"/>
        <pc:sldMkLst>
          <pc:docMk/>
          <pc:sldMk cId="2582970070" sldId="262"/>
        </pc:sldMkLst>
      </pc:sldChg>
      <pc:sldChg chg="del">
        <pc:chgData name="Tope Olukemi" userId="5bb364251f5b40a9" providerId="LiveId" clId="{13AE2399-1E14-447F-8F7D-0F9F982636A9}" dt="2022-02-26T11:50:24.123" v="4" actId="47"/>
        <pc:sldMkLst>
          <pc:docMk/>
          <pc:sldMk cId="3966637462" sldId="264"/>
        </pc:sldMkLst>
      </pc:sldChg>
      <pc:sldChg chg="modSp mod">
        <pc:chgData name="Tope Olukemi" userId="5bb364251f5b40a9" providerId="LiveId" clId="{13AE2399-1E14-447F-8F7D-0F9F982636A9}" dt="2022-02-26T12:28:48.459" v="337" actId="313"/>
        <pc:sldMkLst>
          <pc:docMk/>
          <pc:sldMk cId="875667491" sldId="265"/>
        </pc:sldMkLst>
        <pc:spChg chg="mod">
          <ac:chgData name="Tope Olukemi" userId="5bb364251f5b40a9" providerId="LiveId" clId="{13AE2399-1E14-447F-8F7D-0F9F982636A9}" dt="2022-02-26T12:28:48.459" v="337" actId="313"/>
          <ac:spMkLst>
            <pc:docMk/>
            <pc:sldMk cId="875667491" sldId="265"/>
            <ac:spMk id="5" creationId="{0747BD10-200D-B54D-A6B7-42F389CE41ED}"/>
          </ac:spMkLst>
        </pc:spChg>
      </pc:sldChg>
      <pc:sldChg chg="modSp mod">
        <pc:chgData name="Tope Olukemi" userId="5bb364251f5b40a9" providerId="LiveId" clId="{13AE2399-1E14-447F-8F7D-0F9F982636A9}" dt="2022-02-26T12:28:41.181" v="334" actId="313"/>
        <pc:sldMkLst>
          <pc:docMk/>
          <pc:sldMk cId="1950506014" sldId="266"/>
        </pc:sldMkLst>
        <pc:spChg chg="mod">
          <ac:chgData name="Tope Olukemi" userId="5bb364251f5b40a9" providerId="LiveId" clId="{13AE2399-1E14-447F-8F7D-0F9F982636A9}" dt="2022-02-26T12:28:41.181" v="334" actId="313"/>
          <ac:spMkLst>
            <pc:docMk/>
            <pc:sldMk cId="1950506014" sldId="266"/>
            <ac:spMk id="5" creationId="{0747BD10-200D-B54D-A6B7-42F389CE41ED}"/>
          </ac:spMkLst>
        </pc:spChg>
      </pc:sldChg>
      <pc:sldChg chg="modSp ord">
        <pc:chgData name="Tope Olukemi" userId="5bb364251f5b40a9" providerId="LiveId" clId="{13AE2399-1E14-447F-8F7D-0F9F982636A9}" dt="2022-02-26T13:31:41.588" v="1681"/>
        <pc:sldMkLst>
          <pc:docMk/>
          <pc:sldMk cId="3576828504" sldId="267"/>
        </pc:sldMkLst>
        <pc:spChg chg="mod">
          <ac:chgData name="Tope Olukemi" userId="5bb364251f5b40a9" providerId="LiveId" clId="{13AE2399-1E14-447F-8F7D-0F9F982636A9}" dt="2022-02-26T12:28:33.612" v="331"/>
          <ac:spMkLst>
            <pc:docMk/>
            <pc:sldMk cId="3576828504" sldId="267"/>
            <ac:spMk id="5" creationId="{0747BD10-200D-B54D-A6B7-42F389CE41ED}"/>
          </ac:spMkLst>
        </pc:spChg>
      </pc:sldChg>
      <pc:sldChg chg="modSp mod ord">
        <pc:chgData name="Tope Olukemi" userId="5bb364251f5b40a9" providerId="LiveId" clId="{13AE2399-1E14-447F-8F7D-0F9F982636A9}" dt="2022-02-26T20:55:05.219" v="1906" actId="20577"/>
        <pc:sldMkLst>
          <pc:docMk/>
          <pc:sldMk cId="2305752339" sldId="268"/>
        </pc:sldMkLst>
        <pc:spChg chg="mod">
          <ac:chgData name="Tope Olukemi" userId="5bb364251f5b40a9" providerId="LiveId" clId="{13AE2399-1E14-447F-8F7D-0F9F982636A9}" dt="2022-02-26T20:55:05.219" v="1906" actId="20577"/>
          <ac:spMkLst>
            <pc:docMk/>
            <pc:sldMk cId="2305752339" sldId="268"/>
            <ac:spMk id="5" creationId="{0747BD10-200D-B54D-A6B7-42F389CE41ED}"/>
          </ac:spMkLst>
        </pc:spChg>
      </pc:sldChg>
      <pc:sldChg chg="modSp del mod">
        <pc:chgData name="Tope Olukemi" userId="5bb364251f5b40a9" providerId="LiveId" clId="{13AE2399-1E14-447F-8F7D-0F9F982636A9}" dt="2022-02-26T13:10:27.932" v="1666" actId="47"/>
        <pc:sldMkLst>
          <pc:docMk/>
          <pc:sldMk cId="1833874613" sldId="269"/>
        </pc:sldMkLst>
        <pc:spChg chg="mod">
          <ac:chgData name="Tope Olukemi" userId="5bb364251f5b40a9" providerId="LiveId" clId="{13AE2399-1E14-447F-8F7D-0F9F982636A9}" dt="2022-02-26T12:50:33.862" v="898" actId="313"/>
          <ac:spMkLst>
            <pc:docMk/>
            <pc:sldMk cId="1833874613" sldId="269"/>
            <ac:spMk id="5" creationId="{0747BD10-200D-B54D-A6B7-42F389CE41ED}"/>
          </ac:spMkLst>
        </pc:spChg>
      </pc:sldChg>
      <pc:sldChg chg="modSp del">
        <pc:chgData name="Tope Olukemi" userId="5bb364251f5b40a9" providerId="LiveId" clId="{13AE2399-1E14-447F-8F7D-0F9F982636A9}" dt="2022-02-26T12:50:18.472" v="893" actId="47"/>
        <pc:sldMkLst>
          <pc:docMk/>
          <pc:sldMk cId="22293061" sldId="270"/>
        </pc:sldMkLst>
        <pc:spChg chg="mod">
          <ac:chgData name="Tope Olukemi" userId="5bb364251f5b40a9" providerId="LiveId" clId="{13AE2399-1E14-447F-8F7D-0F9F982636A9}" dt="2022-02-26T12:28:33.612" v="331"/>
          <ac:spMkLst>
            <pc:docMk/>
            <pc:sldMk cId="22293061" sldId="270"/>
            <ac:spMk id="5" creationId="{0747BD10-200D-B54D-A6B7-42F389CE41ED}"/>
          </ac:spMkLst>
        </pc:spChg>
      </pc:sldChg>
      <pc:sldChg chg="modSp ord">
        <pc:chgData name="Tope Olukemi" userId="5bb364251f5b40a9" providerId="LiveId" clId="{13AE2399-1E14-447F-8F7D-0F9F982636A9}" dt="2022-02-26T13:31:57.835" v="1683"/>
        <pc:sldMkLst>
          <pc:docMk/>
          <pc:sldMk cId="4204564242" sldId="271"/>
        </pc:sldMkLst>
        <pc:spChg chg="mod">
          <ac:chgData name="Tope Olukemi" userId="5bb364251f5b40a9" providerId="LiveId" clId="{13AE2399-1E14-447F-8F7D-0F9F982636A9}" dt="2022-02-26T12:28:33.612" v="331"/>
          <ac:spMkLst>
            <pc:docMk/>
            <pc:sldMk cId="4204564242" sldId="271"/>
            <ac:spMk id="5" creationId="{0747BD10-200D-B54D-A6B7-42F389CE41ED}"/>
          </ac:spMkLst>
        </pc:spChg>
      </pc:sldChg>
      <pc:sldChg chg="modSp mod ord">
        <pc:chgData name="Tope Olukemi" userId="5bb364251f5b40a9" providerId="LiveId" clId="{13AE2399-1E14-447F-8F7D-0F9F982636A9}" dt="2022-02-26T17:35:04.297" v="1716" actId="57"/>
        <pc:sldMkLst>
          <pc:docMk/>
          <pc:sldMk cId="4209827698" sldId="272"/>
        </pc:sldMkLst>
        <pc:spChg chg="mod">
          <ac:chgData name="Tope Olukemi" userId="5bb364251f5b40a9" providerId="LiveId" clId="{13AE2399-1E14-447F-8F7D-0F9F982636A9}" dt="2022-02-26T17:35:04.297" v="1716" actId="57"/>
          <ac:spMkLst>
            <pc:docMk/>
            <pc:sldMk cId="4209827698" sldId="272"/>
            <ac:spMk id="5" creationId="{0747BD10-200D-B54D-A6B7-42F389CE41ED}"/>
          </ac:spMkLst>
        </pc:spChg>
      </pc:sldChg>
      <pc:sldChg chg="add del">
        <pc:chgData name="Tope Olukemi" userId="5bb364251f5b40a9" providerId="LiveId" clId="{13AE2399-1E14-447F-8F7D-0F9F982636A9}" dt="2022-02-26T13:11:54.845" v="1669" actId="47"/>
        <pc:sldMkLst>
          <pc:docMk/>
          <pc:sldMk cId="345087161" sldId="273"/>
        </pc:sldMkLst>
      </pc:sldChg>
      <pc:sldChg chg="modSp add mod ord">
        <pc:chgData name="Tope Olukemi" userId="5bb364251f5b40a9" providerId="LiveId" clId="{13AE2399-1E14-447F-8F7D-0F9F982636A9}" dt="2022-02-26T18:07:47.472" v="1817"/>
        <pc:sldMkLst>
          <pc:docMk/>
          <pc:sldMk cId="839547411" sldId="274"/>
        </pc:sldMkLst>
        <pc:spChg chg="mod">
          <ac:chgData name="Tope Olukemi" userId="5bb364251f5b40a9" providerId="LiveId" clId="{13AE2399-1E14-447F-8F7D-0F9F982636A9}" dt="2022-02-26T12:29:16.028" v="342" actId="313"/>
          <ac:spMkLst>
            <pc:docMk/>
            <pc:sldMk cId="839547411" sldId="274"/>
            <ac:spMk id="5" creationId="{0747BD10-200D-B54D-A6B7-42F389CE41ED}"/>
          </ac:spMkLst>
        </pc:spChg>
      </pc:sldChg>
      <pc:sldChg chg="modSp add mod ord">
        <pc:chgData name="Tope Olukemi" userId="5bb364251f5b40a9" providerId="LiveId" clId="{13AE2399-1E14-447F-8F7D-0F9F982636A9}" dt="2022-02-26T18:07:26.260" v="1814"/>
        <pc:sldMkLst>
          <pc:docMk/>
          <pc:sldMk cId="3908966732" sldId="275"/>
        </pc:sldMkLst>
        <pc:spChg chg="mod">
          <ac:chgData name="Tope Olukemi" userId="5bb364251f5b40a9" providerId="LiveId" clId="{13AE2399-1E14-447F-8F7D-0F9F982636A9}" dt="2022-02-26T12:29:47.043" v="351" actId="20577"/>
          <ac:spMkLst>
            <pc:docMk/>
            <pc:sldMk cId="3908966732" sldId="275"/>
            <ac:spMk id="5" creationId="{0747BD10-200D-B54D-A6B7-42F389CE41ED}"/>
          </ac:spMkLst>
        </pc:spChg>
      </pc:sldChg>
      <pc:sldChg chg="addSp delSp modSp add mod ord">
        <pc:chgData name="Tope Olukemi" userId="5bb364251f5b40a9" providerId="LiveId" clId="{13AE2399-1E14-447F-8F7D-0F9F982636A9}" dt="2022-02-26T12:13:07.411" v="238" actId="1076"/>
        <pc:sldMkLst>
          <pc:docMk/>
          <pc:sldMk cId="186618401" sldId="276"/>
        </pc:sldMkLst>
        <pc:spChg chg="add del mod">
          <ac:chgData name="Tope Olukemi" userId="5bb364251f5b40a9" providerId="LiveId" clId="{13AE2399-1E14-447F-8F7D-0F9F982636A9}" dt="2022-02-26T12:09:32.794" v="178" actId="478"/>
          <ac:spMkLst>
            <pc:docMk/>
            <pc:sldMk cId="186618401" sldId="276"/>
            <ac:spMk id="4" creationId="{E2346D95-CF48-4CDB-BCE7-9F8DA1433211}"/>
          </ac:spMkLst>
        </pc:spChg>
        <pc:spChg chg="del mod">
          <ac:chgData name="Tope Olukemi" userId="5bb364251f5b40a9" providerId="LiveId" clId="{13AE2399-1E14-447F-8F7D-0F9F982636A9}" dt="2022-02-26T12:09:29.022" v="177" actId="478"/>
          <ac:spMkLst>
            <pc:docMk/>
            <pc:sldMk cId="186618401" sldId="276"/>
            <ac:spMk id="5" creationId="{0747BD10-200D-B54D-A6B7-42F389CE41ED}"/>
          </ac:spMkLst>
        </pc:spChg>
        <pc:spChg chg="add mod">
          <ac:chgData name="Tope Olukemi" userId="5bb364251f5b40a9" providerId="LiveId" clId="{13AE2399-1E14-447F-8F7D-0F9F982636A9}" dt="2022-02-26T12:11:26.894" v="216" actId="1076"/>
          <ac:spMkLst>
            <pc:docMk/>
            <pc:sldMk cId="186618401" sldId="276"/>
            <ac:spMk id="8" creationId="{B1DD6C7C-532C-4808-B967-5198DA2F71E6}"/>
          </ac:spMkLst>
        </pc:spChg>
        <pc:spChg chg="add mod">
          <ac:chgData name="Tope Olukemi" userId="5bb364251f5b40a9" providerId="LiveId" clId="{13AE2399-1E14-447F-8F7D-0F9F982636A9}" dt="2022-02-26T12:11:59.610" v="228" actId="12788"/>
          <ac:spMkLst>
            <pc:docMk/>
            <pc:sldMk cId="186618401" sldId="276"/>
            <ac:spMk id="9" creationId="{5CA708A1-3E93-44FF-8AEF-2671895D68C8}"/>
          </ac:spMkLst>
        </pc:spChg>
        <pc:picChg chg="add mod">
          <ac:chgData name="Tope Olukemi" userId="5bb364251f5b40a9" providerId="LiveId" clId="{13AE2399-1E14-447F-8F7D-0F9F982636A9}" dt="2022-02-26T12:09:37.503" v="179" actId="1076"/>
          <ac:picMkLst>
            <pc:docMk/>
            <pc:sldMk cId="186618401" sldId="276"/>
            <ac:picMk id="3" creationId="{9C6C5FD1-589F-4201-8A39-3217446F97FC}"/>
          </ac:picMkLst>
        </pc:picChg>
        <pc:picChg chg="add del mod">
          <ac:chgData name="Tope Olukemi" userId="5bb364251f5b40a9" providerId="LiveId" clId="{13AE2399-1E14-447F-8F7D-0F9F982636A9}" dt="2022-02-26T12:09:50.123" v="181"/>
          <ac:picMkLst>
            <pc:docMk/>
            <pc:sldMk cId="186618401" sldId="276"/>
            <ac:picMk id="6" creationId="{2FED9F1E-C081-4BF7-8310-137D52963BE7}"/>
          </ac:picMkLst>
        </pc:picChg>
        <pc:picChg chg="add mod">
          <ac:chgData name="Tope Olukemi" userId="5bb364251f5b40a9" providerId="LiveId" clId="{13AE2399-1E14-447F-8F7D-0F9F982636A9}" dt="2022-02-26T12:11:59.610" v="228" actId="12788"/>
          <ac:picMkLst>
            <pc:docMk/>
            <pc:sldMk cId="186618401" sldId="276"/>
            <ac:picMk id="7" creationId="{ABADC15F-433D-47A4-8060-BCE0B8862ED2}"/>
          </ac:picMkLst>
        </pc:picChg>
        <pc:cxnChg chg="add mod">
          <ac:chgData name="Tope Olukemi" userId="5bb364251f5b40a9" providerId="LiveId" clId="{13AE2399-1E14-447F-8F7D-0F9F982636A9}" dt="2022-02-26T12:13:07.411" v="238" actId="1076"/>
          <ac:cxnSpMkLst>
            <pc:docMk/>
            <pc:sldMk cId="186618401" sldId="276"/>
            <ac:cxnSpMk id="11" creationId="{A6C4C896-0338-4387-9163-F1A6339A766D}"/>
          </ac:cxnSpMkLst>
        </pc:cxnChg>
      </pc:sldChg>
      <pc:sldChg chg="addSp delSp modSp add del mod ord">
        <pc:chgData name="Tope Olukemi" userId="5bb364251f5b40a9" providerId="LiveId" clId="{13AE2399-1E14-447F-8F7D-0F9F982636A9}" dt="2022-02-26T12:37:43.146" v="387" actId="47"/>
        <pc:sldMkLst>
          <pc:docMk/>
          <pc:sldMk cId="2361446964" sldId="277"/>
        </pc:sldMkLst>
        <pc:spChg chg="add mod">
          <ac:chgData name="Tope Olukemi" userId="5bb364251f5b40a9" providerId="LiveId" clId="{13AE2399-1E14-447F-8F7D-0F9F982636A9}" dt="2022-02-26T12:14:16.188" v="249" actId="692"/>
          <ac:spMkLst>
            <pc:docMk/>
            <pc:sldMk cId="2361446964" sldId="277"/>
            <ac:spMk id="2" creationId="{B1E36955-A2F9-44BF-A729-D5717CDF9BF6}"/>
          </ac:spMkLst>
        </pc:spChg>
        <pc:spChg chg="mod">
          <ac:chgData name="Tope Olukemi" userId="5bb364251f5b40a9" providerId="LiveId" clId="{13AE2399-1E14-447F-8F7D-0F9F982636A9}" dt="2022-02-26T12:13:50.477" v="242" actId="1076"/>
          <ac:spMkLst>
            <pc:docMk/>
            <pc:sldMk cId="2361446964" sldId="277"/>
            <ac:spMk id="8" creationId="{B1DD6C7C-532C-4808-B967-5198DA2F71E6}"/>
          </ac:spMkLst>
        </pc:spChg>
        <pc:spChg chg="del">
          <ac:chgData name="Tope Olukemi" userId="5bb364251f5b40a9" providerId="LiveId" clId="{13AE2399-1E14-447F-8F7D-0F9F982636A9}" dt="2022-02-26T12:13:36.441" v="241" actId="478"/>
          <ac:spMkLst>
            <pc:docMk/>
            <pc:sldMk cId="2361446964" sldId="277"/>
            <ac:spMk id="9" creationId="{5CA708A1-3E93-44FF-8AEF-2671895D68C8}"/>
          </ac:spMkLst>
        </pc:spChg>
        <pc:cxnChg chg="del">
          <ac:chgData name="Tope Olukemi" userId="5bb364251f5b40a9" providerId="LiveId" clId="{13AE2399-1E14-447F-8F7D-0F9F982636A9}" dt="2022-02-26T12:13:34.382" v="240" actId="478"/>
          <ac:cxnSpMkLst>
            <pc:docMk/>
            <pc:sldMk cId="2361446964" sldId="277"/>
            <ac:cxnSpMk id="11" creationId="{A6C4C896-0338-4387-9163-F1A6339A766D}"/>
          </ac:cxnSpMkLst>
        </pc:cxnChg>
      </pc:sldChg>
      <pc:sldChg chg="modSp add mod ord">
        <pc:chgData name="Tope Olukemi" userId="5bb364251f5b40a9" providerId="LiveId" clId="{13AE2399-1E14-447F-8F7D-0F9F982636A9}" dt="2022-03-01T21:40:13.134" v="1915" actId="20577"/>
        <pc:sldMkLst>
          <pc:docMk/>
          <pc:sldMk cId="2800941716" sldId="278"/>
        </pc:sldMkLst>
        <pc:spChg chg="mod">
          <ac:chgData name="Tope Olukemi" userId="5bb364251f5b40a9" providerId="LiveId" clId="{13AE2399-1E14-447F-8F7D-0F9F982636A9}" dt="2022-03-01T21:40:13.134" v="1915" actId="20577"/>
          <ac:spMkLst>
            <pc:docMk/>
            <pc:sldMk cId="2800941716" sldId="278"/>
            <ac:spMk id="5" creationId="{0747BD10-200D-B54D-A6B7-42F389CE41ED}"/>
          </ac:spMkLst>
        </pc:spChg>
      </pc:sldChg>
      <pc:sldChg chg="modSp add mod">
        <pc:chgData name="Tope Olukemi" userId="5bb364251f5b40a9" providerId="LiveId" clId="{13AE2399-1E14-447F-8F7D-0F9F982636A9}" dt="2022-02-26T12:30:20.699" v="354" actId="313"/>
        <pc:sldMkLst>
          <pc:docMk/>
          <pc:sldMk cId="3828038511" sldId="279"/>
        </pc:sldMkLst>
        <pc:spChg chg="mod">
          <ac:chgData name="Tope Olukemi" userId="5bb364251f5b40a9" providerId="LiveId" clId="{13AE2399-1E14-447F-8F7D-0F9F982636A9}" dt="2022-02-26T12:30:20.699" v="354" actId="313"/>
          <ac:spMkLst>
            <pc:docMk/>
            <pc:sldMk cId="3828038511" sldId="279"/>
            <ac:spMk id="5" creationId="{0747BD10-200D-B54D-A6B7-42F389CE41ED}"/>
          </ac:spMkLst>
        </pc:spChg>
      </pc:sldChg>
      <pc:sldChg chg="modSp add mod">
        <pc:chgData name="Tope Olukemi" userId="5bb364251f5b40a9" providerId="LiveId" clId="{13AE2399-1E14-447F-8F7D-0F9F982636A9}" dt="2022-03-01T21:40:24.433" v="1917" actId="20577"/>
        <pc:sldMkLst>
          <pc:docMk/>
          <pc:sldMk cId="1288676028" sldId="280"/>
        </pc:sldMkLst>
        <pc:spChg chg="mod">
          <ac:chgData name="Tope Olukemi" userId="5bb364251f5b40a9" providerId="LiveId" clId="{13AE2399-1E14-447F-8F7D-0F9F982636A9}" dt="2022-03-01T21:40:24.433" v="1917" actId="20577"/>
          <ac:spMkLst>
            <pc:docMk/>
            <pc:sldMk cId="1288676028" sldId="280"/>
            <ac:spMk id="5" creationId="{0747BD10-200D-B54D-A6B7-42F389CE41ED}"/>
          </ac:spMkLst>
        </pc:spChg>
      </pc:sldChg>
      <pc:sldChg chg="modSp add del mod ord">
        <pc:chgData name="Tope Olukemi" userId="5bb364251f5b40a9" providerId="LiveId" clId="{13AE2399-1E14-447F-8F7D-0F9F982636A9}" dt="2022-02-26T13:10:36.246" v="1667" actId="47"/>
        <pc:sldMkLst>
          <pc:docMk/>
          <pc:sldMk cId="3296290620" sldId="281"/>
        </pc:sldMkLst>
        <pc:spChg chg="mod">
          <ac:chgData name="Tope Olukemi" userId="5bb364251f5b40a9" providerId="LiveId" clId="{13AE2399-1E14-447F-8F7D-0F9F982636A9}" dt="2022-02-26T12:33:16.450" v="381" actId="57"/>
          <ac:spMkLst>
            <pc:docMk/>
            <pc:sldMk cId="3296290620" sldId="281"/>
            <ac:spMk id="5" creationId="{0747BD10-200D-B54D-A6B7-42F389CE41ED}"/>
          </ac:spMkLst>
        </pc:spChg>
      </pc:sldChg>
      <pc:sldChg chg="addSp delSp modSp add mod">
        <pc:chgData name="Tope Olukemi" userId="5bb364251f5b40a9" providerId="LiveId" clId="{13AE2399-1E14-447F-8F7D-0F9F982636A9}" dt="2022-02-26T13:06:44.784" v="1562" actId="692"/>
        <pc:sldMkLst>
          <pc:docMk/>
          <pc:sldMk cId="3579474424" sldId="282"/>
        </pc:sldMkLst>
        <pc:spChg chg="add mod">
          <ac:chgData name="Tope Olukemi" userId="5bb364251f5b40a9" providerId="LiveId" clId="{13AE2399-1E14-447F-8F7D-0F9F982636A9}" dt="2022-02-26T13:06:44.784" v="1562" actId="692"/>
          <ac:spMkLst>
            <pc:docMk/>
            <pc:sldMk cId="3579474424" sldId="282"/>
            <ac:spMk id="2" creationId="{8B1CA5A0-EF21-41A5-9B77-B228447F607C}"/>
          </ac:spMkLst>
        </pc:spChg>
        <pc:spChg chg="mod">
          <ac:chgData name="Tope Olukemi" userId="5bb364251f5b40a9" providerId="LiveId" clId="{13AE2399-1E14-447F-8F7D-0F9F982636A9}" dt="2022-02-26T13:06:30.053" v="1555" actId="1076"/>
          <ac:spMkLst>
            <pc:docMk/>
            <pc:sldMk cId="3579474424" sldId="282"/>
            <ac:spMk id="8" creationId="{B1DD6C7C-532C-4808-B967-5198DA2F71E6}"/>
          </ac:spMkLst>
        </pc:spChg>
        <pc:spChg chg="del">
          <ac:chgData name="Tope Olukemi" userId="5bb364251f5b40a9" providerId="LiveId" clId="{13AE2399-1E14-447F-8F7D-0F9F982636A9}" dt="2022-02-26T13:06:23.625" v="1554" actId="478"/>
          <ac:spMkLst>
            <pc:docMk/>
            <pc:sldMk cId="3579474424" sldId="282"/>
            <ac:spMk id="9" creationId="{5CA708A1-3E93-44FF-8AEF-2671895D68C8}"/>
          </ac:spMkLst>
        </pc:spChg>
        <pc:cxnChg chg="del">
          <ac:chgData name="Tope Olukemi" userId="5bb364251f5b40a9" providerId="LiveId" clId="{13AE2399-1E14-447F-8F7D-0F9F982636A9}" dt="2022-02-26T13:06:19.338" v="1553" actId="478"/>
          <ac:cxnSpMkLst>
            <pc:docMk/>
            <pc:sldMk cId="3579474424" sldId="282"/>
            <ac:cxnSpMk id="11" creationId="{A6C4C896-0338-4387-9163-F1A6339A766D}"/>
          </ac:cxnSpMkLst>
        </pc:cxnChg>
      </pc:sldChg>
      <pc:sldChg chg="modSp add mod ord">
        <pc:chgData name="Tope Olukemi" userId="5bb364251f5b40a9" providerId="LiveId" clId="{13AE2399-1E14-447F-8F7D-0F9F982636A9}" dt="2022-02-26T20:55:48.500" v="1910"/>
        <pc:sldMkLst>
          <pc:docMk/>
          <pc:sldMk cId="3108064238" sldId="283"/>
        </pc:sldMkLst>
        <pc:spChg chg="mod">
          <ac:chgData name="Tope Olukemi" userId="5bb364251f5b40a9" providerId="LiveId" clId="{13AE2399-1E14-447F-8F7D-0F9F982636A9}" dt="2022-02-26T18:46:14.236" v="1898"/>
          <ac:spMkLst>
            <pc:docMk/>
            <pc:sldMk cId="3108064238" sldId="283"/>
            <ac:spMk id="5" creationId="{0747BD10-200D-B54D-A6B7-42F389CE41ED}"/>
          </ac:spMkLst>
        </pc:spChg>
      </pc:sldChg>
      <pc:sldChg chg="modSp add mod">
        <pc:chgData name="Tope Olukemi" userId="5bb364251f5b40a9" providerId="LiveId" clId="{13AE2399-1E14-447F-8F7D-0F9F982636A9}" dt="2022-02-26T20:56:48.608" v="1911"/>
        <pc:sldMkLst>
          <pc:docMk/>
          <pc:sldMk cId="1565991389" sldId="284"/>
        </pc:sldMkLst>
        <pc:spChg chg="mod">
          <ac:chgData name="Tope Olukemi" userId="5bb364251f5b40a9" providerId="LiveId" clId="{13AE2399-1E14-447F-8F7D-0F9F982636A9}" dt="2022-02-26T20:56:48.608" v="1911"/>
          <ac:spMkLst>
            <pc:docMk/>
            <pc:sldMk cId="1565991389" sldId="284"/>
            <ac:spMk id="5" creationId="{0747BD10-200D-B54D-A6B7-42F389CE41ED}"/>
          </ac:spMkLst>
        </pc:spChg>
      </pc:sldChg>
      <pc:sldChg chg="modSp add mod ord">
        <pc:chgData name="Tope Olukemi" userId="5bb364251f5b40a9" providerId="LiveId" clId="{13AE2399-1E14-447F-8F7D-0F9F982636A9}" dt="2022-02-26T20:59:25.186" v="1914"/>
        <pc:sldMkLst>
          <pc:docMk/>
          <pc:sldMk cId="2371070144" sldId="285"/>
        </pc:sldMkLst>
        <pc:spChg chg="mod">
          <ac:chgData name="Tope Olukemi" userId="5bb364251f5b40a9" providerId="LiveId" clId="{13AE2399-1E14-447F-8F7D-0F9F982636A9}" dt="2022-02-26T20:59:25.186" v="1914"/>
          <ac:spMkLst>
            <pc:docMk/>
            <pc:sldMk cId="2371070144" sldId="285"/>
            <ac:spMk id="5" creationId="{0747BD10-200D-B54D-A6B7-42F389CE41ED}"/>
          </ac:spMkLst>
        </pc:spChg>
      </pc:sldChg>
      <pc:sldChg chg="modSp add mod">
        <pc:chgData name="Tope Olukemi" userId="5bb364251f5b40a9" providerId="LiveId" clId="{13AE2399-1E14-447F-8F7D-0F9F982636A9}" dt="2022-02-26T20:59:25.186" v="1914"/>
        <pc:sldMkLst>
          <pc:docMk/>
          <pc:sldMk cId="4287926742" sldId="286"/>
        </pc:sldMkLst>
        <pc:spChg chg="mod">
          <ac:chgData name="Tope Olukemi" userId="5bb364251f5b40a9" providerId="LiveId" clId="{13AE2399-1E14-447F-8F7D-0F9F982636A9}" dt="2022-02-26T20:59:25.186" v="1914"/>
          <ac:spMkLst>
            <pc:docMk/>
            <pc:sldMk cId="4287926742" sldId="286"/>
            <ac:spMk id="5" creationId="{0747BD10-200D-B54D-A6B7-42F389CE41ED}"/>
          </ac:spMkLst>
        </pc:spChg>
      </pc:sldChg>
      <pc:sldChg chg="modSp add mod">
        <pc:chgData name="Tope Olukemi" userId="5bb364251f5b40a9" providerId="LiveId" clId="{13AE2399-1E14-447F-8F7D-0F9F982636A9}" dt="2022-02-26T20:59:25.186" v="1914"/>
        <pc:sldMkLst>
          <pc:docMk/>
          <pc:sldMk cId="4250208793" sldId="287"/>
        </pc:sldMkLst>
        <pc:spChg chg="mod">
          <ac:chgData name="Tope Olukemi" userId="5bb364251f5b40a9" providerId="LiveId" clId="{13AE2399-1E14-447F-8F7D-0F9F982636A9}" dt="2022-02-26T20:59:25.186" v="1914"/>
          <ac:spMkLst>
            <pc:docMk/>
            <pc:sldMk cId="4250208793" sldId="287"/>
            <ac:spMk id="5" creationId="{0747BD10-200D-B54D-A6B7-42F389CE41ED}"/>
          </ac:spMkLst>
        </pc:spChg>
      </pc:sldChg>
      <pc:sldChg chg="modSp add ord">
        <pc:chgData name="Tope Olukemi" userId="5bb364251f5b40a9" providerId="LiveId" clId="{13AE2399-1E14-447F-8F7D-0F9F982636A9}" dt="2022-02-26T20:55:44.305" v="1908"/>
        <pc:sldMkLst>
          <pc:docMk/>
          <pc:sldMk cId="3962481697" sldId="288"/>
        </pc:sldMkLst>
        <pc:spChg chg="mod">
          <ac:chgData name="Tope Olukemi" userId="5bb364251f5b40a9" providerId="LiveId" clId="{13AE2399-1E14-447F-8F7D-0F9F982636A9}" dt="2022-02-26T18:46:14.236" v="1898"/>
          <ac:spMkLst>
            <pc:docMk/>
            <pc:sldMk cId="3962481697" sldId="288"/>
            <ac:spMk id="5" creationId="{0747BD10-200D-B54D-A6B7-42F389CE41ED}"/>
          </ac:spMkLst>
        </pc:spChg>
      </pc:sldChg>
      <pc:sldChg chg="modSp add mod ord">
        <pc:chgData name="Tope Olukemi" userId="5bb364251f5b40a9" providerId="LiveId" clId="{13AE2399-1E14-447F-8F7D-0F9F982636A9}" dt="2022-02-26T13:30:56.681" v="1671"/>
        <pc:sldMkLst>
          <pc:docMk/>
          <pc:sldMk cId="1634867408" sldId="289"/>
        </pc:sldMkLst>
        <pc:spChg chg="mod">
          <ac:chgData name="Tope Olukemi" userId="5bb364251f5b40a9" providerId="LiveId" clId="{13AE2399-1E14-447F-8F7D-0F9F982636A9}" dt="2022-02-26T12:54:06.372" v="1083" actId="20577"/>
          <ac:spMkLst>
            <pc:docMk/>
            <pc:sldMk cId="1634867408" sldId="289"/>
            <ac:spMk id="5" creationId="{0747BD10-200D-B54D-A6B7-42F389CE41ED}"/>
          </ac:spMkLst>
        </pc:spChg>
      </pc:sldChg>
      <pc:sldChg chg="modSp add del mod">
        <pc:chgData name="Tope Olukemi" userId="5bb364251f5b40a9" providerId="LiveId" clId="{13AE2399-1E14-447F-8F7D-0F9F982636A9}" dt="2022-02-26T12:56:26.609" v="1199" actId="47"/>
        <pc:sldMkLst>
          <pc:docMk/>
          <pc:sldMk cId="2691368526" sldId="290"/>
        </pc:sldMkLst>
        <pc:spChg chg="mod">
          <ac:chgData name="Tope Olukemi" userId="5bb364251f5b40a9" providerId="LiveId" clId="{13AE2399-1E14-447F-8F7D-0F9F982636A9}" dt="2022-02-26T12:55:13.613" v="1195" actId="20577"/>
          <ac:spMkLst>
            <pc:docMk/>
            <pc:sldMk cId="2691368526" sldId="290"/>
            <ac:spMk id="5" creationId="{0747BD10-200D-B54D-A6B7-42F389CE41ED}"/>
          </ac:spMkLst>
        </pc:spChg>
      </pc:sldChg>
      <pc:sldChg chg="modSp add mod ord">
        <pc:chgData name="Tope Olukemi" userId="5bb364251f5b40a9" providerId="LiveId" clId="{13AE2399-1E14-447F-8F7D-0F9F982636A9}" dt="2022-02-26T13:30:58.598" v="1673"/>
        <pc:sldMkLst>
          <pc:docMk/>
          <pc:sldMk cId="578728072" sldId="291"/>
        </pc:sldMkLst>
        <pc:spChg chg="mod">
          <ac:chgData name="Tope Olukemi" userId="5bb364251f5b40a9" providerId="LiveId" clId="{13AE2399-1E14-447F-8F7D-0F9F982636A9}" dt="2022-02-26T12:57:29.684" v="1284" actId="20577"/>
          <ac:spMkLst>
            <pc:docMk/>
            <pc:sldMk cId="578728072" sldId="291"/>
            <ac:spMk id="5" creationId="{0747BD10-200D-B54D-A6B7-42F389CE41ED}"/>
          </ac:spMkLst>
        </pc:spChg>
      </pc:sldChg>
      <pc:sldChg chg="add ord">
        <pc:chgData name="Tope Olukemi" userId="5bb364251f5b40a9" providerId="LiveId" clId="{13AE2399-1E14-447F-8F7D-0F9F982636A9}" dt="2022-02-26T13:31:07.207" v="1675"/>
        <pc:sldMkLst>
          <pc:docMk/>
          <pc:sldMk cId="497520746" sldId="292"/>
        </pc:sldMkLst>
      </pc:sldChg>
      <pc:sldChg chg="modSp add mod ord">
        <pc:chgData name="Tope Olukemi" userId="5bb364251f5b40a9" providerId="LiveId" clId="{13AE2399-1E14-447F-8F7D-0F9F982636A9}" dt="2022-02-26T18:46:14.236" v="1898"/>
        <pc:sldMkLst>
          <pc:docMk/>
          <pc:sldMk cId="3686491816" sldId="293"/>
        </pc:sldMkLst>
        <pc:spChg chg="mod">
          <ac:chgData name="Tope Olukemi" userId="5bb364251f5b40a9" providerId="LiveId" clId="{13AE2399-1E14-447F-8F7D-0F9F982636A9}" dt="2022-02-26T18:46:14.236" v="1898"/>
          <ac:spMkLst>
            <pc:docMk/>
            <pc:sldMk cId="3686491816" sldId="293"/>
            <ac:spMk id="5" creationId="{0747BD10-200D-B54D-A6B7-42F389CE41ED}"/>
          </ac:spMkLst>
        </pc:spChg>
      </pc:sldChg>
      <pc:sldChg chg="modSp add mod ord">
        <pc:chgData name="Tope Olukemi" userId="5bb364251f5b40a9" providerId="LiveId" clId="{13AE2399-1E14-447F-8F7D-0F9F982636A9}" dt="2022-02-26T17:49:13.120" v="1809"/>
        <pc:sldMkLst>
          <pc:docMk/>
          <pc:sldMk cId="325236363" sldId="294"/>
        </pc:sldMkLst>
        <pc:spChg chg="mod">
          <ac:chgData name="Tope Olukemi" userId="5bb364251f5b40a9" providerId="LiveId" clId="{13AE2399-1E14-447F-8F7D-0F9F982636A9}" dt="2022-02-26T17:49:13.120" v="1809"/>
          <ac:spMkLst>
            <pc:docMk/>
            <pc:sldMk cId="325236363" sldId="294"/>
            <ac:spMk id="5" creationId="{0747BD10-200D-B54D-A6B7-42F389CE41ED}"/>
          </ac:spMkLst>
        </pc:spChg>
      </pc:sldChg>
      <pc:sldChg chg="modSp add mod">
        <pc:chgData name="Tope Olukemi" userId="5bb364251f5b40a9" providerId="LiveId" clId="{13AE2399-1E14-447F-8F7D-0F9F982636A9}" dt="2022-02-26T17:49:13.120" v="1809"/>
        <pc:sldMkLst>
          <pc:docMk/>
          <pc:sldMk cId="1624485491" sldId="295"/>
        </pc:sldMkLst>
        <pc:spChg chg="mod">
          <ac:chgData name="Tope Olukemi" userId="5bb364251f5b40a9" providerId="LiveId" clId="{13AE2399-1E14-447F-8F7D-0F9F982636A9}" dt="2022-02-26T17:49:13.120" v="1809"/>
          <ac:spMkLst>
            <pc:docMk/>
            <pc:sldMk cId="1624485491" sldId="295"/>
            <ac:spMk id="5" creationId="{0747BD10-200D-B54D-A6B7-42F389CE41ED}"/>
          </ac:spMkLst>
        </pc:spChg>
      </pc:sldChg>
      <pc:sldChg chg="modSp add mod">
        <pc:chgData name="Tope Olukemi" userId="5bb364251f5b40a9" providerId="LiveId" clId="{13AE2399-1E14-447F-8F7D-0F9F982636A9}" dt="2022-02-26T17:49:13.120" v="1809"/>
        <pc:sldMkLst>
          <pc:docMk/>
          <pc:sldMk cId="2200935032" sldId="296"/>
        </pc:sldMkLst>
        <pc:spChg chg="mod">
          <ac:chgData name="Tope Olukemi" userId="5bb364251f5b40a9" providerId="LiveId" clId="{13AE2399-1E14-447F-8F7D-0F9F982636A9}" dt="2022-02-26T17:49:13.120" v="1809"/>
          <ac:spMkLst>
            <pc:docMk/>
            <pc:sldMk cId="2200935032" sldId="296"/>
            <ac:spMk id="5" creationId="{0747BD10-200D-B54D-A6B7-42F389CE41ED}"/>
          </ac:spMkLst>
        </pc:spChg>
      </pc:sldChg>
      <pc:sldChg chg="modSp add del mod ord">
        <pc:chgData name="Tope Olukemi" userId="5bb364251f5b40a9" providerId="LiveId" clId="{13AE2399-1E14-447F-8F7D-0F9F982636A9}" dt="2022-02-26T17:35:38.050" v="1717" actId="47"/>
        <pc:sldMkLst>
          <pc:docMk/>
          <pc:sldMk cId="2749279229" sldId="297"/>
        </pc:sldMkLst>
        <pc:spChg chg="mod">
          <ac:chgData name="Tope Olukemi" userId="5bb364251f5b40a9" providerId="LiveId" clId="{13AE2399-1E14-447F-8F7D-0F9F982636A9}" dt="2022-02-26T17:32:04.636" v="1690" actId="6549"/>
          <ac:spMkLst>
            <pc:docMk/>
            <pc:sldMk cId="2749279229" sldId="297"/>
            <ac:spMk id="5" creationId="{0747BD10-200D-B54D-A6B7-42F389CE41ED}"/>
          </ac:spMkLst>
        </pc:spChg>
      </pc:sldChg>
      <pc:sldChg chg="modSp add mod">
        <pc:chgData name="Tope Olukemi" userId="5bb364251f5b40a9" providerId="LiveId" clId="{13AE2399-1E14-447F-8F7D-0F9F982636A9}" dt="2022-02-26T18:07:10.946" v="1810"/>
        <pc:sldMkLst>
          <pc:docMk/>
          <pc:sldMk cId="1540588302" sldId="298"/>
        </pc:sldMkLst>
        <pc:spChg chg="mod">
          <ac:chgData name="Tope Olukemi" userId="5bb364251f5b40a9" providerId="LiveId" clId="{13AE2399-1E14-447F-8F7D-0F9F982636A9}" dt="2022-02-26T18:07:10.946" v="1810"/>
          <ac:spMkLst>
            <pc:docMk/>
            <pc:sldMk cId="1540588302" sldId="298"/>
            <ac:spMk id="5" creationId="{0747BD10-200D-B54D-A6B7-42F389CE41ED}"/>
          </ac:spMkLst>
        </pc:spChg>
      </pc:sldChg>
      <pc:sldChg chg="modSp add del mod ord">
        <pc:chgData name="Tope Olukemi" userId="5bb364251f5b40a9" providerId="LiveId" clId="{13AE2399-1E14-447F-8F7D-0F9F982636A9}" dt="2022-02-26T18:23:48.290" v="1852" actId="47"/>
        <pc:sldMkLst>
          <pc:docMk/>
          <pc:sldMk cId="3279826118" sldId="299"/>
        </pc:sldMkLst>
        <pc:spChg chg="mod">
          <ac:chgData name="Tope Olukemi" userId="5bb364251f5b40a9" providerId="LiveId" clId="{13AE2399-1E14-447F-8F7D-0F9F982636A9}" dt="2022-02-26T18:07:30.737" v="1815" actId="6549"/>
          <ac:spMkLst>
            <pc:docMk/>
            <pc:sldMk cId="3279826118" sldId="299"/>
            <ac:spMk id="5" creationId="{0747BD10-200D-B54D-A6B7-42F389CE41ED}"/>
          </ac:spMkLst>
        </pc:spChg>
      </pc:sldChg>
      <pc:sldChg chg="modSp add mod ord">
        <pc:chgData name="Tope Olukemi" userId="5bb364251f5b40a9" providerId="LiveId" clId="{13AE2399-1E14-447F-8F7D-0F9F982636A9}" dt="2022-02-26T18:48:34.095" v="1899" actId="6549"/>
        <pc:sldMkLst>
          <pc:docMk/>
          <pc:sldMk cId="3105963267" sldId="300"/>
        </pc:sldMkLst>
        <pc:spChg chg="mod">
          <ac:chgData name="Tope Olukemi" userId="5bb364251f5b40a9" providerId="LiveId" clId="{13AE2399-1E14-447F-8F7D-0F9F982636A9}" dt="2022-02-26T18:48:34.095" v="1899" actId="6549"/>
          <ac:spMkLst>
            <pc:docMk/>
            <pc:sldMk cId="3105963267" sldId="300"/>
            <ac:spMk id="5" creationId="{0747BD10-200D-B54D-A6B7-42F389CE41ED}"/>
          </ac:spMkLst>
        </pc:spChg>
      </pc:sldChg>
      <pc:sldChg chg="modSp add mod ord">
        <pc:chgData name="Tope Olukemi" userId="5bb364251f5b40a9" providerId="LiveId" clId="{13AE2399-1E14-447F-8F7D-0F9F982636A9}" dt="2022-02-26T18:48:38.233" v="1900" actId="6549"/>
        <pc:sldMkLst>
          <pc:docMk/>
          <pc:sldMk cId="3246233642" sldId="301"/>
        </pc:sldMkLst>
        <pc:spChg chg="mod">
          <ac:chgData name="Tope Olukemi" userId="5bb364251f5b40a9" providerId="LiveId" clId="{13AE2399-1E14-447F-8F7D-0F9F982636A9}" dt="2022-02-26T18:48:38.233" v="1900" actId="6549"/>
          <ac:spMkLst>
            <pc:docMk/>
            <pc:sldMk cId="3246233642" sldId="301"/>
            <ac:spMk id="5" creationId="{0747BD10-200D-B54D-A6B7-42F389CE41ED}"/>
          </ac:spMkLst>
        </pc:spChg>
      </pc:sldChg>
      <pc:sldChg chg="modSp add mod ord">
        <pc:chgData name="Tope Olukemi" userId="5bb364251f5b40a9" providerId="LiveId" clId="{13AE2399-1E14-447F-8F7D-0F9F982636A9}" dt="2022-02-26T18:48:42.417" v="1901" actId="6549"/>
        <pc:sldMkLst>
          <pc:docMk/>
          <pc:sldMk cId="4157559199" sldId="302"/>
        </pc:sldMkLst>
        <pc:spChg chg="mod">
          <ac:chgData name="Tope Olukemi" userId="5bb364251f5b40a9" providerId="LiveId" clId="{13AE2399-1E14-447F-8F7D-0F9F982636A9}" dt="2022-02-26T18:48:42.417" v="1901" actId="6549"/>
          <ac:spMkLst>
            <pc:docMk/>
            <pc:sldMk cId="4157559199" sldId="302"/>
            <ac:spMk id="5" creationId="{0747BD10-200D-B54D-A6B7-42F389CE41ED}"/>
          </ac:spMkLst>
        </pc:spChg>
      </pc:sldChg>
      <pc:sldChg chg="modSp add mod ord">
        <pc:chgData name="Tope Olukemi" userId="5bb364251f5b40a9" providerId="LiveId" clId="{13AE2399-1E14-447F-8F7D-0F9F982636A9}" dt="2022-02-26T18:08:02.409" v="1836" actId="20577"/>
        <pc:sldMkLst>
          <pc:docMk/>
          <pc:sldMk cId="638900694" sldId="303"/>
        </pc:sldMkLst>
        <pc:spChg chg="mod">
          <ac:chgData name="Tope Olukemi" userId="5bb364251f5b40a9" providerId="LiveId" clId="{13AE2399-1E14-447F-8F7D-0F9F982636A9}" dt="2022-02-26T18:08:02.409" v="1836" actId="20577"/>
          <ac:spMkLst>
            <pc:docMk/>
            <pc:sldMk cId="638900694" sldId="303"/>
            <ac:spMk id="5" creationId="{0747BD10-200D-B54D-A6B7-42F389CE41E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35E87-D331-974F-BA7E-4A1091B61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78E510-62A7-6D44-9B3E-83688049A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30AC3-4657-7944-815D-8B8D19EA8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42B43-B768-6D45-A0DE-8D2FA9FB5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ADBD6-1898-A145-A2C1-28C51ECFF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82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2F35-2FA5-7048-AEDC-0B5A5C37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759669-579D-2C42-90B9-6876DA123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E597A-D3E3-414B-B3F5-2DE4F5F49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0D693-03E6-4946-A7F1-6B85467A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EDF2B-D76A-F84B-A017-B161C3E3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10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8BD73F-7847-074C-B66B-923AABA221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67CB6D-6D8F-1B4C-B856-174FA699B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F2603-4168-B143-8F5E-7DE9FC69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D08C4-6FDD-634F-99FE-D24BC5613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A3D85-CA64-EA40-AB94-00789FD3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66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883D6-9531-434E-A909-5080BF71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24A6F-FD86-7B4F-8137-4ECBD2CEB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552B7-3425-794E-A147-43605E49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CDC1D-70FB-8E4A-989C-49E57B50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E1360-1876-7F42-8CFB-CA39D634D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90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1B4A-7465-344C-9912-C1339DC4C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9C634-FD58-854A-92AC-9037749AA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75499-0F0E-A843-A049-00030FF4A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E5C9D-761E-F943-AB74-C62EDC34C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3E752-DC10-DD4D-951D-C0060AA7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52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58C3-3034-C345-868C-86E87516F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56DC-FE05-A248-8F95-FFE09C3F5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A8C27-2525-AA4A-B670-A0205F139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0F9B8-8852-4440-A9D9-73D937ADC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50556-DE4F-4344-B44D-59AAA887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38BC3-E9EA-914F-AF17-12F27AE25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2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5F69C-F58D-3A4B-BB5D-5F92BACAF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5ED8C-726A-A347-8197-C8DC0223D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3D8CE-5C13-A040-8703-0E25FC0D0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CD611-8F74-0647-982E-27D892EDF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3AF4CC-20CA-414F-951D-251B04D52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2F6A21-4BEE-B945-A61F-D8E37D157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020A71-8D37-D141-B34B-BAD96BC0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4C810C-E790-544E-8E21-4A9AF3786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1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3B7B1-EC34-AE44-9D0B-67490A37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6DC5E-BEED-EA44-86E1-B979AEFDE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D6F273-35B5-724F-A30C-BE68643C4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19C0B-94AD-A648-91D2-129C03BC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89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087C10-A6CB-AE4F-85B3-DC282B123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97F97A-2795-534A-9EA2-0DF4A0D6A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8C41E-EA37-384C-8792-80156C4DF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01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14516-5638-FB4A-8765-520352B08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9713C-DB42-9744-A61A-686B6CC41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BC994-2714-1545-8B5E-C3E8DB08A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05626-6B0E-4B40-BC9E-43EA9B5FE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EA156-031D-E340-A692-F0AF9D3CF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EC1F0-D16F-A449-88D2-C867B9B1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79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D3D97-81F2-8248-966E-6C47B763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C0716-5CE1-8A47-9D37-328FA9132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47E57-971B-DB44-B1DC-5BAD80D87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371A0-2460-734B-B19B-8AF2D3F48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9A0E2-2041-2F4B-BA28-A6F3F57C7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2B299-9A2A-624B-B4C7-3AB71D5FC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39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84049-2DE5-5248-8A0C-E2EFD8593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FBB36-853E-964B-B207-C38316CC8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BF3B7-7218-2445-A3AA-90060BB52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7DB69-935C-ED48-8F76-23F09DAC02F8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8B17C-4E5A-F445-A40F-7EAA30863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9293A-68D3-4D4E-9CAE-2837A172C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ursuingveritas.com/2015/07/06/book-review-altared-claire-and-eli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ursuingveritas.com/2015/07/06/book-review-altared-claire-and-eli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3B1EE6-CFD5-304D-85B6-9F18163EB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25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mall church with a cross on top&#10;&#10;Description automatically generated with medium confidence">
            <a:extLst>
              <a:ext uri="{FF2B5EF4-FFF2-40B4-BE49-F238E27FC236}">
                <a16:creationId xmlns:a16="http://schemas.microsoft.com/office/drawing/2014/main" id="{9C6C5FD1-589F-4201-8A39-3217446F9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62101" y="2465930"/>
            <a:ext cx="1881796" cy="1926140"/>
          </a:xfrm>
          <a:prstGeom prst="rect">
            <a:avLst/>
          </a:prstGeom>
        </p:spPr>
      </p:pic>
      <p:pic>
        <p:nvPicPr>
          <p:cNvPr id="7" name="Picture 6" descr="Low angle view of modern skyscrapers rising straight up against a dramatic sky">
            <a:extLst>
              <a:ext uri="{FF2B5EF4-FFF2-40B4-BE49-F238E27FC236}">
                <a16:creationId xmlns:a16="http://schemas.microsoft.com/office/drawing/2014/main" id="{ABADC15F-433D-47A4-8060-BCE0B8862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12" y="2663582"/>
            <a:ext cx="2296816" cy="15308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DD6C7C-532C-4808-B967-5198DA2F71E6}"/>
              </a:ext>
            </a:extLst>
          </p:cNvPr>
          <p:cNvSpPr txBox="1"/>
          <p:nvPr/>
        </p:nvSpPr>
        <p:spPr>
          <a:xfrm>
            <a:off x="4647643" y="1545455"/>
            <a:ext cx="228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MG Sans Medium" pitchFamily="2" charset="77"/>
                <a:ea typeface="+mn-ea"/>
                <a:cs typeface="+mn-cs"/>
              </a:rPr>
              <a:t>Spiritual</a:t>
            </a:r>
            <a:endParaRPr lang="en-GB" b="1" dirty="0">
              <a:solidFill>
                <a:schemeClr val="bg1"/>
              </a:solidFill>
              <a:latin typeface="CMG Sans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B1CA5A0-EF21-41A5-9B77-B228447F607C}"/>
              </a:ext>
            </a:extLst>
          </p:cNvPr>
          <p:cNvSpPr/>
          <p:nvPr/>
        </p:nvSpPr>
        <p:spPr>
          <a:xfrm>
            <a:off x="1578820" y="1092017"/>
            <a:ext cx="8782187" cy="48680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474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bg1"/>
                </a:solidFill>
                <a:latin typeface="CMG Sans" pitchFamily="2" charset="77"/>
              </a:rPr>
              <a:t>WHAT IS VOCATION?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Commonly associated with an occupation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Vocation is a calling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We do not choose it, God calls us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Different vocations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A common root</a:t>
            </a:r>
          </a:p>
        </p:txBody>
      </p:sp>
    </p:spTree>
    <p:extLst>
      <p:ext uri="{BB962C8B-B14F-4D97-AF65-F5344CB8AC3E}">
        <p14:creationId xmlns:p14="http://schemas.microsoft.com/office/powerpoint/2010/main" val="638900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18 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Jesus came near and said to them, “All authority has been given to me in heaven and on earth. </a:t>
            </a: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19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 Go, therefore, and make disciples of all nations, baptizing them in the name of the Father and of the Son and of the Holy Spirit, </a:t>
            </a: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20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 teaching them to observe everything I have commanded you. And remember, I am with you always, to the end of the age.”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bg1"/>
                </a:solidFill>
                <a:latin typeface="CMG Sans Medium" pitchFamily="2" charset="77"/>
              </a:rPr>
              <a:t>Matthew 28v18-20 CSB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/>
              </a:solidFill>
              <a:latin typeface="CMG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39547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bg1"/>
                </a:solidFill>
                <a:latin typeface="CMG Sans" pitchFamily="2" charset="77"/>
              </a:rPr>
              <a:t>WHAT IS VOCATION?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Commonly associated with an occupation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Vocation is a calling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We do not choose it, God calls us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Different vocations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A common root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It’s all for the glory of God</a:t>
            </a:r>
          </a:p>
        </p:txBody>
      </p:sp>
    </p:spTree>
    <p:extLst>
      <p:ext uri="{BB962C8B-B14F-4D97-AF65-F5344CB8AC3E}">
        <p14:creationId xmlns:p14="http://schemas.microsoft.com/office/powerpoint/2010/main" val="3105963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17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 And whatever you do, in word or in deed, do everything in the name of the Lord Jesus, giving thanks to God the Father through him.  ... </a:t>
            </a: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23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 Whatever you do, do it from the heart, as something done for the Lord and not for people, </a:t>
            </a: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24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 knowing that you will receive the reward of an inheritance from the Lord. You serve the Lord Christ.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bg1"/>
                </a:solidFill>
                <a:latin typeface="CMG Sans Medium" pitchFamily="2" charset="77"/>
              </a:rPr>
              <a:t>Colossians 3v17, 23-24 CSB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/>
              </a:solidFill>
              <a:latin typeface="CMG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00941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bg1"/>
                </a:solidFill>
                <a:latin typeface="CMG Sans" pitchFamily="2" charset="77"/>
              </a:rPr>
              <a:t>WHAT IS VOCATION?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Commonly associated with an occupation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Vocation is a calling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We do not choose it, God calls us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Different vocations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A common root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It’s all for the glory of God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God is the source</a:t>
            </a:r>
          </a:p>
        </p:txBody>
      </p:sp>
    </p:spTree>
    <p:extLst>
      <p:ext uri="{BB962C8B-B14F-4D97-AF65-F5344CB8AC3E}">
        <p14:creationId xmlns:p14="http://schemas.microsoft.com/office/powerpoint/2010/main" val="3246233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1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 Now Elijah the </a:t>
            </a:r>
            <a:r>
              <a:rPr lang="en-GB" dirty="0" err="1">
                <a:solidFill>
                  <a:schemeClr val="bg1"/>
                </a:solidFill>
                <a:latin typeface="CMG Sans Medium" pitchFamily="2" charset="77"/>
              </a:rPr>
              <a:t>Tishbite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, from the Gilead settlers, said to Ahab, “</a:t>
            </a:r>
            <a:r>
              <a:rPr lang="en-GB" dirty="0">
                <a:solidFill>
                  <a:srgbClr val="31F468"/>
                </a:solidFill>
                <a:latin typeface="CMG Sans Medium" pitchFamily="2" charset="77"/>
              </a:rPr>
              <a:t>As the LORD God of Israel lives, in whose presence I stand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, there will be no dew or rain during these years except by my command!”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bg1"/>
                </a:solidFill>
                <a:latin typeface="CMG Sans Medium" pitchFamily="2" charset="77"/>
              </a:rPr>
              <a:t>1 Kings 17v1 CSB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>
              <a:solidFill>
                <a:schemeClr val="bg1"/>
              </a:solidFill>
              <a:latin typeface="CMG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75667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72655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bg1"/>
                </a:solidFill>
                <a:latin typeface="CMG Sans" pitchFamily="2" charset="77"/>
              </a:rPr>
              <a:t>WHAT IS VOCATION?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Commonly associated with an occupation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Vocation is a calling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We do not choose it, God calls us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Different vocations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A common root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It’s all for the glory of God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God is the source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We are equipped</a:t>
            </a:r>
          </a:p>
        </p:txBody>
      </p:sp>
    </p:spTree>
    <p:extLst>
      <p:ext uri="{BB962C8B-B14F-4D97-AF65-F5344CB8AC3E}">
        <p14:creationId xmlns:p14="http://schemas.microsoft.com/office/powerpoint/2010/main" val="4157559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3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 His divine power has given us </a:t>
            </a:r>
            <a:r>
              <a:rPr lang="en-GB" dirty="0">
                <a:solidFill>
                  <a:srgbClr val="31F468"/>
                </a:solidFill>
                <a:latin typeface="CMG Sans Medium" pitchFamily="2" charset="77"/>
              </a:rPr>
              <a:t>everything required for life and godliness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 through the knowledge of him who called us by his own glory and goodness.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bg1"/>
                </a:solidFill>
                <a:latin typeface="CMG Sans Medium" pitchFamily="2" charset="77"/>
              </a:rPr>
              <a:t>2 Peter 1v3 CSB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>
              <a:solidFill>
                <a:schemeClr val="bg1"/>
              </a:solidFill>
              <a:latin typeface="CMG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88676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bg1"/>
                </a:solidFill>
                <a:latin typeface="CMG Sans" pitchFamily="2" charset="77"/>
              </a:rPr>
              <a:t>THE THREAT TO OUR VOCATIONAL WELLBEING</a:t>
            </a:r>
          </a:p>
        </p:txBody>
      </p:sp>
    </p:spTree>
    <p:extLst>
      <p:ext uri="{BB962C8B-B14F-4D97-AF65-F5344CB8AC3E}">
        <p14:creationId xmlns:p14="http://schemas.microsoft.com/office/powerpoint/2010/main" val="495125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A7FA8A-8B7E-4D49-8B5F-8FE86AF65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93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1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 Ahab told Jezebel everything that Elijah had done and how he had killed all the prophets with the sword. </a:t>
            </a: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2 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So Jezebel sent a messenger to Elijah, saying, “May the gods punish me and do so severely if I don’t make your life like the life of one of them by this time tomorrow!”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bg1"/>
                </a:solidFill>
                <a:latin typeface="CMG Sans Medium" pitchFamily="2" charset="77"/>
              </a:rPr>
              <a:t>1 Kings 19v1-2 CSB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>
              <a:solidFill>
                <a:schemeClr val="bg1"/>
              </a:solidFill>
              <a:latin typeface="CMG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28038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bg1"/>
                </a:solidFill>
                <a:latin typeface="CMG Sans" pitchFamily="2" charset="77"/>
              </a:rPr>
              <a:t>THE THREAT TO OUR VOCATIONAL WELLBEING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People or circumstances will threaten our wellbeing</a:t>
            </a:r>
          </a:p>
        </p:txBody>
      </p:sp>
    </p:spTree>
    <p:extLst>
      <p:ext uri="{BB962C8B-B14F-4D97-AF65-F5344CB8AC3E}">
        <p14:creationId xmlns:p14="http://schemas.microsoft.com/office/powerpoint/2010/main" val="1634867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3 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Then Elijah became afraid and immediately ran for his life. When he came to Beer-</a:t>
            </a:r>
            <a:r>
              <a:rPr lang="en-GB" dirty="0" err="1">
                <a:solidFill>
                  <a:schemeClr val="bg1"/>
                </a:solidFill>
                <a:latin typeface="CMG Sans Medium" pitchFamily="2" charset="77"/>
              </a:rPr>
              <a:t>sheba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 that belonged to Judah, he left his servant there, </a:t>
            </a: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4 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but he went on a day’s journey into the wilderness. He sat down under a broom tree and prayed that he might die. He said, “I have had enough! </a:t>
            </a:r>
            <a:r>
              <a:rPr lang="en-GB" cap="small" dirty="0">
                <a:solidFill>
                  <a:schemeClr val="bg1"/>
                </a:solidFill>
                <a:latin typeface="CMG Sans Medium" pitchFamily="2" charset="77"/>
              </a:rPr>
              <a:t>Lord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, take my life, for I’m no better than my ancestors.” </a:t>
            </a: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5 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Then he lay down and slept under the broom tree.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bg1"/>
                </a:solidFill>
                <a:latin typeface="CMG Sans Medium" pitchFamily="2" charset="77"/>
              </a:rPr>
              <a:t>1 Kings 19v3-5 CSB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>
              <a:solidFill>
                <a:schemeClr val="bg1"/>
              </a:solidFill>
              <a:latin typeface="CMG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50506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bg1"/>
                </a:solidFill>
                <a:latin typeface="CMG Sans" pitchFamily="2" charset="77"/>
              </a:rPr>
              <a:t>THE THREAT TO OUR VOCATIONAL WELLBEING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People or circumstances will threaten our wellbeing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Feelings of despair and failure</a:t>
            </a:r>
          </a:p>
        </p:txBody>
      </p:sp>
    </p:spTree>
    <p:extLst>
      <p:ext uri="{BB962C8B-B14F-4D97-AF65-F5344CB8AC3E}">
        <p14:creationId xmlns:p14="http://schemas.microsoft.com/office/powerpoint/2010/main" val="578728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bg1"/>
                </a:solidFill>
                <a:latin typeface="CMG Sans" pitchFamily="2" charset="77"/>
              </a:rPr>
              <a:t>RECOVER AND GUARD OUR VOCATIONAL WELLBEING</a:t>
            </a:r>
          </a:p>
        </p:txBody>
      </p:sp>
    </p:spTree>
    <p:extLst>
      <p:ext uri="{BB962C8B-B14F-4D97-AF65-F5344CB8AC3E}">
        <p14:creationId xmlns:p14="http://schemas.microsoft.com/office/powerpoint/2010/main" val="3686491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bg1"/>
                </a:solidFill>
                <a:latin typeface="CMG Sans" pitchFamily="2" charset="77"/>
              </a:rPr>
              <a:t>RECOVER AND GUARD OUR VOCATIONAL WELLBEING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Keep our focus on God</a:t>
            </a:r>
          </a:p>
        </p:txBody>
      </p:sp>
    </p:spTree>
    <p:extLst>
      <p:ext uri="{BB962C8B-B14F-4D97-AF65-F5344CB8AC3E}">
        <p14:creationId xmlns:p14="http://schemas.microsoft.com/office/powerpoint/2010/main" val="3962481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3 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Then Elijah became afraid and immediately ran for his life. When he came to Beer-</a:t>
            </a:r>
            <a:r>
              <a:rPr lang="en-GB" dirty="0" err="1">
                <a:solidFill>
                  <a:schemeClr val="bg1"/>
                </a:solidFill>
                <a:latin typeface="CMG Sans Medium" pitchFamily="2" charset="77"/>
              </a:rPr>
              <a:t>sheba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 that belonged to Judah, he left his servant there, </a:t>
            </a: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4 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but he went on a day’s journey into the wilderness. He sat down under a broom tree and prayed that he might die. He said, “I have had enough! </a:t>
            </a:r>
            <a:r>
              <a:rPr lang="en-GB" cap="small" dirty="0">
                <a:solidFill>
                  <a:schemeClr val="bg1"/>
                </a:solidFill>
                <a:latin typeface="CMG Sans Medium" pitchFamily="2" charset="77"/>
              </a:rPr>
              <a:t>Lord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, take my life, for I’m no better than my ancestors.” </a:t>
            </a: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5 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Then he lay down and slept under the broom tree.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bg1"/>
                </a:solidFill>
                <a:latin typeface="CMG Sans Medium" pitchFamily="2" charset="77"/>
              </a:rPr>
              <a:t>1 Kings 19v3-5 CSB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>
              <a:solidFill>
                <a:schemeClr val="bg1"/>
              </a:solidFill>
              <a:latin typeface="CMG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97520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10 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He replied, “I have been very zealous for the </a:t>
            </a:r>
            <a:r>
              <a:rPr lang="en-GB" cap="small" dirty="0">
                <a:solidFill>
                  <a:schemeClr val="bg1"/>
                </a:solidFill>
                <a:latin typeface="CMG Sans Medium" pitchFamily="2" charset="77"/>
              </a:rPr>
              <a:t>Lord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 God of Armies, but the Israelites have abandoned your covenant, torn down your altars, and killed your prophets with the sword. I alone am left, and they are looking for me to take my life.“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bg1"/>
                </a:solidFill>
                <a:latin typeface="CMG Sans Medium" pitchFamily="2" charset="77"/>
              </a:rPr>
              <a:t>1 Kings 19v10 CSB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/>
              </a:solidFill>
              <a:latin typeface="CMG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05752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bg1"/>
                </a:solidFill>
                <a:latin typeface="CMG Sans" pitchFamily="2" charset="77"/>
              </a:rPr>
              <a:t>RECOVER AND GUARD OUR VOCATIONAL WELLBEING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Keep our focus on God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God cares about our wellbeing</a:t>
            </a:r>
          </a:p>
        </p:txBody>
      </p:sp>
    </p:spTree>
    <p:extLst>
      <p:ext uri="{BB962C8B-B14F-4D97-AF65-F5344CB8AC3E}">
        <p14:creationId xmlns:p14="http://schemas.microsoft.com/office/powerpoint/2010/main" val="3108064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5 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Then he lay down and slept under the broom tree. Suddenly, an angel touched him. The angel told him, “Get up and eat.“ </a:t>
            </a: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6 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Then he looked, and there at his head was a loaf of bread baked over hot stones, and a jug of water. So he ate and drank and lay down again. </a:t>
            </a: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7 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Then the angel of the </a:t>
            </a:r>
            <a:r>
              <a:rPr lang="en-GB" cap="small" dirty="0">
                <a:solidFill>
                  <a:schemeClr val="bg1"/>
                </a:solidFill>
                <a:latin typeface="CMG Sans Medium" pitchFamily="2" charset="77"/>
              </a:rPr>
              <a:t>Lord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 returned for a second time and touched him. He said, “Get up and eat, or the journey will be too much for you.“ </a:t>
            </a: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8 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So he got up, ate, and drank. Then on the strength from that food, he walked forty days and forty nights to Horeb, the mountain of God. </a:t>
            </a: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9 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He entered a cave there and spent the night.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bg1"/>
                </a:solidFill>
                <a:latin typeface="CMG Sans Medium" pitchFamily="2" charset="77"/>
              </a:rPr>
              <a:t>1 Kings 19v5-9 CSB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/>
              </a:solidFill>
              <a:latin typeface="CMG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76828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bg1"/>
                </a:solidFill>
                <a:latin typeface="CMG Sans" pitchFamily="2" charset="77"/>
              </a:rPr>
              <a:t>WHAT IS VOCATION?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Commonly associated with an occupation</a:t>
            </a:r>
          </a:p>
        </p:txBody>
      </p:sp>
    </p:spTree>
    <p:extLst>
      <p:ext uri="{BB962C8B-B14F-4D97-AF65-F5344CB8AC3E}">
        <p14:creationId xmlns:p14="http://schemas.microsoft.com/office/powerpoint/2010/main" val="325236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bg1"/>
                </a:solidFill>
                <a:latin typeface="CMG Sans" pitchFamily="2" charset="77"/>
              </a:rPr>
              <a:t>RECOVER AND GUARD OUR VOCATIONAL WELLBEING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Keep our focus on God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God cares about our wellbeing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We need to rest</a:t>
            </a:r>
          </a:p>
        </p:txBody>
      </p:sp>
    </p:spTree>
    <p:extLst>
      <p:ext uri="{BB962C8B-B14F-4D97-AF65-F5344CB8AC3E}">
        <p14:creationId xmlns:p14="http://schemas.microsoft.com/office/powerpoint/2010/main" val="1565991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bg1"/>
                </a:solidFill>
                <a:latin typeface="CMG Sans" pitchFamily="2" charset="77"/>
              </a:rPr>
              <a:t>RECOVER AND GUARD OUR VOCATIONAL WELLBEING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Keep our focus on God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God cares about our wellbeing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We need to rest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What next God?</a:t>
            </a:r>
          </a:p>
          <a:p>
            <a:pPr>
              <a:lnSpc>
                <a:spcPct val="100000"/>
              </a:lnSpc>
            </a:pPr>
            <a:endParaRPr lang="en-GB" dirty="0">
              <a:solidFill>
                <a:schemeClr val="bg1"/>
              </a:solidFill>
              <a:latin typeface="CMG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71070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15 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Then the </a:t>
            </a:r>
            <a:r>
              <a:rPr lang="en-GB" cap="small" dirty="0">
                <a:solidFill>
                  <a:schemeClr val="bg1"/>
                </a:solidFill>
                <a:latin typeface="CMG Sans Medium" pitchFamily="2" charset="77"/>
              </a:rPr>
              <a:t>Lord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 said to him, “Go and return by the way you came to the Wilderness of Damascus. When you arrive, you are to anoint </a:t>
            </a:r>
            <a:r>
              <a:rPr lang="en-GB" dirty="0" err="1">
                <a:solidFill>
                  <a:schemeClr val="bg1"/>
                </a:solidFill>
                <a:latin typeface="CMG Sans Medium" pitchFamily="2" charset="77"/>
              </a:rPr>
              <a:t>Hazael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 as king over Aram. </a:t>
            </a: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16 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You are to anoint Jehu son of </a:t>
            </a:r>
            <a:r>
              <a:rPr lang="en-GB" dirty="0" err="1">
                <a:solidFill>
                  <a:schemeClr val="bg1"/>
                </a:solidFill>
                <a:latin typeface="CMG Sans Medium" pitchFamily="2" charset="77"/>
              </a:rPr>
              <a:t>Nimshi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 as king over Israel and Elisha son of </a:t>
            </a:r>
            <a:r>
              <a:rPr lang="en-GB" dirty="0" err="1">
                <a:solidFill>
                  <a:schemeClr val="bg1"/>
                </a:solidFill>
                <a:latin typeface="CMG Sans Medium" pitchFamily="2" charset="77"/>
              </a:rPr>
              <a:t>Shaphat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 from Abel-</a:t>
            </a:r>
            <a:r>
              <a:rPr lang="en-GB" dirty="0" err="1">
                <a:solidFill>
                  <a:schemeClr val="bg1"/>
                </a:solidFill>
                <a:latin typeface="CMG Sans Medium" pitchFamily="2" charset="77"/>
              </a:rPr>
              <a:t>meholah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 as prophet in your place. </a:t>
            </a: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17 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Then Jehu will put to death whoever escapes the sword of </a:t>
            </a:r>
            <a:r>
              <a:rPr lang="en-GB" dirty="0" err="1">
                <a:solidFill>
                  <a:schemeClr val="bg1"/>
                </a:solidFill>
                <a:latin typeface="CMG Sans Medium" pitchFamily="2" charset="77"/>
              </a:rPr>
              <a:t>Hazael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, and Elisha will put to death whoever escapes the sword of Jehu. </a:t>
            </a: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18 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But I will leave seven thousand in Israel—every knee that has not bowed to Baal and every mouth that has not kissed him.“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bg1"/>
                </a:solidFill>
                <a:latin typeface="CMG Sans Medium" pitchFamily="2" charset="77"/>
              </a:rPr>
              <a:t>1 Kings 19v15-18 CSB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/>
              </a:solidFill>
              <a:latin typeface="CMG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4564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bg1"/>
                </a:solidFill>
                <a:latin typeface="CMG Sans" pitchFamily="2" charset="77"/>
              </a:rPr>
              <a:t>RECOVER AND GUARD OUR VOCATIONAL WELLBEING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Keep our focus on God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God cares about our wellbeing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We need to rest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What next God?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Prepare the next generation</a:t>
            </a:r>
          </a:p>
          <a:p>
            <a:pPr>
              <a:lnSpc>
                <a:spcPct val="100000"/>
              </a:lnSpc>
            </a:pPr>
            <a:endParaRPr lang="en-GB" dirty="0">
              <a:solidFill>
                <a:schemeClr val="bg1"/>
              </a:solidFill>
              <a:latin typeface="CMG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87926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bg1"/>
                </a:solidFill>
                <a:latin typeface="CMG Sans" pitchFamily="2" charset="77"/>
              </a:rPr>
              <a:t>RECOVER AND GUARD OUR VOCATIONAL WELLBEING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Keep our focus on God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God cares about our wellbeing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We need to rest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What next God?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Prepare the next generation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Recognise that you are not alone</a:t>
            </a:r>
          </a:p>
          <a:p>
            <a:pPr>
              <a:lnSpc>
                <a:spcPct val="100000"/>
              </a:lnSpc>
            </a:pPr>
            <a:endParaRPr lang="en-GB" dirty="0">
              <a:solidFill>
                <a:schemeClr val="bg1"/>
              </a:solidFill>
              <a:latin typeface="CMG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50208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bg1"/>
                </a:solidFill>
                <a:latin typeface="CMG Sans" pitchFamily="2" charset="77"/>
              </a:rPr>
              <a:t>WHAT IS VOCATION?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Commonly associated with an occupation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Vocation is a calling</a:t>
            </a:r>
          </a:p>
        </p:txBody>
      </p:sp>
    </p:spTree>
    <p:extLst>
      <p:ext uri="{BB962C8B-B14F-4D97-AF65-F5344CB8AC3E}">
        <p14:creationId xmlns:p14="http://schemas.microsoft.com/office/powerpoint/2010/main" val="162448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bg1"/>
                </a:solidFill>
                <a:latin typeface="CMG Sans" pitchFamily="2" charset="77"/>
              </a:rPr>
              <a:t>WHAT IS VOCATION?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Commonly associated with an occupation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Vocation is a calling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We do not choose it, God calls us</a:t>
            </a:r>
          </a:p>
        </p:txBody>
      </p:sp>
    </p:spTree>
    <p:extLst>
      <p:ext uri="{BB962C8B-B14F-4D97-AF65-F5344CB8AC3E}">
        <p14:creationId xmlns:p14="http://schemas.microsoft.com/office/powerpoint/2010/main" val="2200935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17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 Let each one live his life in the situation the Lord assigned when God called him. This is what I command in all the churches.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bg1"/>
                </a:solidFill>
                <a:latin typeface="CMG Sans Medium" pitchFamily="2" charset="77"/>
              </a:rPr>
              <a:t>1 Corinthians 7v17 CSB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/>
              </a:solidFill>
              <a:latin typeface="CMG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9827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bg1"/>
                </a:solidFill>
                <a:latin typeface="CMG Sans" pitchFamily="2" charset="77"/>
              </a:rPr>
              <a:t>WHAT IS VOCATION?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Commonly associated with an occupation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Vocation is a calling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We do not choose it, God calls us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Different vocations</a:t>
            </a:r>
          </a:p>
        </p:txBody>
      </p:sp>
    </p:spTree>
    <p:extLst>
      <p:ext uri="{BB962C8B-B14F-4D97-AF65-F5344CB8AC3E}">
        <p14:creationId xmlns:p14="http://schemas.microsoft.com/office/powerpoint/2010/main" val="1540588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3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 Ahab called for Obadiah, who was in charge of the palace. Obadiah was a man who greatly feared the LORD  </a:t>
            </a:r>
            <a:r>
              <a:rPr lang="en-GB" baseline="30000" dirty="0">
                <a:solidFill>
                  <a:schemeClr val="bg1"/>
                </a:solidFill>
                <a:latin typeface="CMG Sans Medium" pitchFamily="2" charset="77"/>
              </a:rPr>
              <a:t>4</a:t>
            </a:r>
            <a:r>
              <a:rPr lang="en-GB" dirty="0">
                <a:solidFill>
                  <a:schemeClr val="bg1"/>
                </a:solidFill>
                <a:latin typeface="CMG Sans Medium" pitchFamily="2" charset="77"/>
              </a:rPr>
              <a:t> and took a hundred prophets and hid them, fifty men to a cave, and provided them with food and water when Jezebel slaughtered the LORD's prophets.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bg1"/>
                </a:solidFill>
                <a:latin typeface="CMG Sans Medium" pitchFamily="2" charset="77"/>
              </a:rPr>
              <a:t>1 Kings 18v3-4 CSB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/>
              </a:solidFill>
              <a:latin typeface="CMG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08966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mall church with a cross on top&#10;&#10;Description automatically generated with medium confidence">
            <a:extLst>
              <a:ext uri="{FF2B5EF4-FFF2-40B4-BE49-F238E27FC236}">
                <a16:creationId xmlns:a16="http://schemas.microsoft.com/office/drawing/2014/main" id="{9C6C5FD1-589F-4201-8A39-3217446F9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62101" y="2465930"/>
            <a:ext cx="1881796" cy="1926140"/>
          </a:xfrm>
          <a:prstGeom prst="rect">
            <a:avLst/>
          </a:prstGeom>
        </p:spPr>
      </p:pic>
      <p:pic>
        <p:nvPicPr>
          <p:cNvPr id="7" name="Picture 6" descr="Low angle view of modern skyscrapers rising straight up against a dramatic sky">
            <a:extLst>
              <a:ext uri="{FF2B5EF4-FFF2-40B4-BE49-F238E27FC236}">
                <a16:creationId xmlns:a16="http://schemas.microsoft.com/office/drawing/2014/main" id="{ABADC15F-433D-47A4-8060-BCE0B8862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12" y="2663582"/>
            <a:ext cx="2296816" cy="15308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DD6C7C-532C-4808-B967-5198DA2F71E6}"/>
              </a:ext>
            </a:extLst>
          </p:cNvPr>
          <p:cNvSpPr txBox="1"/>
          <p:nvPr/>
        </p:nvSpPr>
        <p:spPr>
          <a:xfrm>
            <a:off x="2358354" y="1755965"/>
            <a:ext cx="228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MG Sans Medium" pitchFamily="2" charset="77"/>
                <a:ea typeface="+mn-ea"/>
                <a:cs typeface="+mn-cs"/>
              </a:rPr>
              <a:t>Spiritual</a:t>
            </a:r>
            <a:endParaRPr lang="en-GB" b="1" dirty="0">
              <a:solidFill>
                <a:schemeClr val="bg1"/>
              </a:solidFill>
              <a:latin typeface="CMG Sans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A708A1-3E93-44FF-8AEF-2671895D68C8}"/>
              </a:ext>
            </a:extLst>
          </p:cNvPr>
          <p:cNvSpPr txBox="1"/>
          <p:nvPr/>
        </p:nvSpPr>
        <p:spPr>
          <a:xfrm>
            <a:off x="7056476" y="1755965"/>
            <a:ext cx="228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MG Sans Medium" pitchFamily="2" charset="77"/>
                <a:ea typeface="+mn-ea"/>
                <a:cs typeface="+mn-cs"/>
              </a:rPr>
              <a:t>Secular</a:t>
            </a:r>
            <a:endParaRPr lang="en-GB" b="1" dirty="0">
              <a:solidFill>
                <a:schemeClr val="bg1"/>
              </a:solidFill>
              <a:latin typeface="CMG Sans Medium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C4C896-0338-4387-9163-F1A6339A766D}"/>
              </a:ext>
            </a:extLst>
          </p:cNvPr>
          <p:cNvCxnSpPr/>
          <p:nvPr/>
        </p:nvCxnSpPr>
        <p:spPr>
          <a:xfrm>
            <a:off x="5706469" y="778435"/>
            <a:ext cx="83670" cy="5301130"/>
          </a:xfrm>
          <a:prstGeom prst="line">
            <a:avLst/>
          </a:prstGeom>
          <a:ln w="254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18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1299</Words>
  <Application>Microsoft Office PowerPoint</Application>
  <PresentationFormat>Widescreen</PresentationFormat>
  <Paragraphs>105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CMG Sans</vt:lpstr>
      <vt:lpstr>CMG Sans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Tope Olukemi</cp:lastModifiedBy>
  <cp:revision>4</cp:revision>
  <dcterms:created xsi:type="dcterms:W3CDTF">2021-12-01T10:06:37Z</dcterms:created>
  <dcterms:modified xsi:type="dcterms:W3CDTF">2022-03-01T21:40:32Z</dcterms:modified>
</cp:coreProperties>
</file>