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0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D5B81D-43FB-4B27-B096-3D7ABB024E3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7F5451-187C-4783-AA9B-82643C77BA2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9923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D5B81D-43FB-4B27-B096-3D7ABB024E3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7F5451-187C-4783-AA9B-82643C77BA2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428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D5B81D-43FB-4B27-B096-3D7ABB024E3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7F5451-187C-4783-AA9B-82643C77BA2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1995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644036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D5B81D-43FB-4B27-B096-3D7ABB024E3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7F5451-187C-4783-AA9B-82643C77BA2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3023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D5B81D-43FB-4B27-B096-3D7ABB024E3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7F5451-187C-4783-AA9B-82643C77BA2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4605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D5B81D-43FB-4B27-B096-3D7ABB024E3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7F5451-187C-4783-AA9B-82643C77BA2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2774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D5B81D-43FB-4B27-B096-3D7ABB024E3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7F5451-187C-4783-AA9B-82643C77BA2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267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D5B81D-43FB-4B27-B096-3D7ABB024E3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7F5451-187C-4783-AA9B-82643C77BA2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5622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D5B81D-43FB-4B27-B096-3D7ABB024E3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7F5451-187C-4783-AA9B-82643C77BA2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0092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D5B81D-43FB-4B27-B096-3D7ABB024E3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7F5451-187C-4783-AA9B-82643C77BA2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1842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D5B81D-43FB-4B27-B096-3D7ABB024E3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7F5451-187C-4783-AA9B-82643C77BA2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7951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C181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D5B81D-43FB-4B27-B096-3D7ABB024E3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7F5451-187C-4783-AA9B-82643C77BA2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7052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0885" y="2280213"/>
            <a:ext cx="9498676" cy="2211184"/>
          </a:xfrm>
        </p:spPr>
        <p:txBody>
          <a:bodyPr>
            <a:normAutofit/>
          </a:bodyPr>
          <a:lstStyle/>
          <a:p>
            <a:r>
              <a:rPr lang="en-GB" sz="6600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Trusting God at a</a:t>
            </a:r>
            <a:br>
              <a:rPr lang="en-GB" sz="6600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</a:br>
            <a:r>
              <a:rPr lang="en-GB" sz="6600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Challenging Time</a:t>
            </a:r>
          </a:p>
        </p:txBody>
      </p:sp>
    </p:spTree>
    <p:extLst>
      <p:ext uri="{BB962C8B-B14F-4D97-AF65-F5344CB8AC3E}">
        <p14:creationId xmlns:p14="http://schemas.microsoft.com/office/powerpoint/2010/main" val="3507927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894" y="573578"/>
            <a:ext cx="10764981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David’s Certainties</a:t>
            </a:r>
            <a:endParaRPr lang="en-GB" sz="4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God is:</a:t>
            </a:r>
          </a:p>
          <a:p>
            <a:endParaRPr lang="en-GB" sz="36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Sovereign</a:t>
            </a:r>
            <a:r>
              <a:rPr lang="en-GB" sz="3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– v.4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6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Judge</a:t>
            </a:r>
            <a:r>
              <a:rPr lang="en-GB" sz="3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– v.4b – 6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6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Righteous </a:t>
            </a:r>
            <a:r>
              <a:rPr lang="en-GB" sz="3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v.7</a:t>
            </a:r>
          </a:p>
        </p:txBody>
      </p:sp>
    </p:spTree>
    <p:extLst>
      <p:ext uri="{BB962C8B-B14F-4D97-AF65-F5344CB8AC3E}">
        <p14:creationId xmlns:p14="http://schemas.microsoft.com/office/powerpoint/2010/main" val="130955296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894" y="573578"/>
            <a:ext cx="1076498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Our Needed Commitment</a:t>
            </a:r>
            <a:endParaRPr lang="en-GB" sz="4000" b="0" i="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4000" b="1" i="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4000" b="1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Don’t FLEE</a:t>
            </a:r>
            <a:r>
              <a:rPr lang="en-GB" sz="3600" b="1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r>
              <a:rPr lang="en-GB" sz="36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v.1</a:t>
            </a:r>
          </a:p>
          <a:p>
            <a:endParaRPr lang="en-GB" sz="3600" b="0" i="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36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stand firm in the faith &amp;</a:t>
            </a:r>
          </a:p>
          <a:p>
            <a:r>
              <a:rPr lang="en-GB" sz="36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against the evil powers</a:t>
            </a:r>
          </a:p>
        </p:txBody>
      </p:sp>
    </p:spTree>
    <p:extLst>
      <p:ext uri="{BB962C8B-B14F-4D97-AF65-F5344CB8AC3E}">
        <p14:creationId xmlns:p14="http://schemas.microsoft.com/office/powerpoint/2010/main" val="688173084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894" y="573578"/>
            <a:ext cx="10764981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Our Needed Commitment</a:t>
            </a:r>
            <a:endParaRPr lang="en-GB" sz="4000" b="0" i="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3600" b="1" i="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3600" b="1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Don’t FEAR</a:t>
            </a:r>
            <a:r>
              <a:rPr lang="en-GB" sz="36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v2</a:t>
            </a:r>
          </a:p>
          <a:p>
            <a:endParaRPr lang="en-GB" sz="3600" b="0" i="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36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trust God &amp; live by faith</a:t>
            </a:r>
          </a:p>
        </p:txBody>
      </p:sp>
    </p:spTree>
    <p:extLst>
      <p:ext uri="{BB962C8B-B14F-4D97-AF65-F5344CB8AC3E}">
        <p14:creationId xmlns:p14="http://schemas.microsoft.com/office/powerpoint/2010/main" val="4055996587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894" y="573578"/>
            <a:ext cx="10764981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Our Needed Commitment</a:t>
            </a:r>
            <a:endParaRPr lang="en-GB" sz="4000" b="0" i="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3600" b="1" i="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3600" b="1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Don’t FRET v.3</a:t>
            </a:r>
          </a:p>
          <a:p>
            <a:endParaRPr lang="en-GB" sz="3600" b="0" i="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3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Stay calm &amp; press on</a:t>
            </a:r>
            <a:endParaRPr lang="en-GB" sz="3600" b="0" i="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17515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894" y="573578"/>
            <a:ext cx="10764981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Don’t DESPAIR</a:t>
            </a:r>
            <a:endParaRPr lang="en-GB" sz="4000" b="0" i="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3600" b="0" i="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36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but rejoice in the Lord</a:t>
            </a:r>
          </a:p>
          <a:p>
            <a:r>
              <a:rPr lang="en-GB" sz="36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Hab.3 v.17 - 19</a:t>
            </a:r>
          </a:p>
        </p:txBody>
      </p:sp>
    </p:spTree>
    <p:extLst>
      <p:ext uri="{BB962C8B-B14F-4D97-AF65-F5344CB8AC3E}">
        <p14:creationId xmlns:p14="http://schemas.microsoft.com/office/powerpoint/2010/main" val="721927362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894" y="573578"/>
            <a:ext cx="10764981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Pray for our nation</a:t>
            </a:r>
            <a:endParaRPr lang="en-GB" sz="4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36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3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 Chron.7 v.14</a:t>
            </a:r>
          </a:p>
          <a:p>
            <a:endParaRPr lang="en-GB" sz="36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3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 Tim.2 v.1 – 4</a:t>
            </a:r>
          </a:p>
        </p:txBody>
      </p:sp>
    </p:spTree>
    <p:extLst>
      <p:ext uri="{BB962C8B-B14F-4D97-AF65-F5344CB8AC3E}">
        <p14:creationId xmlns:p14="http://schemas.microsoft.com/office/powerpoint/2010/main" val="3105456557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0159" y="2094807"/>
            <a:ext cx="10764981" cy="5755422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+mj-lt"/>
              </a:rPr>
              <a:t>Don’t:</a:t>
            </a:r>
            <a:endParaRPr lang="en-GB" sz="3600" dirty="0">
              <a:solidFill>
                <a:schemeClr val="bg1"/>
              </a:solidFill>
              <a:latin typeface="+mj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chemeClr val="bg1"/>
                </a:solidFill>
                <a:latin typeface="+mj-lt"/>
              </a:rPr>
              <a:t>FLEE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chemeClr val="bg1"/>
                </a:solidFill>
                <a:latin typeface="+mj-lt"/>
              </a:rPr>
              <a:t>FEAR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chemeClr val="bg1"/>
                </a:solidFill>
                <a:latin typeface="+mj-lt"/>
              </a:rPr>
              <a:t>FRET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chemeClr val="bg1"/>
                </a:solidFill>
                <a:latin typeface="+mj-lt"/>
              </a:rPr>
              <a:t>DESPAIR</a:t>
            </a:r>
          </a:p>
          <a:p>
            <a:endParaRPr lang="en-GB" sz="3600" dirty="0">
              <a:solidFill>
                <a:schemeClr val="bg1"/>
              </a:solidFill>
              <a:latin typeface="+mj-lt"/>
            </a:endParaRPr>
          </a:p>
          <a:p>
            <a:endParaRPr lang="en-GB" sz="3600" dirty="0">
              <a:solidFill>
                <a:schemeClr val="bg1"/>
              </a:solidFill>
              <a:latin typeface="+mj-lt"/>
            </a:endParaRPr>
          </a:p>
          <a:p>
            <a:endParaRPr lang="en-GB" sz="3600" dirty="0">
              <a:solidFill>
                <a:schemeClr val="bg1"/>
              </a:solidFill>
              <a:latin typeface="+mj-lt"/>
            </a:endParaRPr>
          </a:p>
          <a:p>
            <a:endParaRPr lang="en-GB" sz="3600" dirty="0">
              <a:solidFill>
                <a:schemeClr val="bg1"/>
              </a:solidFill>
              <a:latin typeface="+mj-lt"/>
            </a:endParaRPr>
          </a:p>
          <a:p>
            <a:endParaRPr lang="en-GB" sz="3600" dirty="0">
              <a:solidFill>
                <a:schemeClr val="bg1"/>
              </a:solidFill>
              <a:latin typeface="+mj-lt"/>
            </a:endParaRPr>
          </a:p>
          <a:p>
            <a:r>
              <a:rPr lang="en-GB" sz="3600" b="1" dirty="0">
                <a:solidFill>
                  <a:schemeClr val="bg1"/>
                </a:solidFill>
                <a:latin typeface="+mj-lt"/>
              </a:rPr>
              <a:t>But: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chemeClr val="bg1"/>
                </a:solidFill>
                <a:latin typeface="+mj-lt"/>
              </a:rPr>
              <a:t>TRUST the Lord</a:t>
            </a:r>
            <a:endParaRPr lang="en-GB" sz="3600" dirty="0">
              <a:solidFill>
                <a:schemeClr val="bg1"/>
              </a:solidFill>
              <a:latin typeface="+mj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chemeClr val="bg1"/>
                </a:solidFill>
                <a:latin typeface="+mj-lt"/>
              </a:rPr>
              <a:t>REJOICE in Him</a:t>
            </a:r>
            <a:endParaRPr lang="en-GB" sz="3600" dirty="0">
              <a:solidFill>
                <a:schemeClr val="bg1"/>
              </a:solidFill>
              <a:latin typeface="+mj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chemeClr val="bg1"/>
                </a:solidFill>
                <a:latin typeface="+mj-lt"/>
              </a:rPr>
              <a:t>PRAY to Him</a:t>
            </a:r>
            <a:endParaRPr lang="en-GB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81644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000" b="1">
                <a:solidFill>
                  <a:prstClr val="white"/>
                </a:solidFill>
                <a:latin typeface="Open Sans"/>
              </a:rPr>
              <a:t>At a Challenging Time</a:t>
            </a:r>
            <a:endParaRPr lang="en-GB" sz="4000" dirty="0">
              <a:solidFill>
                <a:prstClr val="white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50983470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8720" y="806334"/>
            <a:ext cx="982564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Our Present Circumstances</a:t>
            </a:r>
          </a:p>
          <a:p>
            <a:endParaRPr lang="en-GB" sz="3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Troubling world affairs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Attack on UK’s</a:t>
            </a:r>
            <a:r>
              <a:rPr lang="en-GB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r>
              <a:rPr lang="en-GB" sz="3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foundations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Personal challenges</a:t>
            </a:r>
            <a:endParaRPr lang="en-GB" sz="3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60990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6706" y="532014"/>
            <a:ext cx="1089798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Psalm 11 (NIV)</a:t>
            </a:r>
          </a:p>
          <a:p>
            <a:endParaRPr lang="en-GB" sz="4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the Lord I take refuge. </a:t>
            </a:r>
          </a:p>
          <a:p>
            <a:r>
              <a:rPr lang="en-GB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then can you say to me:</a:t>
            </a:r>
          </a:p>
          <a:p>
            <a:r>
              <a:rPr lang="en-GB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Flee like a bird to your mountain.</a:t>
            </a:r>
          </a:p>
          <a:p>
            <a:r>
              <a:rPr lang="en-GB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look, the wicked bend their bows;</a:t>
            </a:r>
          </a:p>
          <a:p>
            <a:r>
              <a:rPr lang="en-GB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they set their arrows against the strings</a:t>
            </a:r>
          </a:p>
          <a:p>
            <a:r>
              <a:rPr lang="en-GB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shoot from the shadows</a:t>
            </a:r>
          </a:p>
          <a:p>
            <a:r>
              <a:rPr lang="en-GB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 the upright in heart.</a:t>
            </a:r>
          </a:p>
          <a:p>
            <a:endParaRPr lang="en-GB" sz="36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24316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1396" y="806334"/>
            <a:ext cx="107816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i="0" dirty="0">
                <a:solidFill>
                  <a:srgbClr val="FFFF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When the foundations are being destroyed,</a:t>
            </a:r>
            <a:endParaRPr lang="en-GB" sz="3600" b="0" i="0" dirty="0">
              <a:solidFill>
                <a:srgbClr val="FFFF0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3600" b="1" i="0" dirty="0">
                <a:solidFill>
                  <a:srgbClr val="FFFF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can the righteous do? </a:t>
            </a:r>
            <a:endParaRPr lang="en-GB" sz="3600" b="0" i="0" dirty="0">
              <a:solidFill>
                <a:srgbClr val="FFFF0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3600" b="1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Lord is in His holy temple;</a:t>
            </a:r>
            <a:endParaRPr lang="en-GB" sz="3600" b="0" i="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3600" b="1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Lord is on His heavenly throne.</a:t>
            </a:r>
            <a:endParaRPr lang="en-GB" sz="3600" b="0" i="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3600" b="1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 observes the sons of men;</a:t>
            </a:r>
            <a:endParaRPr lang="en-GB" sz="3600" b="0" i="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3600" b="1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His eyes examine them.</a:t>
            </a:r>
            <a:endParaRPr lang="en-GB" sz="3600" b="0" i="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3600" b="1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Lord examines the righteous,</a:t>
            </a:r>
            <a:endParaRPr lang="en-GB" sz="3600" b="0" i="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3600" b="1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but the wicked and those who love violence His soul hates.</a:t>
            </a:r>
            <a:endParaRPr lang="en-GB" sz="3600" b="0" i="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44417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894" y="573578"/>
            <a:ext cx="1076498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 the wicked He will rain fiery coals and burning sulphur;</a:t>
            </a:r>
            <a:endParaRPr lang="en-GB" sz="3600" b="0" i="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3600" b="1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scorching wind will be their lot.</a:t>
            </a:r>
            <a:endParaRPr lang="en-GB" sz="3600" b="0" i="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3600" b="1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the Lord is righteous,</a:t>
            </a:r>
            <a:endParaRPr lang="en-GB" sz="3600" b="0" i="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3600" b="1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 loves justice,</a:t>
            </a:r>
            <a:endParaRPr lang="en-GB" sz="3600" b="0" i="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3600" b="1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upright men will see His face</a:t>
            </a:r>
            <a:endParaRPr lang="en-GB" sz="3600" b="0" i="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4573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894" y="573578"/>
            <a:ext cx="10764981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Psalm 11 (TLB)</a:t>
            </a:r>
          </a:p>
          <a:p>
            <a:endParaRPr lang="en-GB" sz="3600" b="0" i="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3600" b="1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dare you tell me, “Flee to the mountains for safety,” when I am trusting in the Lord?</a:t>
            </a:r>
            <a:endParaRPr lang="en-GB" sz="3600" b="0" i="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3600" b="1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the wicked have strung their bows, drawn their arrows tight against the bowstrings, and aimed from ambush at the people of God.</a:t>
            </a:r>
            <a:endParaRPr lang="en-GB" sz="3600" b="0" i="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3600" b="1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“Law and order have collapsed”, we are told. “What can the righteous do but flee?”</a:t>
            </a:r>
            <a:endParaRPr lang="en-GB" sz="3600" b="0" i="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66797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894" y="573578"/>
            <a:ext cx="1076498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But the Lord is still in His holy temple; He still rules from heaven. He closely watches everything that happens here on earth. He puts the righteous and the wicked to the test; He hates those loving violence. He will rain down fire and brimstone on the wicked and scorch them with His burning wind.</a:t>
            </a:r>
            <a:endParaRPr lang="en-GB" sz="36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God is good, and He loves goodness; the godly shall see His face.  </a:t>
            </a:r>
            <a:r>
              <a:rPr lang="en-GB" b="1" dirty="0"/>
              <a:t>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9577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894" y="573578"/>
            <a:ext cx="1076498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David’s Circumstances</a:t>
            </a:r>
            <a:endParaRPr lang="en-GB" sz="4000" b="0" i="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3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   </a:t>
            </a:r>
          </a:p>
          <a:p>
            <a:r>
              <a:rPr lang="en-GB" sz="3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Ps.11 refers to: </a:t>
            </a:r>
          </a:p>
          <a:p>
            <a:r>
              <a:rPr lang="en-GB" sz="3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two possible situations</a:t>
            </a:r>
          </a:p>
          <a:p>
            <a:endParaRPr lang="en-GB" sz="3600" b="0" i="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36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</a:t>
            </a:r>
            <a:r>
              <a:rPr lang="en-GB" sz="3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oth posed serious challenges for:</a:t>
            </a:r>
            <a:endParaRPr lang="en-GB" sz="3600" b="0" i="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3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David and the nation</a:t>
            </a:r>
            <a:endParaRPr lang="en-GB" sz="3600" b="0" i="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26841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894" y="573578"/>
            <a:ext cx="1076498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David’s Confidence</a:t>
            </a:r>
            <a:endParaRPr lang="en-GB" sz="4000" b="0" i="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36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36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Ps.11 v.1</a:t>
            </a:r>
          </a:p>
          <a:p>
            <a:endParaRPr lang="en-GB" sz="3600" b="0" i="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36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the Lord I take refuge (NIV)</a:t>
            </a:r>
          </a:p>
          <a:p>
            <a:endParaRPr lang="en-GB" sz="3600" b="0" i="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36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Him I put my trust (NKJ)</a:t>
            </a:r>
          </a:p>
          <a:p>
            <a:endParaRPr lang="en-GB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60960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owerpoint">
      <a:majorFont>
        <a:latin typeface="Open San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507</Words>
  <Application>Microsoft Macintosh PowerPoint</Application>
  <PresentationFormat>Widescreen</PresentationFormat>
  <Paragraphs>100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Open Sans</vt:lpstr>
      <vt:lpstr>Open Sans Extrabold</vt:lpstr>
      <vt:lpstr>1_Office Theme</vt:lpstr>
      <vt:lpstr>Trusting God at a Challenging Time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Trusting God at a Challenging Time</dc:title>
  <dc:creator>Becca</dc:creator>
  <cp:lastModifiedBy>Microsoft Office User</cp:lastModifiedBy>
  <cp:revision>4</cp:revision>
  <dcterms:created xsi:type="dcterms:W3CDTF">2022-10-19T08:39:03Z</dcterms:created>
  <dcterms:modified xsi:type="dcterms:W3CDTF">2022-10-21T10:36:03Z</dcterms:modified>
</cp:coreProperties>
</file>