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90" r:id="rId3"/>
    <p:sldId id="271" r:id="rId4"/>
    <p:sldId id="273" r:id="rId5"/>
    <p:sldId id="284" r:id="rId6"/>
    <p:sldId id="301" r:id="rId7"/>
    <p:sldId id="310" r:id="rId8"/>
    <p:sldId id="312" r:id="rId9"/>
    <p:sldId id="313" r:id="rId10"/>
    <p:sldId id="306" r:id="rId11"/>
    <p:sldId id="307" r:id="rId12"/>
    <p:sldId id="308" r:id="rId13"/>
    <p:sldId id="315" r:id="rId14"/>
    <p:sldId id="316" r:id="rId15"/>
    <p:sldId id="261" r:id="rId16"/>
    <p:sldId id="302" r:id="rId17"/>
  </p:sldIdLst>
  <p:sldSz cx="12192000" cy="6858000"/>
  <p:notesSz cx="6858000" cy="9144000"/>
  <p:defaultTextStyle>
    <a:defPPr>
      <a:defRPr lang="en-US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5C"/>
    <a:srgbClr val="FD5D61"/>
    <a:srgbClr val="FFBE5A"/>
    <a:srgbClr val="30D4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56"/>
    <p:restoredTop sz="94645"/>
  </p:normalViewPr>
  <p:slideViewPr>
    <p:cSldViewPr snapToGrid="0">
      <p:cViewPr>
        <p:scale>
          <a:sx n="80" d="100"/>
          <a:sy n="80" d="100"/>
        </p:scale>
        <p:origin x="2136" y="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9A1AA-6CFD-9A41-8584-B819E5642187}" type="datetimeFigureOut">
              <a:rPr lang="en-US" smtClean="0"/>
              <a:t>10/5/23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6C0A8-F259-354E-BB68-A64ED585B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64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E764F-E45A-D84C-DD06-9AA4D4B450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AE7B1F-C7F6-20EA-D931-A727F65A0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DB6F7-833E-6CB8-CE8E-5D9583517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4A59-BD86-F445-9833-D96C44E34BAC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25822-EA1B-939B-6374-234496F5E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9FC55-747D-90FC-B9F7-AB61748D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63EC2-02BF-C447-965F-93E6D70D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27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9AE6B-F023-582A-B3B6-3A1746E05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D06929-CBE3-1B62-8429-FCC71328A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C9948-7B60-D197-8AEE-22C5C0B08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4A59-BD86-F445-9833-D96C44E34BAC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56FB8-8929-E2E0-2AB4-4DB9F5F3B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F5333-4F2C-31F0-2CEE-93C73BF72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63EC2-02BF-C447-965F-93E6D70D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7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DB9AAE-D520-E7E1-A403-D96211B3A8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4"/>
            <a:ext cx="2628900" cy="581183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D78558-24E7-0213-4BF4-7AAE791596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4"/>
            <a:ext cx="7734300" cy="581183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BEE52-89F4-1FC4-B4FF-2640CA148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4A59-BD86-F445-9833-D96C44E34BAC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769B5-46B4-9F26-6AD7-A5B721096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1C16A-19D3-24B4-40E9-9444A8BF5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63EC2-02BF-C447-965F-93E6D70D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6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0B1F9-2E9C-63A5-557A-AF9710AF0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2957E-D4C2-63FF-9D68-2AAAFDB0B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B7A94-AA51-BEEB-034E-5E092C251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4A59-BD86-F445-9833-D96C44E34BAC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A2B33-4D30-5FCB-533F-09892668F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35E82-DAB1-8AD8-7480-387CB2DD4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63EC2-02BF-C447-965F-93E6D70D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3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CD9CB-8A22-6766-4B32-20962ACCD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4EF78-25CF-CB3D-D600-6F69463ED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A5738-9A70-FEE4-CC68-4D1FC6FE4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4A59-BD86-F445-9833-D96C44E34BAC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D9904-5A32-AA53-D978-2BDF03F47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85963-5F4F-A4DB-52A7-2B433D119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63EC2-02BF-C447-965F-93E6D70D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9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EE04A-C2B0-37F5-2F39-D1EFE0D2F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41F4B-AA0A-3CA3-986C-D769BF554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3E083-D9AC-6A51-2F2F-435512EBB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37F878-7599-ACF7-B51A-3C27A1635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4A59-BD86-F445-9833-D96C44E34BAC}" type="datetimeFigureOut">
              <a:rPr lang="en-US" smtClean="0"/>
              <a:t>10/5/23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EF981-63D1-C2E4-6C5B-F9D4CA65A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C0483-D533-43AD-5CC9-838CCB814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63EC2-02BF-C447-965F-93E6D70D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51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40E25-2E69-3C76-75F5-700388F02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54D79B-D604-0ABD-1EDB-B05C05622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92F11E-F3EA-319F-1042-532DF4773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974034-994E-FC05-D258-BD39FE2AA6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7014A3-483A-89DF-B772-0C7BB70F93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B1B13E-BEC0-65F7-4C01-A82ACBF68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4A59-BD86-F445-9833-D96C44E34BAC}" type="datetimeFigureOut">
              <a:rPr lang="en-US" smtClean="0"/>
              <a:t>10/5/23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1F992C-8B1F-2E24-F8AD-77FAF35E9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0E718E-0607-606B-FB96-DBFF03F06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63EC2-02BF-C447-965F-93E6D70D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68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8C51F-E008-61A7-ADEE-5A88ADA69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FDA8E8-8B5B-310E-CE61-440DC22E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4A59-BD86-F445-9833-D96C44E34BAC}" type="datetimeFigureOut">
              <a:rPr lang="en-US" smtClean="0"/>
              <a:t>10/5/23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D1F147-F9DA-6BAF-5BBB-3FE6AAB82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34AA5C-58E8-0EE4-73D0-3B7017073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63EC2-02BF-C447-965F-93E6D70D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09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8A6D8B-B590-D1C5-667D-ED740F765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4A59-BD86-F445-9833-D96C44E34BAC}" type="datetimeFigureOut">
              <a:rPr lang="en-US" smtClean="0"/>
              <a:t>10/5/23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5B9904-77DE-91EC-A240-FF66E7A41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DCB564-2410-387F-21F2-7560E090A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63EC2-02BF-C447-965F-93E6D70D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5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87FFD-D729-E6BB-6C98-FC622B950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87020-39A5-095D-2BE1-CDA55580C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9B56D7-0107-28E8-17AB-0CC391FD1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A59F8A-E38C-23E2-E187-E2E92ACFC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4A59-BD86-F445-9833-D96C44E34BAC}" type="datetimeFigureOut">
              <a:rPr lang="en-US" smtClean="0"/>
              <a:t>10/5/23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3C20A8-DC62-CBAE-C891-1871D79FB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D57F6E-DCD9-041F-8377-FF476A5EB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63EC2-02BF-C447-965F-93E6D70D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5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6F7D3-7249-47D7-3EF7-21ECE73F4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E591F5-366B-D5A0-CF4C-9A0D6EFD40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D17AF8-6AC3-F326-2682-1E6BA98732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98C79F-D5AB-8D0A-5541-2CCABE429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4A59-BD86-F445-9833-D96C44E34BAC}" type="datetimeFigureOut">
              <a:rPr lang="en-US" smtClean="0"/>
              <a:t>10/5/23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7403C3-FC72-81DB-5A82-13EC65833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C177C-BB04-F3E0-9877-037267F6A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63EC2-02BF-C447-965F-93E6D70D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8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FED722-031A-AD3B-DECB-0CFD5606F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6C18C-38B6-30EB-1BD5-EE79BCA20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DB712-4B1B-81EC-99BE-97EF409891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64A59-BD86-F445-9833-D96C44E34BAC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652C8-797B-700D-6552-4A55E83163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73AA8-FBC7-E77D-8561-1980C66BA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63EC2-02BF-C447-965F-93E6D70D9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4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0906BC6-BB8E-218D-480E-EA54299BF8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24000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839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EB74F-AFCA-35EC-DD16-21A865C3A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706584"/>
            <a:ext cx="10905067" cy="547038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200" baseline="30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1 </a:t>
            </a:r>
            <a:r>
              <a:rPr lang="en-GB" sz="32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“Father, the hour has come. Glorify your Son, that your Son may glorify you. </a:t>
            </a:r>
            <a:r>
              <a:rPr lang="en-GB" sz="3200" baseline="30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2 </a:t>
            </a:r>
            <a:r>
              <a:rPr lang="en-GB" sz="32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For you granted him authority over all people that he might give eternal life to all those you have given him. </a:t>
            </a:r>
            <a:r>
              <a:rPr lang="en-GB" sz="3200" baseline="30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3 </a:t>
            </a:r>
            <a:r>
              <a:rPr lang="en-GB" sz="3200" dirty="0">
                <a:solidFill>
                  <a:srgbClr val="FFC05C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Now this is eternal life: that they know you, the only true God</a:t>
            </a:r>
            <a:r>
              <a:rPr lang="en-GB" sz="32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, and Jesus Christ, whom you have sent. </a:t>
            </a:r>
            <a:r>
              <a:rPr lang="en-GB" sz="3200" baseline="30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4 </a:t>
            </a:r>
            <a:r>
              <a:rPr lang="en-GB" sz="32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I have brought you glory on earth by finishing the work you gave me to do. </a:t>
            </a:r>
            <a:r>
              <a:rPr lang="en-GB" sz="3200" baseline="30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5 </a:t>
            </a:r>
            <a:r>
              <a:rPr lang="en-GB" sz="32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And now, </a:t>
            </a:r>
            <a:r>
              <a:rPr lang="en-GB" sz="3200" dirty="0">
                <a:solidFill>
                  <a:srgbClr val="FFBE5A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Father, glorify me in your presence with the glory I had with you before the world began.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>
                <a:solidFill>
                  <a:schemeClr val="bg1"/>
                </a:solidFill>
                <a:latin typeface="Source Serif Pro" panose="02040603050405020204" pitchFamily="18" charset="0"/>
                <a:ea typeface="Source Serif Pro" panose="02040603050405020204" pitchFamily="18" charset="0"/>
              </a:rPr>
              <a:t>John 17:1-5</a:t>
            </a:r>
            <a:endParaRPr lang="en-US" sz="2400" dirty="0">
              <a:solidFill>
                <a:schemeClr val="bg1"/>
              </a:solidFill>
              <a:latin typeface="Source Serif Pro" panose="02040603050405020204" pitchFamily="18" charset="0"/>
              <a:ea typeface="Source Serif Pro" panose="020406030504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582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EB74F-AFCA-35EC-DD16-21A865C3A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706584"/>
            <a:ext cx="10905067" cy="547038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aseline="30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9 </a:t>
            </a:r>
            <a:r>
              <a:rPr lang="en-GB" sz="32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I pray for them. I am not praying for the world, but for those you have given me, for they are yours. </a:t>
            </a:r>
            <a:r>
              <a:rPr lang="en-GB" sz="3200" baseline="30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10 </a:t>
            </a:r>
            <a:r>
              <a:rPr lang="en-GB" sz="32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All I have is yours, and all you have is mine. And glory has come to me through them. </a:t>
            </a:r>
            <a:r>
              <a:rPr lang="en-GB" sz="3200" baseline="30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11 </a:t>
            </a:r>
            <a:r>
              <a:rPr lang="en-GB" sz="32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I will remain in the world no longer, but they are still in the world, and I am coming to you. Holy Father, protect them by the power of</a:t>
            </a:r>
            <a:r>
              <a:rPr lang="en-GB" sz="3200" baseline="30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 </a:t>
            </a:r>
            <a:r>
              <a:rPr lang="en-GB" sz="32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your name, the name you gave me, </a:t>
            </a:r>
            <a:r>
              <a:rPr lang="en-GB" sz="3200" dirty="0">
                <a:solidFill>
                  <a:srgbClr val="FFC05C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so that they may be one as we are one</a:t>
            </a:r>
            <a:r>
              <a:rPr lang="en-GB" sz="32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dirty="0">
                <a:solidFill>
                  <a:schemeClr val="bg1"/>
                </a:solidFill>
                <a:latin typeface="Source Serif Pro" panose="02040603050405020204" pitchFamily="18" charset="0"/>
                <a:ea typeface="Source Serif Pro" panose="02040603050405020204" pitchFamily="18" charset="0"/>
              </a:rPr>
              <a:t>John 17:9-11</a:t>
            </a:r>
            <a:endParaRPr lang="en-US" sz="2400" dirty="0">
              <a:solidFill>
                <a:schemeClr val="bg1"/>
              </a:solidFill>
              <a:latin typeface="Source Serif Pro" panose="02040603050405020204" pitchFamily="18" charset="0"/>
              <a:ea typeface="Source Serif Pro" panose="020406030504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110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EB74F-AFCA-35EC-DD16-21A865C3A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706584"/>
            <a:ext cx="10905067" cy="547038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aseline="30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20 </a:t>
            </a:r>
            <a:r>
              <a:rPr lang="en-GB" sz="32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“My prayer is not for them alone. I pray also for those who will believe in me through their message, </a:t>
            </a:r>
            <a:r>
              <a:rPr lang="en-GB" sz="3200" baseline="30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21 </a:t>
            </a:r>
            <a:r>
              <a:rPr lang="en-GB" sz="3200" dirty="0">
                <a:solidFill>
                  <a:srgbClr val="FFBE5A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that all of them may be </a:t>
            </a:r>
            <a:r>
              <a:rPr lang="en-GB" sz="3200" u="sng" dirty="0">
                <a:solidFill>
                  <a:srgbClr val="FFBE5A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one</a:t>
            </a:r>
            <a:r>
              <a:rPr lang="en-GB" sz="3200" dirty="0">
                <a:solidFill>
                  <a:srgbClr val="FFBE5A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, Father, just as you are in me and I am in you. </a:t>
            </a:r>
            <a:r>
              <a:rPr lang="en-GB" sz="32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May they also be in us so that the world may believe that you have sent me. </a:t>
            </a:r>
            <a:r>
              <a:rPr lang="en-GB" sz="3200" baseline="30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22 </a:t>
            </a:r>
            <a:r>
              <a:rPr lang="en-GB" sz="32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I have given them the glory that you gave me, </a:t>
            </a:r>
            <a:r>
              <a:rPr lang="en-GB" sz="3200" dirty="0">
                <a:solidFill>
                  <a:srgbClr val="FFBE5A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that they may be </a:t>
            </a:r>
            <a:r>
              <a:rPr lang="en-GB" sz="3200" u="sng" dirty="0">
                <a:solidFill>
                  <a:srgbClr val="FFBE5A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one</a:t>
            </a:r>
            <a:r>
              <a:rPr lang="en-GB" sz="3200" dirty="0">
                <a:solidFill>
                  <a:srgbClr val="FFBE5A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 as we are </a:t>
            </a:r>
            <a:r>
              <a:rPr lang="en-GB" sz="3200" u="sng" dirty="0">
                <a:solidFill>
                  <a:srgbClr val="FFBE5A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one</a:t>
            </a:r>
            <a:r>
              <a:rPr lang="en-GB" sz="3200" dirty="0">
                <a:solidFill>
                  <a:srgbClr val="FFBE5A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 </a:t>
            </a:r>
            <a:r>
              <a:rPr lang="en-GB" sz="32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— </a:t>
            </a:r>
            <a:r>
              <a:rPr lang="en-GB" sz="3200" baseline="30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23 </a:t>
            </a:r>
            <a:r>
              <a:rPr lang="en-GB" sz="32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I in them and you in me—</a:t>
            </a:r>
            <a:r>
              <a:rPr lang="en-GB" sz="3200" dirty="0">
                <a:solidFill>
                  <a:srgbClr val="FFBE5A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so that they may be brought to </a:t>
            </a:r>
            <a:r>
              <a:rPr lang="en-GB" sz="3200" u="sng" dirty="0">
                <a:solidFill>
                  <a:srgbClr val="FFBE5A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complete unity</a:t>
            </a:r>
            <a:r>
              <a:rPr lang="en-GB" sz="32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. Then the world will know that you sent me and have </a:t>
            </a:r>
            <a:r>
              <a:rPr lang="en-GB" sz="3200" dirty="0">
                <a:solidFill>
                  <a:srgbClr val="FFBE5A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loved them even as you have loved me</a:t>
            </a:r>
            <a:r>
              <a:rPr lang="en-GB" sz="32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dirty="0">
                <a:solidFill>
                  <a:schemeClr val="bg1"/>
                </a:solidFill>
                <a:latin typeface="Source Serif Pro" panose="02040603050405020204" pitchFamily="18" charset="0"/>
                <a:ea typeface="Source Serif Pro" panose="02040603050405020204" pitchFamily="18" charset="0"/>
              </a:rPr>
              <a:t>John 17:20-23</a:t>
            </a:r>
            <a:endParaRPr lang="en-US" sz="2400" dirty="0">
              <a:solidFill>
                <a:schemeClr val="bg1"/>
              </a:solidFill>
              <a:latin typeface="Source Serif Pro" panose="02040603050405020204" pitchFamily="18" charset="0"/>
              <a:ea typeface="Source Serif Pro" panose="020406030504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651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EB74F-AFCA-35EC-DD16-21A865C3A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706584"/>
            <a:ext cx="10905067" cy="5470381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GB" sz="36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‘</a:t>
            </a:r>
            <a:r>
              <a:rPr lang="en-GB" sz="3600" baseline="30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8 </a:t>
            </a:r>
            <a:r>
              <a:rPr lang="en-GB" sz="36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Whoever does not love does not know God, because God is love.</a:t>
            </a:r>
            <a:r>
              <a:rPr lang="en-GB" sz="3600" dirty="0">
                <a:solidFill>
                  <a:srgbClr val="FFC05C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 </a:t>
            </a:r>
            <a:r>
              <a:rPr lang="en-GB" sz="3600" baseline="30000" dirty="0">
                <a:solidFill>
                  <a:srgbClr val="FFC05C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9 </a:t>
            </a:r>
            <a:r>
              <a:rPr lang="en-GB" sz="3600" dirty="0">
                <a:solidFill>
                  <a:srgbClr val="FFC05C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This is how God showed his love among us: He sent his one and only Son into the world </a:t>
            </a:r>
            <a:r>
              <a:rPr lang="en-GB" sz="36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that we might live through him. </a:t>
            </a:r>
            <a:r>
              <a:rPr lang="en-GB" sz="3600" baseline="30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10 </a:t>
            </a:r>
            <a:r>
              <a:rPr lang="en-GB" sz="36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This is love: not that we loved God, but that he loved us and sent his Son as an atoning sacrifice for our sins.’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1 John 4:8-10 </a:t>
            </a:r>
            <a:endParaRPr lang="en-US" sz="2400" dirty="0">
              <a:solidFill>
                <a:schemeClr val="bg1"/>
              </a:solidFill>
              <a:latin typeface="Source Serif Pro" panose="02040603050405020204" pitchFamily="18" charset="0"/>
              <a:ea typeface="Source Serif Pro" panose="020406030504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31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EB74F-AFCA-35EC-DD16-21A865C3A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431800"/>
            <a:ext cx="11480799" cy="5745165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GB" sz="3150" baseline="30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13 </a:t>
            </a:r>
            <a:r>
              <a:rPr lang="en-GB" sz="315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But now in Christ Jesus you who once were far away have been brought near by the blood of Christ. </a:t>
            </a:r>
            <a:r>
              <a:rPr lang="en-GB" sz="3150" baseline="30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14 </a:t>
            </a:r>
            <a:r>
              <a:rPr lang="en-GB" sz="315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For he himself is our peace, who has made the two groups one and has destroyed the barrier, the dividing wall of hostility, </a:t>
            </a:r>
            <a:r>
              <a:rPr lang="en-GB" sz="3150" baseline="30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15 </a:t>
            </a:r>
            <a:r>
              <a:rPr lang="en-GB" sz="315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by setting aside in his flesh the law with its commands and regulations. His purpose was to create in himself one new humanity out of the two, thus making peace, </a:t>
            </a:r>
            <a:r>
              <a:rPr lang="en-GB" sz="3150" baseline="30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16 </a:t>
            </a:r>
            <a:r>
              <a:rPr lang="en-GB" sz="315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and in one body to reconcile both of them to God through the cross, by which he put to death their hostility. </a:t>
            </a:r>
            <a:r>
              <a:rPr lang="en-GB" sz="3150" baseline="30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17 </a:t>
            </a:r>
            <a:r>
              <a:rPr lang="en-GB" sz="315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He came and preached peace to you who were far away and peace to those who were near. </a:t>
            </a:r>
            <a:r>
              <a:rPr lang="en-GB" sz="3150" baseline="30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18 </a:t>
            </a:r>
            <a:r>
              <a:rPr lang="en-GB" sz="315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For through him we both have access to the Father by one Spirit.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Ephesians 2:13-18</a:t>
            </a:r>
            <a:endParaRPr lang="en-US" sz="2400" dirty="0">
              <a:solidFill>
                <a:schemeClr val="bg1"/>
              </a:solidFill>
              <a:latin typeface="Source Serif Pro" panose="02040603050405020204" pitchFamily="18" charset="0"/>
              <a:ea typeface="Source Serif Pro" panose="020406030504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376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8B1DF50-86B1-4309-46BE-A29C1FAFC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24000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450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0906BC6-BB8E-218D-480E-EA54299BF8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24000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809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EB74F-AFCA-35EC-DD16-21A865C3A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6" y="1295331"/>
            <a:ext cx="10905067" cy="4267338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6000" b="1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We believe in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6000" b="1" dirty="0">
                <a:solidFill>
                  <a:srgbClr val="FFBE5A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ONE</a:t>
            </a:r>
            <a:r>
              <a:rPr lang="en-GB" sz="6000" b="1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 God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6000" b="1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who eternally exists as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6000" b="1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three persons</a:t>
            </a:r>
          </a:p>
        </p:txBody>
      </p:sp>
    </p:spTree>
    <p:extLst>
      <p:ext uri="{BB962C8B-B14F-4D97-AF65-F5344CB8AC3E}">
        <p14:creationId xmlns:p14="http://schemas.microsoft.com/office/powerpoint/2010/main" val="4241819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25ECBC-9B4F-95B5-FABA-79D646B294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24000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2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8F1916C-D151-867F-C400-E2BD045B8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24000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37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EB74F-AFCA-35EC-DD16-21A865C3A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706584"/>
            <a:ext cx="10905067" cy="547038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1" i="0" baseline="30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16 </a:t>
            </a:r>
            <a:r>
              <a:rPr lang="en-GB" sz="3600" b="0" i="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As soon as </a:t>
            </a:r>
            <a:r>
              <a:rPr lang="en-GB" sz="3600" b="0" i="0" dirty="0">
                <a:solidFill>
                  <a:srgbClr val="FD5D6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Jesus</a:t>
            </a:r>
            <a:r>
              <a:rPr lang="en-GB" sz="3600" b="0" i="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 was baptized, he went up out of the water. At that moment heaven was opened, and he saw the </a:t>
            </a:r>
            <a:r>
              <a:rPr lang="en-GB" sz="3600" b="0" i="0" dirty="0">
                <a:solidFill>
                  <a:srgbClr val="30D4C3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Spirit of God </a:t>
            </a:r>
            <a:r>
              <a:rPr lang="en-GB" sz="3600" b="0" i="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descending like a dove and alighting on him. </a:t>
            </a:r>
            <a:r>
              <a:rPr lang="en-GB" sz="3600" b="1" i="0" baseline="30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17 </a:t>
            </a:r>
            <a:r>
              <a:rPr lang="en-GB" sz="3600" b="0" i="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And </a:t>
            </a:r>
            <a:r>
              <a:rPr lang="en-GB" sz="3600" b="0" i="0" dirty="0">
                <a:solidFill>
                  <a:srgbClr val="FFBE5A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a voice from heaven </a:t>
            </a:r>
            <a:r>
              <a:rPr lang="en-GB" sz="3600" b="0" i="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said, “This is my Son, whom I love; with him I am well pleased.”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000000"/>
                </a:solidFill>
                <a:latin typeface="system-ui"/>
                <a:ea typeface="Source Serif Pro Semibold" panose="02040603050405020204" pitchFamily="18" charset="0"/>
              </a:rPr>
              <a:t>.</a:t>
            </a:r>
            <a:r>
              <a:rPr lang="en-GB" sz="2000" dirty="0">
                <a:solidFill>
                  <a:schemeClr val="bg1"/>
                </a:solidFill>
                <a:latin typeface="Source Serif Pro" panose="02040603050405020204" pitchFamily="18" charset="0"/>
                <a:ea typeface="Source Serif Pro" panose="02040603050405020204" pitchFamily="18" charset="0"/>
              </a:rPr>
              <a:t>Matthew 3v16</a:t>
            </a:r>
            <a:endParaRPr lang="en-US" sz="2000" dirty="0">
              <a:solidFill>
                <a:schemeClr val="bg1"/>
              </a:solidFill>
              <a:latin typeface="Source Serif Pro" panose="02040603050405020204" pitchFamily="18" charset="0"/>
              <a:ea typeface="Source Serif Pro" panose="020406030504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628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EB74F-AFCA-35EC-DD16-21A865C3A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706584"/>
            <a:ext cx="10905067" cy="547038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4000" baseline="30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24 </a:t>
            </a:r>
            <a:r>
              <a:rPr lang="en-GB" sz="4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“Father, I want those you have given me to be with me where I am, and to see my glory, the glory you have given me because </a:t>
            </a:r>
            <a:r>
              <a:rPr lang="en-GB" sz="4000" dirty="0">
                <a:solidFill>
                  <a:srgbClr val="FFC05C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you loved me before the creation of the world.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>
                <a:solidFill>
                  <a:schemeClr val="bg1"/>
                </a:solidFill>
                <a:latin typeface="Source Serif Pro" panose="02040603050405020204" pitchFamily="18" charset="0"/>
                <a:ea typeface="Source Serif Pro" panose="02040603050405020204" pitchFamily="18" charset="0"/>
              </a:rPr>
              <a:t>John 17:24</a:t>
            </a:r>
            <a:endParaRPr lang="en-US" sz="2400" dirty="0">
              <a:solidFill>
                <a:schemeClr val="bg1"/>
              </a:solidFill>
              <a:latin typeface="Source Serif Pro" panose="02040603050405020204" pitchFamily="18" charset="0"/>
              <a:ea typeface="Source Serif Pro" panose="0204060305040502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2F01FE-B092-B428-1A81-95BB50D76D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77" t="23466" r="12955" b="22709"/>
          <a:stretch/>
        </p:blipFill>
        <p:spPr>
          <a:xfrm>
            <a:off x="3395330" y="3715754"/>
            <a:ext cx="5401340" cy="2259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018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EB74F-AFCA-35EC-DD16-21A865C3A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706584"/>
            <a:ext cx="10905067" cy="547038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600" baseline="30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13 </a:t>
            </a:r>
            <a:r>
              <a:rPr lang="en-GB" sz="36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When tempted, no one should say, “God is tempting me.” For God cannot be tempted by evil, nor does he tempt anyone; </a:t>
            </a:r>
            <a:r>
              <a:rPr lang="en-GB" sz="3600" baseline="30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14 </a:t>
            </a:r>
            <a:r>
              <a:rPr lang="en-GB" sz="36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but each person is tempted when they are dragged away by their own evil desire and enticed. </a:t>
            </a:r>
            <a:r>
              <a:rPr lang="en-GB" sz="3600" baseline="30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15 </a:t>
            </a:r>
            <a:r>
              <a:rPr lang="en-GB" sz="36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</a:rPr>
              <a:t>Then, after desire has conceived, it gives birth to sin; and sin, when it is full-grown, gives birth to death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>
                <a:solidFill>
                  <a:schemeClr val="bg1"/>
                </a:solidFill>
                <a:latin typeface="Source Serif Pro" panose="02040603050405020204" pitchFamily="18" charset="0"/>
                <a:ea typeface="Source Serif Pro" panose="02040603050405020204" pitchFamily="18" charset="0"/>
              </a:rPr>
              <a:t>James 1:13-15</a:t>
            </a:r>
            <a:endParaRPr lang="en-US" sz="2400" dirty="0">
              <a:solidFill>
                <a:schemeClr val="bg1"/>
              </a:solidFill>
              <a:latin typeface="Source Serif Pro" panose="02040603050405020204" pitchFamily="18" charset="0"/>
              <a:ea typeface="Source Serif Pro" panose="020406030504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281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EB74F-AFCA-35EC-DD16-21A865C3A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706584"/>
            <a:ext cx="10905067" cy="5470381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GB" sz="36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‘</a:t>
            </a:r>
            <a:r>
              <a:rPr lang="en-GB" sz="3600" baseline="30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8 </a:t>
            </a:r>
            <a:r>
              <a:rPr lang="en-GB" sz="36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Whoever does not love does not know God, because God is love.</a:t>
            </a:r>
            <a:r>
              <a:rPr lang="en-GB" sz="3600" dirty="0">
                <a:solidFill>
                  <a:srgbClr val="FFC05C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 </a:t>
            </a:r>
            <a:r>
              <a:rPr lang="en-GB" sz="3600" baseline="30000" dirty="0">
                <a:solidFill>
                  <a:srgbClr val="FFC05C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9 </a:t>
            </a:r>
            <a:r>
              <a:rPr lang="en-GB" sz="3600" dirty="0">
                <a:solidFill>
                  <a:srgbClr val="FFC05C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This is how God showed his love among us: He sent his one and only Son into the world </a:t>
            </a:r>
            <a:r>
              <a:rPr lang="en-GB" sz="36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that we might live through him. </a:t>
            </a:r>
            <a:r>
              <a:rPr lang="en-GB" sz="3600" baseline="30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10 </a:t>
            </a:r>
            <a:r>
              <a:rPr lang="en-GB" sz="36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This is love: not that we loved God, but that he loved us and sent his Son as an atoning sacrifice for our sins.’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1 John 4:8-10 </a:t>
            </a:r>
            <a:endParaRPr lang="en-US" sz="2400" dirty="0">
              <a:solidFill>
                <a:schemeClr val="bg1"/>
              </a:solidFill>
              <a:latin typeface="Source Serif Pro" panose="02040603050405020204" pitchFamily="18" charset="0"/>
              <a:ea typeface="Source Serif Pro" panose="020406030504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932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EB74F-AFCA-35EC-DD16-21A865C3A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706584"/>
            <a:ext cx="10905067" cy="547038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4000" baseline="30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16 </a:t>
            </a:r>
            <a:r>
              <a:rPr lang="en-GB" sz="4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This is </a:t>
            </a:r>
            <a:r>
              <a:rPr lang="en-GB" sz="4000" dirty="0">
                <a:solidFill>
                  <a:srgbClr val="FFC05C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how we know what love is: Jesus Christ laid down his life for us</a:t>
            </a:r>
            <a:r>
              <a:rPr lang="en-GB" sz="40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>
                <a:solidFill>
                  <a:schemeClr val="bg1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1 John 3:16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400" dirty="0">
              <a:solidFill>
                <a:schemeClr val="bg1"/>
              </a:solidFill>
              <a:latin typeface="Source Serif Pro" panose="02040603050405020204" pitchFamily="18" charset="0"/>
              <a:ea typeface="Source Serif Pro" panose="02040603050405020204" pitchFamily="18" charset="0"/>
              <a:cs typeface="Open Sans" panose="020B0606030504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aseline="30000" dirty="0">
                <a:solidFill>
                  <a:schemeClr val="bg1"/>
                </a:solidFill>
                <a:latin typeface="Source Serif Pro" panose="02040603050405020204" pitchFamily="18" charset="0"/>
                <a:ea typeface="Source Serif Pro" panose="02040603050405020204" pitchFamily="18" charset="0"/>
              </a:rPr>
              <a:t>16</a:t>
            </a:r>
            <a:r>
              <a:rPr lang="en-US" sz="3600" dirty="0">
                <a:solidFill>
                  <a:schemeClr val="bg1"/>
                </a:solidFill>
                <a:latin typeface="Source Serif Pro" panose="02040603050405020204" pitchFamily="18" charset="0"/>
                <a:ea typeface="Source Serif Pro" panose="02040603050405020204" pitchFamily="18" charset="0"/>
              </a:rPr>
              <a:t> For God </a:t>
            </a:r>
            <a:r>
              <a:rPr lang="en-US" sz="3600" dirty="0">
                <a:solidFill>
                  <a:srgbClr val="FFC05C"/>
                </a:solidFill>
                <a:latin typeface="Source Serif Pro" panose="02040603050405020204" pitchFamily="18" charset="0"/>
                <a:ea typeface="Source Serif Pro" panose="02040603050405020204" pitchFamily="18" charset="0"/>
              </a:rPr>
              <a:t>so loved the world that he gave his one and only Son</a:t>
            </a:r>
            <a:r>
              <a:rPr lang="en-US" sz="3600" dirty="0">
                <a:solidFill>
                  <a:schemeClr val="bg1"/>
                </a:solidFill>
                <a:latin typeface="Source Serif Pro" panose="02040603050405020204" pitchFamily="18" charset="0"/>
                <a:ea typeface="Source Serif Pro" panose="02040603050405020204" pitchFamily="18" charset="0"/>
              </a:rPr>
              <a:t>, that whoever believes in him shall not perish but have eternal life.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Source Serif Pro" panose="02040603050405020204" pitchFamily="18" charset="0"/>
                <a:ea typeface="Source Serif Pro" panose="02040603050405020204" pitchFamily="18" charset="0"/>
                <a:cs typeface="Open Sans" panose="020B0606030504020204" pitchFamily="34" charset="0"/>
              </a:rPr>
              <a:t>John 3:16</a:t>
            </a:r>
          </a:p>
        </p:txBody>
      </p:sp>
    </p:spTree>
    <p:extLst>
      <p:ext uri="{BB962C8B-B14F-4D97-AF65-F5344CB8AC3E}">
        <p14:creationId xmlns:p14="http://schemas.microsoft.com/office/powerpoint/2010/main" val="1273164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6502</TotalTime>
  <Words>892</Words>
  <Application>Microsoft Macintosh PowerPoint</Application>
  <PresentationFormat>Widescreen</PresentationFormat>
  <Paragraphs>27</Paragraphs>
  <Slides>16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Source Serif Pro</vt:lpstr>
      <vt:lpstr>system-ui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 Pearce</dc:creator>
  <cp:lastModifiedBy>Hugh Pearce</cp:lastModifiedBy>
  <cp:revision>18</cp:revision>
  <dcterms:created xsi:type="dcterms:W3CDTF">2023-09-26T12:39:32Z</dcterms:created>
  <dcterms:modified xsi:type="dcterms:W3CDTF">2023-10-06T13:10:44Z</dcterms:modified>
</cp:coreProperties>
</file>