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95" r:id="rId3"/>
    <p:sldId id="267" r:id="rId4"/>
    <p:sldId id="290" r:id="rId5"/>
    <p:sldId id="271" r:id="rId6"/>
    <p:sldId id="266" r:id="rId7"/>
    <p:sldId id="283" r:id="rId8"/>
    <p:sldId id="284" r:id="rId9"/>
    <p:sldId id="270" r:id="rId10"/>
    <p:sldId id="289" r:id="rId11"/>
    <p:sldId id="292" r:id="rId12"/>
    <p:sldId id="296" r:id="rId13"/>
    <p:sldId id="299" r:id="rId14"/>
    <p:sldId id="285" r:id="rId15"/>
    <p:sldId id="301" r:id="rId16"/>
    <p:sldId id="293" r:id="rId17"/>
    <p:sldId id="287" r:id="rId18"/>
    <p:sldId id="304" r:id="rId19"/>
    <p:sldId id="286" r:id="rId20"/>
    <p:sldId id="305" r:id="rId21"/>
    <p:sldId id="297" r:id="rId22"/>
    <p:sldId id="298" r:id="rId23"/>
    <p:sldId id="288" r:id="rId24"/>
    <p:sldId id="302" r:id="rId25"/>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5C"/>
    <a:srgbClr val="FFBE5A"/>
    <a:srgbClr val="FD5D61"/>
    <a:srgbClr val="30D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71"/>
    <p:restoredTop sz="94645"/>
  </p:normalViewPr>
  <p:slideViewPr>
    <p:cSldViewPr snapToGrid="0">
      <p:cViewPr>
        <p:scale>
          <a:sx n="100" d="100"/>
          <a:sy n="100" d="100"/>
        </p:scale>
        <p:origin x="328" y="456"/>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9A1AA-6CFD-9A41-8584-B819E5642187}"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6C0A8-F259-354E-BB68-A64ED585B3E4}" type="slidenum">
              <a:rPr lang="en-US" smtClean="0"/>
              <a:t>‹#›</a:t>
            </a:fld>
            <a:endParaRPr lang="en-US"/>
          </a:p>
        </p:txBody>
      </p:sp>
    </p:spTree>
    <p:extLst>
      <p:ext uri="{BB962C8B-B14F-4D97-AF65-F5344CB8AC3E}">
        <p14:creationId xmlns:p14="http://schemas.microsoft.com/office/powerpoint/2010/main" val="390946413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6C0A8-F259-354E-BB68-A64ED585B3E4}" type="slidenum">
              <a:rPr lang="en-US" smtClean="0"/>
              <a:t>16</a:t>
            </a:fld>
            <a:endParaRPr lang="en-US"/>
          </a:p>
        </p:txBody>
      </p:sp>
    </p:spTree>
    <p:extLst>
      <p:ext uri="{BB962C8B-B14F-4D97-AF65-F5344CB8AC3E}">
        <p14:creationId xmlns:p14="http://schemas.microsoft.com/office/powerpoint/2010/main" val="293957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764F-E45A-D84C-DD06-9AA4D4B450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4AE7B1F-C7F6-20EA-D931-A727F65A0282}"/>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9DB6F7-833E-6CB8-CE8E-5D9583517D46}"/>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5" name="Footer Placeholder 4">
            <a:extLst>
              <a:ext uri="{FF2B5EF4-FFF2-40B4-BE49-F238E27FC236}">
                <a16:creationId xmlns:a16="http://schemas.microsoft.com/office/drawing/2014/main" id="{C1825822-EA1B-939B-6374-234496F5E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9FC55-747D-90FC-B9F7-AB61748D4675}"/>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55382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AE6B-F023-582A-B3B6-3A1746E054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D06929-CBE3-1B62-8429-FCC71328A4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4C9948-7B60-D197-8AEE-22C5C0B08151}"/>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5" name="Footer Placeholder 4">
            <a:extLst>
              <a:ext uri="{FF2B5EF4-FFF2-40B4-BE49-F238E27FC236}">
                <a16:creationId xmlns:a16="http://schemas.microsoft.com/office/drawing/2014/main" id="{E3956FB8-8929-E2E0-2AB4-4DB9F5F3B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F5333-4F2C-31F0-2CEE-93C73BF72EAA}"/>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148827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B9AAE-D520-E7E1-A403-D96211B3A8CA}"/>
              </a:ext>
            </a:extLst>
          </p:cNvPr>
          <p:cNvSpPr>
            <a:spLocks noGrp="1"/>
          </p:cNvSpPr>
          <p:nvPr>
            <p:ph type="title" orient="vert"/>
          </p:nvPr>
        </p:nvSpPr>
        <p:spPr>
          <a:xfrm>
            <a:off x="8724902" y="365124"/>
            <a:ext cx="2628900" cy="581183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D78558-24E7-0213-4BF4-7AAE7915967A}"/>
              </a:ext>
            </a:extLst>
          </p:cNvPr>
          <p:cNvSpPr>
            <a:spLocks noGrp="1"/>
          </p:cNvSpPr>
          <p:nvPr>
            <p:ph type="body" orient="vert" idx="1"/>
          </p:nvPr>
        </p:nvSpPr>
        <p:spPr>
          <a:xfrm>
            <a:off x="838202" y="365124"/>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EBEE52-89F4-1FC4-B4FF-2640CA14874A}"/>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5" name="Footer Placeholder 4">
            <a:extLst>
              <a:ext uri="{FF2B5EF4-FFF2-40B4-BE49-F238E27FC236}">
                <a16:creationId xmlns:a16="http://schemas.microsoft.com/office/drawing/2014/main" id="{B1E769B5-46B4-9F26-6AD7-A5B721096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1C16A-19D3-24B4-40E9-9444A8BF5810}"/>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185596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B1F9-2E9C-63A5-557A-AF9710AF0B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82957E-D4C2-63FF-9D68-2AAAFDB0B7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EB7A94-AA51-BEEB-034E-5E092C251241}"/>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5" name="Footer Placeholder 4">
            <a:extLst>
              <a:ext uri="{FF2B5EF4-FFF2-40B4-BE49-F238E27FC236}">
                <a16:creationId xmlns:a16="http://schemas.microsoft.com/office/drawing/2014/main" id="{639A2B33-4D30-5FCB-533F-09892668F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35E82-DAB1-8AD8-7480-387CB2DD4F7B}"/>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271823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D9CB-8A22-6766-4B32-20962ACCD859}"/>
              </a:ext>
            </a:extLst>
          </p:cNvPr>
          <p:cNvSpPr>
            <a:spLocks noGrp="1"/>
          </p:cNvSpPr>
          <p:nvPr>
            <p:ph type="title"/>
          </p:nvPr>
        </p:nvSpPr>
        <p:spPr>
          <a:xfrm>
            <a:off x="831849" y="1709741"/>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D4EF78-25CF-CB3D-D600-6F69463EDA0E}"/>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CA5738-9A70-FEE4-CC68-4D1FC6FE45E9}"/>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5" name="Footer Placeholder 4">
            <a:extLst>
              <a:ext uri="{FF2B5EF4-FFF2-40B4-BE49-F238E27FC236}">
                <a16:creationId xmlns:a16="http://schemas.microsoft.com/office/drawing/2014/main" id="{ABCD9904-5A32-AA53-D978-2BDF03F47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85963-5F4F-A4DB-52A7-2B433D1199B9}"/>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398779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E04A-C2B0-37F5-2F39-D1EFE0D2FA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741F4B-AA0A-3CA3-986C-D769BF554FA5}"/>
              </a:ext>
            </a:extLst>
          </p:cNvPr>
          <p:cNvSpPr>
            <a:spLocks noGrp="1"/>
          </p:cNvSpPr>
          <p:nvPr>
            <p:ph sz="half" idx="1"/>
          </p:nvPr>
        </p:nvSpPr>
        <p:spPr>
          <a:xfrm>
            <a:off x="838200" y="1825624"/>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53E083-D9AC-6A51-2F2F-435512EBB118}"/>
              </a:ext>
            </a:extLst>
          </p:cNvPr>
          <p:cNvSpPr>
            <a:spLocks noGrp="1"/>
          </p:cNvSpPr>
          <p:nvPr>
            <p:ph sz="half" idx="2"/>
          </p:nvPr>
        </p:nvSpPr>
        <p:spPr>
          <a:xfrm>
            <a:off x="6172200" y="1825624"/>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E37F878-7599-ACF7-B51A-3C27A16354EF}"/>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6" name="Footer Placeholder 5">
            <a:extLst>
              <a:ext uri="{FF2B5EF4-FFF2-40B4-BE49-F238E27FC236}">
                <a16:creationId xmlns:a16="http://schemas.microsoft.com/office/drawing/2014/main" id="{CF3EF981-63D1-C2E4-6C5B-F9D4CA65A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C0483-D533-43AD-5CC9-838CCB8147F4}"/>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88955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0E25-2E69-3C76-75F5-700388F022D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54D79B-D604-0ABD-1EDB-B05C0562257E}"/>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92F11E-F3EA-319F-1042-532DF4773C19}"/>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974034-994E-FC05-D258-BD39FE2AA60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E7014A3-483A-89DF-B772-0C7BB70F932C}"/>
              </a:ext>
            </a:extLst>
          </p:cNvPr>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B1B13E-BEC0-65F7-4C01-A82ACBF68F8A}"/>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8" name="Footer Placeholder 7">
            <a:extLst>
              <a:ext uri="{FF2B5EF4-FFF2-40B4-BE49-F238E27FC236}">
                <a16:creationId xmlns:a16="http://schemas.microsoft.com/office/drawing/2014/main" id="{5D1F992C-8B1F-2E24-F8AD-77FAF35E9A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E718E-0607-606B-FB96-DBFF03F06D1B}"/>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99946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C51F-E008-61A7-ADEE-5A88ADA693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FDA8E8-8B5B-310E-CE61-440DC22E7CC6}"/>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4" name="Footer Placeholder 3">
            <a:extLst>
              <a:ext uri="{FF2B5EF4-FFF2-40B4-BE49-F238E27FC236}">
                <a16:creationId xmlns:a16="http://schemas.microsoft.com/office/drawing/2014/main" id="{8AD1F147-F9DA-6BAF-5BBB-3FE6AAB82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34AA5C-58E8-0EE4-73D0-3B701707320F}"/>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6867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A6D8B-B590-D1C5-667D-ED740F7651BE}"/>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3" name="Footer Placeholder 2">
            <a:extLst>
              <a:ext uri="{FF2B5EF4-FFF2-40B4-BE49-F238E27FC236}">
                <a16:creationId xmlns:a16="http://schemas.microsoft.com/office/drawing/2014/main" id="{925B9904-77DE-91EC-A240-FF66E7A413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CB564-2410-387F-21F2-7560E090AFBA}"/>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245115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7FFD-D729-E6BB-6C98-FC622B9508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B887020-39A5-095D-2BE1-CDA55580CA5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9B56D7-0107-28E8-17AB-0CC391FD1FD7}"/>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A59F8A-E38C-23E2-E187-E2E92ACFC9B5}"/>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6" name="Footer Placeholder 5">
            <a:extLst>
              <a:ext uri="{FF2B5EF4-FFF2-40B4-BE49-F238E27FC236}">
                <a16:creationId xmlns:a16="http://schemas.microsoft.com/office/drawing/2014/main" id="{7F3C20A8-DC62-CBAE-C891-1871D79FB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57F6E-DCD9-041F-8377-FF476A5EB9CF}"/>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282015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F7D3-7249-47D7-3EF7-21ECE73F46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EE591F5-366B-D5A0-CF4C-9A0D6EFD4083}"/>
              </a:ext>
            </a:extLst>
          </p:cNvPr>
          <p:cNvSpPr>
            <a:spLocks noGrp="1"/>
          </p:cNvSpPr>
          <p:nvPr>
            <p:ph type="pic" idx="1"/>
          </p:nvPr>
        </p:nvSpPr>
        <p:spPr>
          <a:xfrm>
            <a:off x="5183188" y="987427"/>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9AD17AF8-6AC3-F326-2682-1E6BA9873231}"/>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98C79F-D5AB-8D0A-5541-2CCABE4290C5}"/>
              </a:ext>
            </a:extLst>
          </p:cNvPr>
          <p:cNvSpPr>
            <a:spLocks noGrp="1"/>
          </p:cNvSpPr>
          <p:nvPr>
            <p:ph type="dt" sz="half" idx="10"/>
          </p:nvPr>
        </p:nvSpPr>
        <p:spPr/>
        <p:txBody>
          <a:bodyPr/>
          <a:lstStyle/>
          <a:p>
            <a:fld id="{88564A59-BD86-F445-9833-D96C44E34BAC}" type="datetimeFigureOut">
              <a:rPr lang="en-US" smtClean="0"/>
              <a:t>9/27/23</a:t>
            </a:fld>
            <a:endParaRPr lang="en-US"/>
          </a:p>
        </p:txBody>
      </p:sp>
      <p:sp>
        <p:nvSpPr>
          <p:cNvPr id="6" name="Footer Placeholder 5">
            <a:extLst>
              <a:ext uri="{FF2B5EF4-FFF2-40B4-BE49-F238E27FC236}">
                <a16:creationId xmlns:a16="http://schemas.microsoft.com/office/drawing/2014/main" id="{FB7403C3-FC72-81DB-5A82-13EC65833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C177C-BB04-F3E0-9877-037267F6AD7F}"/>
              </a:ext>
            </a:extLst>
          </p:cNvPr>
          <p:cNvSpPr>
            <a:spLocks noGrp="1"/>
          </p:cNvSpPr>
          <p:nvPr>
            <p:ph type="sldNum" sz="quarter" idx="12"/>
          </p:nvPr>
        </p:nvSpPr>
        <p:spPr/>
        <p:txBody>
          <a:bodyPr/>
          <a:lstStyle/>
          <a:p>
            <a:fld id="{DF063EC2-02BF-C447-965F-93E6D70D9B97}" type="slidenum">
              <a:rPr lang="en-US" smtClean="0"/>
              <a:t>‹#›</a:t>
            </a:fld>
            <a:endParaRPr lang="en-US"/>
          </a:p>
        </p:txBody>
      </p:sp>
    </p:spTree>
    <p:extLst>
      <p:ext uri="{BB962C8B-B14F-4D97-AF65-F5344CB8AC3E}">
        <p14:creationId xmlns:p14="http://schemas.microsoft.com/office/powerpoint/2010/main" val="178548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ED722-031A-AD3B-DECB-0CFD5606F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56C18C-38B6-30EB-1BD5-EE79BCA20452}"/>
              </a:ext>
            </a:extLst>
          </p:cNvPr>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BDB712-4B1B-81EC-99BE-97EF4098910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64A59-BD86-F445-9833-D96C44E34BAC}" type="datetimeFigureOut">
              <a:rPr lang="en-US" smtClean="0"/>
              <a:t>9/27/23</a:t>
            </a:fld>
            <a:endParaRPr lang="en-US"/>
          </a:p>
        </p:txBody>
      </p:sp>
      <p:sp>
        <p:nvSpPr>
          <p:cNvPr id="5" name="Footer Placeholder 4">
            <a:extLst>
              <a:ext uri="{FF2B5EF4-FFF2-40B4-BE49-F238E27FC236}">
                <a16:creationId xmlns:a16="http://schemas.microsoft.com/office/drawing/2014/main" id="{17A652C8-797B-700D-6552-4A55E831638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673AA8-FBC7-E77D-8561-1980C66BA7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63EC2-02BF-C447-965F-93E6D70D9B97}" type="slidenum">
              <a:rPr lang="en-US" smtClean="0"/>
              <a:t>‹#›</a:t>
            </a:fld>
            <a:endParaRPr lang="en-US"/>
          </a:p>
        </p:txBody>
      </p:sp>
    </p:spTree>
    <p:extLst>
      <p:ext uri="{BB962C8B-B14F-4D97-AF65-F5344CB8AC3E}">
        <p14:creationId xmlns:p14="http://schemas.microsoft.com/office/powerpoint/2010/main" val="85264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906BC6-BB8E-218D-480E-EA54299BF85E}"/>
              </a:ext>
            </a:extLst>
          </p:cNvPr>
          <p:cNvPicPr>
            <a:picLocks noChangeAspect="1"/>
          </p:cNvPicPr>
          <p:nvPr/>
        </p:nvPicPr>
        <p:blipFill>
          <a:blip r:embed="rId2"/>
          <a:stretch>
            <a:fillRect/>
          </a:stretch>
        </p:blipFill>
        <p:spPr>
          <a:xfrm>
            <a:off x="0" y="-1"/>
            <a:ext cx="12224000" cy="6876000"/>
          </a:xfrm>
          <a:prstGeom prst="rect">
            <a:avLst/>
          </a:prstGeom>
        </p:spPr>
      </p:pic>
    </p:spTree>
    <p:extLst>
      <p:ext uri="{BB962C8B-B14F-4D97-AF65-F5344CB8AC3E}">
        <p14:creationId xmlns:p14="http://schemas.microsoft.com/office/powerpoint/2010/main" val="311583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6" y="2510755"/>
            <a:ext cx="10905067" cy="1836489"/>
          </a:xfrm>
        </p:spPr>
        <p:txBody>
          <a:bodyPr>
            <a:noAutofit/>
          </a:bodyPr>
          <a:lstStyle/>
          <a:p>
            <a:pPr marL="0" indent="0" algn="ctr">
              <a:lnSpc>
                <a:spcPct val="100000"/>
              </a:lnSpc>
              <a:buNone/>
            </a:pPr>
            <a:r>
              <a:rPr lang="en-GB" sz="11500" b="1" dirty="0">
                <a:solidFill>
                  <a:schemeClr val="bg1"/>
                </a:solidFill>
                <a:effectLst/>
                <a:latin typeface="Source Serif Pro" panose="02040603050405020204" pitchFamily="18" charset="0"/>
                <a:ea typeface="Source Serif Pro" panose="02040603050405020204" pitchFamily="18" charset="0"/>
              </a:rPr>
              <a:t>So what?!</a:t>
            </a:r>
            <a:endParaRPr lang="en-US" sz="8000" dirty="0">
              <a:solidFill>
                <a:srgbClr val="FFC05C"/>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40590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gn="l">
              <a:lnSpc>
                <a:spcPct val="100000"/>
              </a:lnSpc>
              <a:buNone/>
            </a:pPr>
            <a:r>
              <a:rPr lang="en-GB" sz="4000" baseline="30000" dirty="0">
                <a:solidFill>
                  <a:schemeClr val="bg1"/>
                </a:solidFill>
                <a:effectLst/>
                <a:latin typeface="Source Serif Pro" panose="02040603050405020204" pitchFamily="18" charset="0"/>
                <a:ea typeface="Source Serif Pro" panose="02040603050405020204" pitchFamily="18" charset="0"/>
              </a:rPr>
              <a:t>27 </a:t>
            </a:r>
            <a:r>
              <a:rPr lang="en-GB" sz="4000" dirty="0">
                <a:solidFill>
                  <a:schemeClr val="bg1"/>
                </a:solidFill>
                <a:effectLst/>
                <a:latin typeface="Source Serif Pro" panose="02040603050405020204" pitchFamily="18" charset="0"/>
                <a:ea typeface="Source Serif Pro" panose="02040603050405020204" pitchFamily="18" charset="0"/>
              </a:rPr>
              <a:t>So God created mankind in his own image, in the image of God he created them; male and female he created them.</a:t>
            </a:r>
          </a:p>
          <a:p>
            <a:pPr marL="0" indent="0" algn="l">
              <a:lnSpc>
                <a:spcPct val="100000"/>
              </a:lnSpc>
              <a:buNone/>
            </a:pPr>
            <a:r>
              <a:rPr lang="en-GB" sz="2000" dirty="0">
                <a:solidFill>
                  <a:schemeClr val="bg1"/>
                </a:solidFill>
                <a:latin typeface="Source Serif Pro" panose="02040603050405020204" pitchFamily="18" charset="0"/>
                <a:ea typeface="Source Serif Pro" panose="02040603050405020204" pitchFamily="18" charset="0"/>
              </a:rPr>
              <a:t>Genesis 1v27</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88828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6" y="2510755"/>
            <a:ext cx="10905067" cy="1836489"/>
          </a:xfrm>
        </p:spPr>
        <p:txBody>
          <a:bodyPr>
            <a:noAutofit/>
          </a:bodyPr>
          <a:lstStyle/>
          <a:p>
            <a:pPr marL="0" indent="0" algn="ctr">
              <a:lnSpc>
                <a:spcPct val="100000"/>
              </a:lnSpc>
              <a:buNone/>
            </a:pPr>
            <a:r>
              <a:rPr lang="en-GB" sz="11500" b="1" dirty="0">
                <a:solidFill>
                  <a:schemeClr val="bg1"/>
                </a:solidFill>
                <a:effectLst/>
                <a:latin typeface="Source Serif Pro" panose="02040603050405020204" pitchFamily="18" charset="0"/>
                <a:ea typeface="Source Serif Pro" panose="02040603050405020204" pitchFamily="18" charset="0"/>
              </a:rPr>
              <a:t>God is </a:t>
            </a:r>
            <a:r>
              <a:rPr lang="en-GB" sz="11500" b="1" dirty="0">
                <a:solidFill>
                  <a:srgbClr val="FFBE5A"/>
                </a:solidFill>
                <a:effectLst/>
                <a:latin typeface="Source Serif Pro" panose="02040603050405020204" pitchFamily="18" charset="0"/>
                <a:ea typeface="Source Serif Pro" panose="02040603050405020204" pitchFamily="18" charset="0"/>
              </a:rPr>
              <a:t>love</a:t>
            </a:r>
            <a:endParaRPr lang="en-US" sz="8000" dirty="0">
              <a:solidFill>
                <a:srgbClr val="FFBE5A"/>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143257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gn="l">
              <a:lnSpc>
                <a:spcPct val="100000"/>
              </a:lnSpc>
              <a:buNone/>
            </a:pPr>
            <a:r>
              <a:rPr lang="en-GB" sz="4000" baseline="30000" dirty="0">
                <a:solidFill>
                  <a:schemeClr val="bg1"/>
                </a:solidFill>
                <a:effectLst/>
                <a:latin typeface="Source Serif Pro" panose="02040603050405020204" pitchFamily="18" charset="0"/>
                <a:ea typeface="Source Serif Pro" panose="02040603050405020204" pitchFamily="18" charset="0"/>
              </a:rPr>
              <a:t>7 </a:t>
            </a:r>
            <a:r>
              <a:rPr lang="en-GB" sz="4000" dirty="0">
                <a:solidFill>
                  <a:schemeClr val="bg1"/>
                </a:solidFill>
                <a:effectLst/>
                <a:latin typeface="Source Serif Pro" panose="02040603050405020204" pitchFamily="18" charset="0"/>
                <a:ea typeface="Source Serif Pro" panose="02040603050405020204" pitchFamily="18" charset="0"/>
              </a:rPr>
              <a:t>Dear friends, let us love one another, for love comes from God. Everyone who loves has been born of God and knows God. </a:t>
            </a:r>
            <a:r>
              <a:rPr lang="en-GB" sz="4000" baseline="30000" dirty="0">
                <a:solidFill>
                  <a:schemeClr val="bg1"/>
                </a:solidFill>
                <a:effectLst/>
                <a:latin typeface="Source Serif Pro" panose="02040603050405020204" pitchFamily="18" charset="0"/>
                <a:ea typeface="Source Serif Pro" panose="02040603050405020204" pitchFamily="18" charset="0"/>
              </a:rPr>
              <a:t>8 </a:t>
            </a:r>
            <a:r>
              <a:rPr lang="en-GB" sz="4000" dirty="0">
                <a:solidFill>
                  <a:schemeClr val="bg1"/>
                </a:solidFill>
                <a:effectLst/>
                <a:latin typeface="Source Serif Pro" panose="02040603050405020204" pitchFamily="18" charset="0"/>
                <a:ea typeface="Source Serif Pro" panose="02040603050405020204" pitchFamily="18" charset="0"/>
              </a:rPr>
              <a:t>Whoever does not love does not know God, because </a:t>
            </a:r>
            <a:r>
              <a:rPr lang="en-GB" sz="4000" dirty="0">
                <a:solidFill>
                  <a:srgbClr val="FFBE5A"/>
                </a:solidFill>
                <a:effectLst/>
                <a:latin typeface="Source Serif Pro" panose="02040603050405020204" pitchFamily="18" charset="0"/>
                <a:ea typeface="Source Serif Pro" panose="02040603050405020204" pitchFamily="18" charset="0"/>
              </a:rPr>
              <a:t>God is love</a:t>
            </a:r>
            <a:r>
              <a:rPr lang="en-GB" sz="4000" dirty="0">
                <a:solidFill>
                  <a:srgbClr val="FFC05C"/>
                </a:solidFill>
                <a:effectLst/>
                <a:latin typeface="Source Serif Pro" panose="02040603050405020204" pitchFamily="18" charset="0"/>
                <a:ea typeface="Source Serif Pro" panose="02040603050405020204" pitchFamily="18" charset="0"/>
              </a:rPr>
              <a:t>. </a:t>
            </a:r>
          </a:p>
          <a:p>
            <a:pPr marL="0" indent="0" algn="l">
              <a:lnSpc>
                <a:spcPct val="100000"/>
              </a:lnSpc>
              <a:buNone/>
            </a:pPr>
            <a:r>
              <a:rPr lang="en-GB" sz="2000" dirty="0">
                <a:solidFill>
                  <a:schemeClr val="bg1"/>
                </a:solidFill>
                <a:latin typeface="Source Serif Pro" panose="02040603050405020204" pitchFamily="18" charset="0"/>
                <a:ea typeface="Source Serif Pro" panose="02040603050405020204" pitchFamily="18" charset="0"/>
              </a:rPr>
              <a:t>1 John 4v7-8</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190096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nSpc>
                <a:spcPct val="100000"/>
              </a:lnSpc>
              <a:spcBef>
                <a:spcPts val="0"/>
              </a:spcBef>
              <a:buNone/>
            </a:pPr>
            <a:r>
              <a:rPr lang="en-GB" sz="4000" baseline="30000" dirty="0">
                <a:solidFill>
                  <a:schemeClr val="bg1"/>
                </a:solidFill>
                <a:effectLst/>
                <a:latin typeface="Source Serif Pro" panose="02040603050405020204" pitchFamily="18" charset="0"/>
                <a:ea typeface="Source Serif Pro" panose="02040603050405020204" pitchFamily="18" charset="0"/>
              </a:rPr>
              <a:t>24 </a:t>
            </a:r>
            <a:r>
              <a:rPr lang="en-GB" sz="4000" dirty="0">
                <a:solidFill>
                  <a:schemeClr val="bg1"/>
                </a:solidFill>
                <a:effectLst/>
                <a:latin typeface="Source Serif Pro" panose="02040603050405020204" pitchFamily="18" charset="0"/>
                <a:ea typeface="Source Serif Pro" panose="02040603050405020204" pitchFamily="18" charset="0"/>
              </a:rPr>
              <a:t>“Father, I want those you have given me to be with me where I am, and to see my glory, the glory you have given me because </a:t>
            </a:r>
            <a:r>
              <a:rPr lang="en-GB" sz="4000" dirty="0">
                <a:solidFill>
                  <a:srgbClr val="FFC05C"/>
                </a:solidFill>
                <a:effectLst/>
                <a:latin typeface="Source Serif Pro" panose="02040603050405020204" pitchFamily="18" charset="0"/>
                <a:ea typeface="Source Serif Pro" panose="02040603050405020204" pitchFamily="18" charset="0"/>
              </a:rPr>
              <a:t>you loved me before the creation of the world.</a:t>
            </a:r>
          </a:p>
          <a:p>
            <a:pPr marL="0" indent="0">
              <a:lnSpc>
                <a:spcPct val="100000"/>
              </a:lnSpc>
              <a:spcBef>
                <a:spcPts val="0"/>
              </a:spcBef>
              <a:buNone/>
            </a:pPr>
            <a:r>
              <a:rPr lang="en-GB" sz="2400" dirty="0">
                <a:solidFill>
                  <a:schemeClr val="bg1"/>
                </a:solidFill>
                <a:latin typeface="Source Serif Pro" panose="02040603050405020204" pitchFamily="18" charset="0"/>
                <a:ea typeface="Source Serif Pro" panose="02040603050405020204" pitchFamily="18" charset="0"/>
              </a:rPr>
              <a:t>John 17:24</a:t>
            </a:r>
            <a:endParaRPr lang="en-US" sz="2400" dirty="0">
              <a:solidFill>
                <a:schemeClr val="bg1"/>
              </a:solidFill>
              <a:latin typeface="Source Serif Pro" panose="02040603050405020204" pitchFamily="18" charset="0"/>
              <a:ea typeface="Source Serif Pro" panose="02040603050405020204" pitchFamily="18" charset="0"/>
            </a:endParaRPr>
          </a:p>
        </p:txBody>
      </p:sp>
      <p:pic>
        <p:nvPicPr>
          <p:cNvPr id="2" name="Picture 1">
            <a:extLst>
              <a:ext uri="{FF2B5EF4-FFF2-40B4-BE49-F238E27FC236}">
                <a16:creationId xmlns:a16="http://schemas.microsoft.com/office/drawing/2014/main" id="{F4E0D91B-8963-C5B6-5C48-5F1E47D4B467}"/>
              </a:ext>
            </a:extLst>
          </p:cNvPr>
          <p:cNvPicPr>
            <a:picLocks noChangeAspect="1"/>
          </p:cNvPicPr>
          <p:nvPr/>
        </p:nvPicPr>
        <p:blipFill rotWithShape="1">
          <a:blip r:embed="rId2"/>
          <a:srcRect l="14449" t="25681" r="16379" b="24479"/>
          <a:stretch/>
        </p:blipFill>
        <p:spPr>
          <a:xfrm>
            <a:off x="3682409" y="3912782"/>
            <a:ext cx="4827181" cy="1956391"/>
          </a:xfrm>
          <a:prstGeom prst="rect">
            <a:avLst/>
          </a:prstGeom>
        </p:spPr>
      </p:pic>
    </p:spTree>
    <p:extLst>
      <p:ext uri="{BB962C8B-B14F-4D97-AF65-F5344CB8AC3E}">
        <p14:creationId xmlns:p14="http://schemas.microsoft.com/office/powerpoint/2010/main" val="234858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nSpc>
                <a:spcPct val="100000"/>
              </a:lnSpc>
              <a:spcBef>
                <a:spcPts val="0"/>
              </a:spcBef>
              <a:buNone/>
            </a:pPr>
            <a:r>
              <a:rPr lang="en-GB" sz="4000" baseline="30000" dirty="0">
                <a:solidFill>
                  <a:schemeClr val="bg1"/>
                </a:solidFill>
                <a:effectLst/>
                <a:latin typeface="Source Serif Pro" panose="02040603050405020204" pitchFamily="18" charset="0"/>
                <a:ea typeface="Source Serif Pro" panose="02040603050405020204" pitchFamily="18" charset="0"/>
              </a:rPr>
              <a:t>24 </a:t>
            </a:r>
            <a:r>
              <a:rPr lang="en-GB" sz="4000" dirty="0">
                <a:solidFill>
                  <a:schemeClr val="bg1"/>
                </a:solidFill>
                <a:effectLst/>
                <a:latin typeface="Source Serif Pro" panose="02040603050405020204" pitchFamily="18" charset="0"/>
                <a:ea typeface="Source Serif Pro" panose="02040603050405020204" pitchFamily="18" charset="0"/>
              </a:rPr>
              <a:t>“Father, I want those you have given me to be with me where I am, and to see my glory, the glory you have given me because </a:t>
            </a:r>
            <a:r>
              <a:rPr lang="en-GB" sz="4000" dirty="0">
                <a:solidFill>
                  <a:srgbClr val="FFC05C"/>
                </a:solidFill>
                <a:effectLst/>
                <a:latin typeface="Source Serif Pro" panose="02040603050405020204" pitchFamily="18" charset="0"/>
                <a:ea typeface="Source Serif Pro" panose="02040603050405020204" pitchFamily="18" charset="0"/>
              </a:rPr>
              <a:t>you loved me before the creation of the world.</a:t>
            </a:r>
          </a:p>
          <a:p>
            <a:pPr marL="0" indent="0">
              <a:lnSpc>
                <a:spcPct val="100000"/>
              </a:lnSpc>
              <a:spcBef>
                <a:spcPts val="0"/>
              </a:spcBef>
              <a:buNone/>
            </a:pPr>
            <a:r>
              <a:rPr lang="en-GB" sz="2400" dirty="0">
                <a:solidFill>
                  <a:schemeClr val="bg1"/>
                </a:solidFill>
                <a:latin typeface="Source Serif Pro" panose="02040603050405020204" pitchFamily="18" charset="0"/>
                <a:ea typeface="Source Serif Pro" panose="02040603050405020204" pitchFamily="18" charset="0"/>
              </a:rPr>
              <a:t>John 17:24</a:t>
            </a:r>
            <a:endParaRPr lang="en-US" sz="2400" dirty="0">
              <a:solidFill>
                <a:schemeClr val="bg1"/>
              </a:solidFill>
              <a:latin typeface="Source Serif Pro" panose="02040603050405020204" pitchFamily="18" charset="0"/>
              <a:ea typeface="Source Serif Pro" panose="02040603050405020204" pitchFamily="18" charset="0"/>
            </a:endParaRPr>
          </a:p>
        </p:txBody>
      </p:sp>
      <p:pic>
        <p:nvPicPr>
          <p:cNvPr id="4" name="Picture 3">
            <a:extLst>
              <a:ext uri="{FF2B5EF4-FFF2-40B4-BE49-F238E27FC236}">
                <a16:creationId xmlns:a16="http://schemas.microsoft.com/office/drawing/2014/main" id="{092F01FE-B092-B428-1A81-95BB50D76D73}"/>
              </a:ext>
            </a:extLst>
          </p:cNvPr>
          <p:cNvPicPr>
            <a:picLocks noChangeAspect="1"/>
          </p:cNvPicPr>
          <p:nvPr/>
        </p:nvPicPr>
        <p:blipFill rotWithShape="1">
          <a:blip r:embed="rId2"/>
          <a:srcRect l="14677" t="23466" r="12955" b="22709"/>
          <a:stretch/>
        </p:blipFill>
        <p:spPr>
          <a:xfrm>
            <a:off x="3395330" y="3715754"/>
            <a:ext cx="5401340" cy="2259743"/>
          </a:xfrm>
          <a:prstGeom prst="rect">
            <a:avLst/>
          </a:prstGeom>
        </p:spPr>
      </p:pic>
    </p:spTree>
    <p:extLst>
      <p:ext uri="{BB962C8B-B14F-4D97-AF65-F5344CB8AC3E}">
        <p14:creationId xmlns:p14="http://schemas.microsoft.com/office/powerpoint/2010/main" val="335001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gn="ctr">
              <a:lnSpc>
                <a:spcPct val="100000"/>
              </a:lnSpc>
              <a:buNone/>
            </a:pPr>
            <a:r>
              <a:rPr lang="en-GB" sz="3600" dirty="0">
                <a:solidFill>
                  <a:schemeClr val="bg1"/>
                </a:solidFill>
                <a:effectLst/>
                <a:latin typeface="Source Serif Pro" panose="02040603050405020204" pitchFamily="18" charset="0"/>
                <a:ea typeface="Source Serif Pro" panose="02040603050405020204" pitchFamily="18" charset="0"/>
              </a:rPr>
              <a:t>“If you want to judge how well a person understands Christianity, </a:t>
            </a:r>
            <a:r>
              <a:rPr lang="en-GB" sz="3600" dirty="0">
                <a:solidFill>
                  <a:srgbClr val="FFBE5A"/>
                </a:solidFill>
                <a:effectLst/>
                <a:latin typeface="Source Serif Pro" panose="02040603050405020204" pitchFamily="18" charset="0"/>
                <a:ea typeface="Source Serif Pro" panose="02040603050405020204" pitchFamily="18" charset="0"/>
              </a:rPr>
              <a:t>find out how much he makes of the thought of being God’s child, and having God as his Father</a:t>
            </a:r>
            <a:r>
              <a:rPr lang="en-GB" sz="3600" dirty="0">
                <a:solidFill>
                  <a:schemeClr val="bg1"/>
                </a:solidFill>
                <a:effectLst/>
                <a:latin typeface="Source Serif Pro" panose="02040603050405020204" pitchFamily="18" charset="0"/>
                <a:ea typeface="Source Serif Pro" panose="02040603050405020204" pitchFamily="18" charset="0"/>
              </a:rPr>
              <a:t>. If this is not the thought that prompts and controls his worship and prayers and his whole outlook on life, it means that he does not understand Christianity very well at all.”</a:t>
            </a:r>
          </a:p>
          <a:p>
            <a:pPr marL="0" indent="0" algn="ctr">
              <a:lnSpc>
                <a:spcPct val="100000"/>
              </a:lnSpc>
              <a:buNone/>
            </a:pPr>
            <a:r>
              <a:rPr lang="en-GB" sz="2400" dirty="0">
                <a:solidFill>
                  <a:schemeClr val="bg1"/>
                </a:solidFill>
                <a:latin typeface="Source Serif Pro" panose="02040603050405020204" pitchFamily="18" charset="0"/>
                <a:ea typeface="Source Serif Pro" panose="02040603050405020204" pitchFamily="18" charset="0"/>
              </a:rPr>
              <a:t>J.I. Packer</a:t>
            </a:r>
            <a:endParaRPr lang="en-GB" sz="2400" dirty="0">
              <a:solidFill>
                <a:schemeClr val="bg1"/>
              </a:solidFill>
              <a:effectLst/>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2683635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gn="l">
              <a:lnSpc>
                <a:spcPct val="100000"/>
              </a:lnSpc>
              <a:buNone/>
            </a:pPr>
            <a:r>
              <a:rPr lang="en-GB" sz="3600" baseline="30000" dirty="0">
                <a:solidFill>
                  <a:schemeClr val="bg1"/>
                </a:solidFill>
                <a:effectLst/>
                <a:latin typeface="Source Serif Pro" panose="02040603050405020204" pitchFamily="18" charset="0"/>
                <a:ea typeface="Source Serif Pro" panose="02040603050405020204" pitchFamily="18" charset="0"/>
              </a:rPr>
              <a:t>14 </a:t>
            </a:r>
            <a:r>
              <a:rPr lang="en-GB" sz="3600" dirty="0">
                <a:solidFill>
                  <a:schemeClr val="bg1"/>
                </a:solidFill>
                <a:effectLst/>
                <a:latin typeface="Source Serif Pro" panose="02040603050405020204" pitchFamily="18" charset="0"/>
                <a:ea typeface="Source Serif Pro" panose="02040603050405020204" pitchFamily="18" charset="0"/>
              </a:rPr>
              <a:t>For those who are led by the Spirit of God are the children of God. </a:t>
            </a:r>
            <a:r>
              <a:rPr lang="en-GB" sz="3600" baseline="30000" dirty="0">
                <a:solidFill>
                  <a:schemeClr val="bg1"/>
                </a:solidFill>
                <a:effectLst/>
                <a:latin typeface="Source Serif Pro" panose="02040603050405020204" pitchFamily="18" charset="0"/>
                <a:ea typeface="Source Serif Pro" panose="02040603050405020204" pitchFamily="18" charset="0"/>
              </a:rPr>
              <a:t>15 </a:t>
            </a:r>
            <a:r>
              <a:rPr lang="en-GB" sz="3600" dirty="0">
                <a:solidFill>
                  <a:schemeClr val="bg1"/>
                </a:solidFill>
                <a:effectLst/>
                <a:latin typeface="Source Serif Pro" panose="02040603050405020204" pitchFamily="18" charset="0"/>
                <a:ea typeface="Source Serif Pro" panose="02040603050405020204" pitchFamily="18" charset="0"/>
              </a:rPr>
              <a:t>The Spirit you received does not make you slaves, so that you live in fear again; rather, the Spirit you received brought about your adoption to sonship.</a:t>
            </a:r>
            <a:r>
              <a:rPr lang="en-GB" sz="3600" baseline="30000" dirty="0">
                <a:solidFill>
                  <a:schemeClr val="bg1"/>
                </a:solidFill>
                <a:latin typeface="Source Serif Pro" panose="02040603050405020204" pitchFamily="18" charset="0"/>
                <a:ea typeface="Source Serif Pro" panose="02040603050405020204" pitchFamily="18" charset="0"/>
              </a:rPr>
              <a:t> </a:t>
            </a:r>
            <a:r>
              <a:rPr lang="en-GB" sz="3600" dirty="0">
                <a:solidFill>
                  <a:schemeClr val="bg1"/>
                </a:solidFill>
                <a:effectLst/>
                <a:latin typeface="Source Serif Pro" panose="02040603050405020204" pitchFamily="18" charset="0"/>
                <a:ea typeface="Source Serif Pro" panose="02040603050405020204" pitchFamily="18" charset="0"/>
              </a:rPr>
              <a:t>And by him we cry, “Abba,</a:t>
            </a:r>
            <a:r>
              <a:rPr lang="en-GB" sz="3600" baseline="30000" dirty="0">
                <a:solidFill>
                  <a:schemeClr val="bg1"/>
                </a:solidFill>
                <a:latin typeface="Source Serif Pro" panose="02040603050405020204" pitchFamily="18" charset="0"/>
                <a:ea typeface="Source Serif Pro" panose="02040603050405020204" pitchFamily="18" charset="0"/>
              </a:rPr>
              <a:t> </a:t>
            </a:r>
            <a:r>
              <a:rPr lang="en-GB" sz="3600" dirty="0">
                <a:solidFill>
                  <a:schemeClr val="bg1"/>
                </a:solidFill>
                <a:effectLst/>
                <a:latin typeface="Source Serif Pro" panose="02040603050405020204" pitchFamily="18" charset="0"/>
                <a:ea typeface="Source Serif Pro" panose="02040603050405020204" pitchFamily="18" charset="0"/>
              </a:rPr>
              <a:t>Father.” </a:t>
            </a:r>
            <a:r>
              <a:rPr lang="en-GB" sz="3600" baseline="30000" dirty="0">
                <a:solidFill>
                  <a:schemeClr val="bg1"/>
                </a:solidFill>
                <a:effectLst/>
                <a:latin typeface="Source Serif Pro" panose="02040603050405020204" pitchFamily="18" charset="0"/>
                <a:ea typeface="Source Serif Pro" panose="02040603050405020204" pitchFamily="18" charset="0"/>
              </a:rPr>
              <a:t>16 </a:t>
            </a:r>
            <a:r>
              <a:rPr lang="en-GB" sz="3600" dirty="0">
                <a:solidFill>
                  <a:schemeClr val="bg1"/>
                </a:solidFill>
                <a:effectLst/>
                <a:latin typeface="Source Serif Pro" panose="02040603050405020204" pitchFamily="18" charset="0"/>
                <a:ea typeface="Source Serif Pro" panose="02040603050405020204" pitchFamily="18" charset="0"/>
              </a:rPr>
              <a:t>The Spirit himself testifies with our spirit that </a:t>
            </a:r>
            <a:r>
              <a:rPr lang="en-GB" sz="3600" dirty="0">
                <a:solidFill>
                  <a:srgbClr val="FFBE5A"/>
                </a:solidFill>
                <a:effectLst/>
                <a:latin typeface="Source Serif Pro" panose="02040603050405020204" pitchFamily="18" charset="0"/>
                <a:ea typeface="Source Serif Pro" panose="02040603050405020204" pitchFamily="18" charset="0"/>
              </a:rPr>
              <a:t>we are God’s children</a:t>
            </a:r>
            <a:r>
              <a:rPr lang="en-GB" sz="3600" dirty="0">
                <a:solidFill>
                  <a:schemeClr val="bg1"/>
                </a:solidFill>
                <a:effectLst/>
                <a:latin typeface="Source Serif Pro" panose="02040603050405020204" pitchFamily="18" charset="0"/>
                <a:ea typeface="Source Serif Pro" panose="02040603050405020204" pitchFamily="18" charset="0"/>
              </a:rPr>
              <a:t>.</a:t>
            </a:r>
          </a:p>
          <a:p>
            <a:pPr marL="0" indent="0" algn="l">
              <a:lnSpc>
                <a:spcPct val="100000"/>
              </a:lnSpc>
              <a:buNone/>
            </a:pPr>
            <a:r>
              <a:rPr lang="en-GB" sz="2000" dirty="0">
                <a:solidFill>
                  <a:schemeClr val="bg1"/>
                </a:solidFill>
                <a:latin typeface="Source Serif Pro" panose="02040603050405020204" pitchFamily="18" charset="0"/>
                <a:ea typeface="Source Serif Pro" panose="02040603050405020204" pitchFamily="18" charset="0"/>
              </a:rPr>
              <a:t>Romans 8v14-16</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121269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nSpc>
                <a:spcPct val="100000"/>
              </a:lnSpc>
              <a:buNone/>
            </a:pPr>
            <a:r>
              <a:rPr lang="en-GB" sz="4000" baseline="30000" dirty="0">
                <a:solidFill>
                  <a:schemeClr val="bg1"/>
                </a:solidFill>
                <a:effectLst/>
                <a:latin typeface="Source Serif Pro" panose="02040603050405020204" pitchFamily="18" charset="0"/>
                <a:ea typeface="Source Serif Pro" panose="02040603050405020204" pitchFamily="18" charset="0"/>
              </a:rPr>
              <a:t>8 </a:t>
            </a:r>
            <a:r>
              <a:rPr lang="en-GB" sz="4000" dirty="0">
                <a:solidFill>
                  <a:schemeClr val="bg1"/>
                </a:solidFill>
                <a:effectLst/>
                <a:latin typeface="Source Serif Pro" panose="02040603050405020204" pitchFamily="18" charset="0"/>
                <a:ea typeface="Source Serif Pro" panose="02040603050405020204" pitchFamily="18" charset="0"/>
              </a:rPr>
              <a:t>…</a:t>
            </a:r>
            <a:r>
              <a:rPr lang="en-GB" sz="4000" dirty="0">
                <a:solidFill>
                  <a:srgbClr val="FFBE5A"/>
                </a:solidFill>
                <a:effectLst/>
                <a:latin typeface="Source Serif Pro" panose="02040603050405020204" pitchFamily="18" charset="0"/>
                <a:ea typeface="Source Serif Pro" panose="02040603050405020204" pitchFamily="18" charset="0"/>
              </a:rPr>
              <a:t>God is love</a:t>
            </a:r>
            <a:r>
              <a:rPr lang="en-GB" sz="4000" dirty="0">
                <a:solidFill>
                  <a:srgbClr val="FFC05C"/>
                </a:solidFill>
                <a:effectLst/>
                <a:latin typeface="Source Serif Pro" panose="02040603050405020204" pitchFamily="18" charset="0"/>
                <a:ea typeface="Source Serif Pro" panose="02040603050405020204" pitchFamily="18" charset="0"/>
              </a:rPr>
              <a:t>. </a:t>
            </a:r>
            <a:r>
              <a:rPr lang="en-GB" sz="4000" baseline="30000" dirty="0">
                <a:solidFill>
                  <a:schemeClr val="bg1"/>
                </a:solidFill>
                <a:effectLst/>
                <a:latin typeface="Source Serif Pro" panose="02040603050405020204" pitchFamily="18" charset="0"/>
                <a:ea typeface="Source Serif Pro" panose="02040603050405020204" pitchFamily="18" charset="0"/>
              </a:rPr>
              <a:t>9 </a:t>
            </a:r>
            <a:r>
              <a:rPr lang="en-GB" sz="4000" dirty="0">
                <a:solidFill>
                  <a:schemeClr val="bg1"/>
                </a:solidFill>
                <a:effectLst/>
                <a:latin typeface="Source Serif Pro" panose="02040603050405020204" pitchFamily="18" charset="0"/>
                <a:ea typeface="Source Serif Pro" panose="02040603050405020204" pitchFamily="18" charset="0"/>
              </a:rPr>
              <a:t>This is how God showed his love among us: </a:t>
            </a:r>
            <a:r>
              <a:rPr lang="en-GB" sz="4000" dirty="0">
                <a:solidFill>
                  <a:srgbClr val="FFC05C"/>
                </a:solidFill>
                <a:effectLst/>
                <a:latin typeface="Source Serif Pro" panose="02040603050405020204" pitchFamily="18" charset="0"/>
                <a:ea typeface="Source Serif Pro" panose="02040603050405020204" pitchFamily="18" charset="0"/>
              </a:rPr>
              <a:t>He sent his one and only Son </a:t>
            </a:r>
            <a:r>
              <a:rPr lang="en-GB" sz="4000" dirty="0">
                <a:solidFill>
                  <a:schemeClr val="bg1"/>
                </a:solidFill>
                <a:effectLst/>
                <a:latin typeface="Source Serif Pro" panose="02040603050405020204" pitchFamily="18" charset="0"/>
                <a:ea typeface="Source Serif Pro" panose="02040603050405020204" pitchFamily="18" charset="0"/>
              </a:rPr>
              <a:t>into the world that we might live through him. </a:t>
            </a:r>
            <a:r>
              <a:rPr lang="en-GB" sz="4000" baseline="30000" dirty="0">
                <a:solidFill>
                  <a:schemeClr val="bg1"/>
                </a:solidFill>
                <a:effectLst/>
                <a:latin typeface="Source Serif Pro" panose="02040603050405020204" pitchFamily="18" charset="0"/>
                <a:ea typeface="Source Serif Pro" panose="02040603050405020204" pitchFamily="18" charset="0"/>
              </a:rPr>
              <a:t>10 </a:t>
            </a:r>
            <a:r>
              <a:rPr lang="en-GB" sz="4000" dirty="0">
                <a:solidFill>
                  <a:schemeClr val="bg1"/>
                </a:solidFill>
                <a:effectLst/>
                <a:latin typeface="Source Serif Pro" panose="02040603050405020204" pitchFamily="18" charset="0"/>
                <a:ea typeface="Source Serif Pro" panose="02040603050405020204" pitchFamily="18" charset="0"/>
              </a:rPr>
              <a:t>This is love: not that we loved God, but that he loved us and sent his Son as an atoning sacrifice for our sins. </a:t>
            </a:r>
            <a:endParaRPr lang="en-GB" sz="4000" dirty="0">
              <a:solidFill>
                <a:srgbClr val="FFC05C"/>
              </a:solidFill>
              <a:effectLst/>
              <a:latin typeface="Source Serif Pro" panose="02040603050405020204" pitchFamily="18" charset="0"/>
              <a:ea typeface="Source Serif Pro" panose="02040603050405020204" pitchFamily="18" charset="0"/>
            </a:endParaRPr>
          </a:p>
          <a:p>
            <a:pPr marL="0" indent="0" algn="l">
              <a:lnSpc>
                <a:spcPct val="100000"/>
              </a:lnSpc>
              <a:buNone/>
            </a:pPr>
            <a:r>
              <a:rPr lang="en-GB" sz="2000" dirty="0">
                <a:solidFill>
                  <a:schemeClr val="bg1"/>
                </a:solidFill>
                <a:latin typeface="Source Serif Pro" panose="02040603050405020204" pitchFamily="18" charset="0"/>
                <a:ea typeface="Source Serif Pro" panose="02040603050405020204" pitchFamily="18" charset="0"/>
              </a:rPr>
              <a:t>1 John 4v8</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275675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gn="l">
              <a:lnSpc>
                <a:spcPct val="100000"/>
              </a:lnSpc>
              <a:buNone/>
            </a:pPr>
            <a:r>
              <a:rPr lang="en-GB" sz="3600" baseline="30000" dirty="0">
                <a:solidFill>
                  <a:schemeClr val="bg1"/>
                </a:solidFill>
                <a:effectLst/>
                <a:latin typeface="Source Serif Pro" panose="02040603050405020204" pitchFamily="18" charset="0"/>
                <a:ea typeface="Source Serif Pro" panose="02040603050405020204" pitchFamily="18" charset="0"/>
              </a:rPr>
              <a:t>13 </a:t>
            </a:r>
            <a:r>
              <a:rPr lang="en-GB" sz="3600" dirty="0">
                <a:solidFill>
                  <a:schemeClr val="bg1"/>
                </a:solidFill>
                <a:effectLst/>
                <a:latin typeface="Source Serif Pro" panose="02040603050405020204" pitchFamily="18" charset="0"/>
                <a:ea typeface="Source Serif Pro" panose="02040603050405020204" pitchFamily="18" charset="0"/>
              </a:rPr>
              <a:t>This is how we know that we live in him and he in us: </a:t>
            </a:r>
            <a:r>
              <a:rPr lang="en-GB" sz="3600" dirty="0">
                <a:solidFill>
                  <a:srgbClr val="FFC05C"/>
                </a:solidFill>
                <a:effectLst/>
                <a:latin typeface="Source Serif Pro" panose="02040603050405020204" pitchFamily="18" charset="0"/>
                <a:ea typeface="Source Serif Pro" panose="02040603050405020204" pitchFamily="18" charset="0"/>
              </a:rPr>
              <a:t>He has given us of his Spirit</a:t>
            </a:r>
            <a:r>
              <a:rPr lang="en-GB" sz="3600" dirty="0">
                <a:solidFill>
                  <a:schemeClr val="bg1"/>
                </a:solidFill>
                <a:effectLst/>
                <a:latin typeface="Source Serif Pro" panose="02040603050405020204" pitchFamily="18" charset="0"/>
                <a:ea typeface="Source Serif Pro" panose="02040603050405020204" pitchFamily="18" charset="0"/>
              </a:rPr>
              <a:t>. </a:t>
            </a:r>
            <a:r>
              <a:rPr lang="en-GB" sz="3600" baseline="30000" dirty="0">
                <a:solidFill>
                  <a:schemeClr val="bg1"/>
                </a:solidFill>
                <a:effectLst/>
                <a:latin typeface="Source Serif Pro" panose="02040603050405020204" pitchFamily="18" charset="0"/>
                <a:ea typeface="Source Serif Pro" panose="02040603050405020204" pitchFamily="18" charset="0"/>
              </a:rPr>
              <a:t>14 </a:t>
            </a:r>
            <a:r>
              <a:rPr lang="en-GB" sz="3600" dirty="0">
                <a:solidFill>
                  <a:schemeClr val="bg1"/>
                </a:solidFill>
                <a:effectLst/>
                <a:latin typeface="Source Serif Pro" panose="02040603050405020204" pitchFamily="18" charset="0"/>
                <a:ea typeface="Source Serif Pro" panose="02040603050405020204" pitchFamily="18" charset="0"/>
              </a:rPr>
              <a:t>And we have seen and testify that the Father has sent his Son to be the Saviour of the world. </a:t>
            </a:r>
            <a:r>
              <a:rPr lang="en-GB" sz="3600" baseline="30000" dirty="0">
                <a:solidFill>
                  <a:schemeClr val="bg1"/>
                </a:solidFill>
                <a:effectLst/>
                <a:latin typeface="Source Serif Pro" panose="02040603050405020204" pitchFamily="18" charset="0"/>
                <a:ea typeface="Source Serif Pro" panose="02040603050405020204" pitchFamily="18" charset="0"/>
              </a:rPr>
              <a:t>15 </a:t>
            </a:r>
            <a:r>
              <a:rPr lang="en-GB" sz="3600" dirty="0">
                <a:solidFill>
                  <a:schemeClr val="bg1"/>
                </a:solidFill>
                <a:effectLst/>
                <a:latin typeface="Source Serif Pro" panose="02040603050405020204" pitchFamily="18" charset="0"/>
                <a:ea typeface="Source Serif Pro" panose="02040603050405020204" pitchFamily="18" charset="0"/>
              </a:rPr>
              <a:t>If anyone acknowledges that Jesus is the Son of God, God lives in them and they in God. </a:t>
            </a:r>
            <a:r>
              <a:rPr lang="en-GB" sz="3600" baseline="30000" dirty="0">
                <a:solidFill>
                  <a:schemeClr val="bg1"/>
                </a:solidFill>
                <a:effectLst/>
                <a:latin typeface="Source Serif Pro" panose="02040603050405020204" pitchFamily="18" charset="0"/>
                <a:ea typeface="Source Serif Pro" panose="02040603050405020204" pitchFamily="18" charset="0"/>
              </a:rPr>
              <a:t>16 </a:t>
            </a:r>
            <a:r>
              <a:rPr lang="en-GB" sz="3600" dirty="0">
                <a:solidFill>
                  <a:schemeClr val="bg1"/>
                </a:solidFill>
                <a:effectLst/>
                <a:latin typeface="Source Serif Pro" panose="02040603050405020204" pitchFamily="18" charset="0"/>
                <a:ea typeface="Source Serif Pro" panose="02040603050405020204" pitchFamily="18" charset="0"/>
              </a:rPr>
              <a:t>And so we know and rely on the love God has for us.</a:t>
            </a:r>
          </a:p>
          <a:p>
            <a:pPr marL="0" indent="0">
              <a:lnSpc>
                <a:spcPct val="100000"/>
              </a:lnSpc>
              <a:buNone/>
            </a:pPr>
            <a:r>
              <a:rPr lang="en-GB" sz="2000" dirty="0">
                <a:solidFill>
                  <a:schemeClr val="bg1"/>
                </a:solidFill>
                <a:latin typeface="Source Serif Pro" panose="02040603050405020204" pitchFamily="18" charset="0"/>
                <a:ea typeface="Source Serif Pro" panose="02040603050405020204" pitchFamily="18" charset="0"/>
              </a:rPr>
              <a:t>1 John 4v13-16</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310111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6" y="2005446"/>
            <a:ext cx="10905067" cy="2847108"/>
          </a:xfrm>
        </p:spPr>
        <p:txBody>
          <a:bodyPr>
            <a:noAutofit/>
          </a:bodyPr>
          <a:lstStyle/>
          <a:p>
            <a:pPr marL="0" indent="0" algn="ctr">
              <a:lnSpc>
                <a:spcPct val="100000"/>
              </a:lnSpc>
              <a:buNone/>
            </a:pPr>
            <a:r>
              <a:rPr lang="en-GB" sz="8000" b="1" dirty="0">
                <a:solidFill>
                  <a:schemeClr val="bg1"/>
                </a:solidFill>
                <a:effectLst/>
                <a:latin typeface="Source Serif Pro" panose="02040603050405020204" pitchFamily="18" charset="0"/>
                <a:ea typeface="Source Serif Pro" panose="02040603050405020204" pitchFamily="18" charset="0"/>
              </a:rPr>
              <a:t>We believe in</a:t>
            </a:r>
          </a:p>
          <a:p>
            <a:pPr marL="0" indent="0" algn="ctr">
              <a:lnSpc>
                <a:spcPct val="100000"/>
              </a:lnSpc>
              <a:buNone/>
            </a:pPr>
            <a:r>
              <a:rPr lang="en-GB" sz="8000" b="1" dirty="0">
                <a:solidFill>
                  <a:srgbClr val="FFBE5A"/>
                </a:solidFill>
                <a:effectLst/>
                <a:latin typeface="Source Serif Pro" panose="02040603050405020204" pitchFamily="18" charset="0"/>
                <a:ea typeface="Source Serif Pro" panose="02040603050405020204" pitchFamily="18" charset="0"/>
              </a:rPr>
              <a:t>ONE</a:t>
            </a:r>
            <a:r>
              <a:rPr lang="en-GB" sz="8000" b="1" dirty="0">
                <a:solidFill>
                  <a:schemeClr val="bg1"/>
                </a:solidFill>
                <a:effectLst/>
                <a:latin typeface="Source Serif Pro" panose="02040603050405020204" pitchFamily="18" charset="0"/>
                <a:ea typeface="Source Serif Pro" panose="02040603050405020204" pitchFamily="18" charset="0"/>
              </a:rPr>
              <a:t> God</a:t>
            </a:r>
          </a:p>
          <a:p>
            <a:pPr marL="0" indent="0" algn="ctr">
              <a:lnSpc>
                <a:spcPct val="100000"/>
              </a:lnSpc>
              <a:buNone/>
            </a:pPr>
            <a:endParaRPr lang="en-US" sz="6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4030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nSpc>
                <a:spcPct val="100000"/>
              </a:lnSpc>
              <a:buNone/>
            </a:pPr>
            <a:r>
              <a:rPr lang="en-GB" sz="3600" baseline="300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14 </a:t>
            </a:r>
            <a:r>
              <a:rPr lang="en-GB" sz="36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For those who are led by the Spirit of God are the </a:t>
            </a:r>
            <a:r>
              <a:rPr lang="en-GB" sz="3600" dirty="0">
                <a:solidFill>
                  <a:srgbClr val="FFC05C"/>
                </a:solidFill>
                <a:effectLst/>
                <a:latin typeface="Source Serif Pro" panose="02040603050405020204" pitchFamily="18" charset="0"/>
                <a:ea typeface="Source Serif Pro" panose="02040603050405020204" pitchFamily="18" charset="0"/>
                <a:cs typeface="Open Sans" panose="020B0606030504020204" pitchFamily="34" charset="0"/>
              </a:rPr>
              <a:t>children of God</a:t>
            </a:r>
            <a:r>
              <a:rPr lang="en-GB" sz="36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 </a:t>
            </a:r>
            <a:r>
              <a:rPr lang="en-GB" sz="3600" baseline="300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15 </a:t>
            </a:r>
            <a:r>
              <a:rPr lang="en-GB" sz="36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The Spirit you received does not make you slaves, so that you live in fear again; rather, the Spirit you received brought about your adoption to sonship.</a:t>
            </a:r>
            <a:r>
              <a:rPr lang="en-GB" sz="3600" baseline="300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 </a:t>
            </a:r>
            <a:r>
              <a:rPr lang="en-GB" sz="36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And by him we cry, “Abba,</a:t>
            </a:r>
            <a:r>
              <a:rPr lang="en-GB" sz="3600" baseline="300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 </a:t>
            </a:r>
            <a:r>
              <a:rPr lang="en-GB" sz="36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Father.” </a:t>
            </a:r>
            <a:r>
              <a:rPr lang="en-GB" sz="3600" baseline="300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16 </a:t>
            </a:r>
            <a:r>
              <a:rPr lang="en-GB" sz="36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The Spirit himself testifies with our spirit that </a:t>
            </a:r>
            <a:r>
              <a:rPr lang="en-GB" sz="3600" dirty="0">
                <a:solidFill>
                  <a:srgbClr val="FFC05C"/>
                </a:solidFill>
                <a:effectLst/>
                <a:latin typeface="Source Serif Pro" panose="02040603050405020204" pitchFamily="18" charset="0"/>
                <a:ea typeface="Source Serif Pro" panose="02040603050405020204" pitchFamily="18" charset="0"/>
                <a:cs typeface="Open Sans" panose="020B0606030504020204" pitchFamily="34" charset="0"/>
              </a:rPr>
              <a:t>we are God’s children.</a:t>
            </a:r>
          </a:p>
          <a:p>
            <a:pPr marL="0" indent="0">
              <a:lnSpc>
                <a:spcPct val="100000"/>
              </a:lnSpc>
              <a:buNone/>
            </a:pPr>
            <a:r>
              <a:rPr lang="en-GB" sz="20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Romans 8v14-16 </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17386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sz="half" idx="1"/>
          </p:nvPr>
        </p:nvSpPr>
        <p:spPr>
          <a:xfrm>
            <a:off x="819912" y="438912"/>
            <a:ext cx="4428744" cy="5445443"/>
          </a:xfrm>
        </p:spPr>
        <p:txBody>
          <a:bodyPr>
            <a:noAutofit/>
          </a:bodyPr>
          <a:lstStyle/>
          <a:p>
            <a:pPr marL="0" inden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3200" b="1" u="sng" dirty="0">
                <a:solidFill>
                  <a:schemeClr val="bg1"/>
                </a:solidFill>
                <a:effectLst/>
                <a:latin typeface="Source Serif Pro" panose="02040603050405020204" pitchFamily="18" charset="0"/>
                <a:ea typeface="Source Serif Pro" panose="02040603050405020204" pitchFamily="18" charset="0"/>
                <a:cs typeface="Helvetica" pitchFamily="2" charset="0"/>
              </a:rPr>
              <a:t>We Can See God As ...</a:t>
            </a:r>
            <a:endParaRPr lang="en-GB" sz="3200" b="1" u="sng"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Conditionally loving</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Bad at communicating</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Critical &amp; rejecting</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Moody</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Unreliable</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Cold &amp; aloof</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Disinterested / absent</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Abusive</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Unforgiving</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Stingy</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Sitting, silent, arms folded </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pPr>
            <a:endParaRPr lang="en-US" dirty="0">
              <a:solidFill>
                <a:schemeClr val="bg1"/>
              </a:solidFill>
              <a:latin typeface="Source Serif Pro" panose="02040603050405020204" pitchFamily="18" charset="0"/>
              <a:ea typeface="Source Serif Pro" panose="02040603050405020204" pitchFamily="18" charset="0"/>
            </a:endParaRPr>
          </a:p>
        </p:txBody>
      </p:sp>
      <p:sp>
        <p:nvSpPr>
          <p:cNvPr id="4" name="Content Placeholder 3">
            <a:extLst>
              <a:ext uri="{FF2B5EF4-FFF2-40B4-BE49-F238E27FC236}">
                <a16:creationId xmlns:a16="http://schemas.microsoft.com/office/drawing/2014/main" id="{B16CFE18-6D38-B986-8BE0-EAD4B655EA02}"/>
              </a:ext>
            </a:extLst>
          </p:cNvPr>
          <p:cNvSpPr>
            <a:spLocks noGrp="1"/>
          </p:cNvSpPr>
          <p:nvPr>
            <p:ph sz="half" idx="2"/>
          </p:nvPr>
        </p:nvSpPr>
        <p:spPr>
          <a:xfrm>
            <a:off x="5614416" y="438912"/>
            <a:ext cx="6053328" cy="5445443"/>
          </a:xfrm>
        </p:spPr>
        <p:txBody>
          <a:bodyPr>
            <a:noAutofit/>
          </a:bodyPr>
          <a:lstStyle/>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3200" b="1" u="sng" dirty="0">
                <a:solidFill>
                  <a:schemeClr val="bg1"/>
                </a:solidFill>
                <a:effectLst/>
                <a:latin typeface="Source Serif Pro" panose="02040603050405020204" pitchFamily="18" charset="0"/>
                <a:ea typeface="Source Serif Pro" panose="02040603050405020204" pitchFamily="18" charset="0"/>
                <a:cs typeface="Helvetica" pitchFamily="2" charset="0"/>
              </a:rPr>
              <a:t>The Bible Says God Is ...</a:t>
            </a:r>
            <a:endParaRPr lang="en-GB" sz="3200" b="1" u="sng"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Unconditionally loving (Rom 5:8)</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Good at communicating (Ps 73:24)</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Affirming &amp; accepting (Lk 15:22-23)</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Always happy (1 Tim 1:11)</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Faithful (</a:t>
            </a:r>
            <a:r>
              <a:rPr lang="en-GB" sz="2400" dirty="0" err="1">
                <a:solidFill>
                  <a:schemeClr val="bg1"/>
                </a:solidFill>
                <a:effectLst/>
                <a:latin typeface="Source Serif Pro" panose="02040603050405020204" pitchFamily="18" charset="0"/>
                <a:ea typeface="Source Serif Pro" panose="02040603050405020204" pitchFamily="18" charset="0"/>
                <a:cs typeface="Helvetica" pitchFamily="2" charset="0"/>
              </a:rPr>
              <a:t>Deut</a:t>
            </a: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 7:9)</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Warm &amp; affectionate (</a:t>
            </a:r>
            <a:r>
              <a:rPr lang="en-GB" sz="2400" dirty="0" err="1">
                <a:solidFill>
                  <a:schemeClr val="bg1"/>
                </a:solidFill>
                <a:effectLst/>
                <a:latin typeface="Source Serif Pro" panose="02040603050405020204" pitchFamily="18" charset="0"/>
                <a:ea typeface="Source Serif Pro" panose="02040603050405020204" pitchFamily="18" charset="0"/>
                <a:cs typeface="Helvetica" pitchFamily="2" charset="0"/>
              </a:rPr>
              <a:t>Hos</a:t>
            </a: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 11:8)</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Sensitive / present (Is 49:15)</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Protective (</a:t>
            </a:r>
            <a:r>
              <a:rPr lang="en-GB" sz="2400" dirty="0" err="1">
                <a:solidFill>
                  <a:schemeClr val="bg1"/>
                </a:solidFill>
                <a:effectLst/>
                <a:latin typeface="Source Serif Pro" panose="02040603050405020204" pitchFamily="18" charset="0"/>
                <a:ea typeface="Source Serif Pro" panose="02040603050405020204" pitchFamily="18" charset="0"/>
                <a:cs typeface="Helvetica" pitchFamily="2" charset="0"/>
              </a:rPr>
              <a:t>Deut</a:t>
            </a: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 32:10-11)</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Forgiving (Ps 103:3)</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Generous (Ps 36:7-8)</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a:p>
            <a:pPr marL="0" indent="0">
              <a:lnSpc>
                <a:spcPct val="100000"/>
              </a:lnSpc>
              <a:buNone/>
            </a:pPr>
            <a:r>
              <a:rPr lang="en-GB" sz="2400" dirty="0">
                <a:solidFill>
                  <a:schemeClr val="bg1"/>
                </a:solidFill>
                <a:effectLst/>
                <a:latin typeface="Source Serif Pro" panose="02040603050405020204" pitchFamily="18" charset="0"/>
                <a:ea typeface="Source Serif Pro" panose="02040603050405020204" pitchFamily="18" charset="0"/>
                <a:cs typeface="Helvetica" pitchFamily="2" charset="0"/>
              </a:rPr>
              <a:t>Singing &amp; dancing over us (Zep 3:17)</a:t>
            </a:r>
            <a:endParaRPr lang="en-GB" sz="24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endParaRPr>
          </a:p>
        </p:txBody>
      </p:sp>
      <p:sp>
        <p:nvSpPr>
          <p:cNvPr id="6" name="Content Placeholder 3">
            <a:extLst>
              <a:ext uri="{FF2B5EF4-FFF2-40B4-BE49-F238E27FC236}">
                <a16:creationId xmlns:a16="http://schemas.microsoft.com/office/drawing/2014/main" id="{B365F5A3-55A6-6AC9-1EA9-5176CCC4CB86}"/>
              </a:ext>
            </a:extLst>
          </p:cNvPr>
          <p:cNvSpPr txBox="1">
            <a:spLocks/>
          </p:cNvSpPr>
          <p:nvPr/>
        </p:nvSpPr>
        <p:spPr>
          <a:xfrm>
            <a:off x="-130391" y="6419088"/>
            <a:ext cx="2099755" cy="313946"/>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solidFill>
                  <a:schemeClr val="bg1"/>
                </a:solidFill>
                <a:latin typeface="Source Serif Pro" panose="02040603050405020204" pitchFamily="18" charset="0"/>
                <a:ea typeface="Source Serif Pro" panose="02040603050405020204" pitchFamily="18" charset="0"/>
                <a:cs typeface="Helvetica" pitchFamily="2" charset="0"/>
              </a:rPr>
              <a:t>Ref: Andrew Wilson</a:t>
            </a:r>
            <a:endParaRPr lang="en-GB" sz="1050" dirty="0">
              <a:solidFill>
                <a:schemeClr val="bg1"/>
              </a:solidFill>
              <a:latin typeface="Source Serif Pro" panose="02040603050405020204" pitchFamily="18" charset="0"/>
              <a:ea typeface="Source Serif Pro" panose="02040603050405020204" pitchFamily="18" charset="0"/>
              <a:cs typeface="Open Sans" panose="020B0606030504020204" pitchFamily="34" charset="0"/>
            </a:endParaRPr>
          </a:p>
        </p:txBody>
      </p:sp>
    </p:spTree>
    <p:extLst>
      <p:ext uri="{BB962C8B-B14F-4D97-AF65-F5344CB8AC3E}">
        <p14:creationId xmlns:p14="http://schemas.microsoft.com/office/powerpoint/2010/main" val="427283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sz="half" idx="1"/>
          </p:nvPr>
        </p:nvSpPr>
        <p:spPr>
          <a:xfrm>
            <a:off x="835152" y="438912"/>
            <a:ext cx="4724400" cy="5445443"/>
          </a:xfrm>
        </p:spPr>
        <p:txBody>
          <a:bodyPr>
            <a:noAutofit/>
          </a:bodyPr>
          <a:lstStyle/>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700" b="1" u="sng" dirty="0">
                <a:solidFill>
                  <a:schemeClr val="bg1"/>
                </a:solidFill>
                <a:effectLst/>
                <a:latin typeface="Source Serif Pro" panose="02040603050405020204" pitchFamily="18" charset="0"/>
                <a:ea typeface="Source Serif Pro" panose="02040603050405020204" pitchFamily="18" charset="0"/>
                <a:cs typeface="Helvetica" pitchFamily="2" charset="0"/>
              </a:rPr>
              <a:t>Spirit of slavery</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Sees God as Master</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Self-reliant</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Tries to make up for sins</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Insecure and striving</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Always seeking approval</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Works for favour</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Envies others' success</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Harsh with others' faults</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Distrusts / rejects authority</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Closed to correction</a:t>
            </a:r>
          </a:p>
          <a:p>
            <a:pPr marL="0" indent="0">
              <a:lnSpc>
                <a:spcPct val="100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500" dirty="0">
                <a:solidFill>
                  <a:schemeClr val="bg1"/>
                </a:solidFill>
                <a:effectLst/>
                <a:latin typeface="Source Serif Pro" panose="02040603050405020204" pitchFamily="18" charset="0"/>
                <a:ea typeface="Source Serif Pro" panose="02040603050405020204" pitchFamily="18" charset="0"/>
                <a:cs typeface="Helvetica" pitchFamily="2" charset="0"/>
              </a:rPr>
              <a:t>Loves conditionally </a:t>
            </a:r>
          </a:p>
        </p:txBody>
      </p:sp>
      <p:sp>
        <p:nvSpPr>
          <p:cNvPr id="4" name="Content Placeholder 3">
            <a:extLst>
              <a:ext uri="{FF2B5EF4-FFF2-40B4-BE49-F238E27FC236}">
                <a16:creationId xmlns:a16="http://schemas.microsoft.com/office/drawing/2014/main" id="{B16CFE18-6D38-B986-8BE0-EAD4B655EA02}"/>
              </a:ext>
            </a:extLst>
          </p:cNvPr>
          <p:cNvSpPr>
            <a:spLocks noGrp="1"/>
          </p:cNvSpPr>
          <p:nvPr>
            <p:ph sz="half" idx="2"/>
          </p:nvPr>
        </p:nvSpPr>
        <p:spPr>
          <a:xfrm>
            <a:off x="5907024" y="438912"/>
            <a:ext cx="6053328" cy="5445443"/>
          </a:xfrm>
        </p:spPr>
        <p:txBody>
          <a:bodyPr>
            <a:noAutofit/>
          </a:bodyPr>
          <a:lstStyle/>
          <a:p>
            <a:pPr marL="0" indent="0">
              <a:lnSpc>
                <a:spcPct val="100000"/>
              </a:lnSpc>
              <a:buNone/>
            </a:pPr>
            <a:r>
              <a:rPr lang="en-GB" sz="2700" b="1" u="sng"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Spirit of adoption</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Sees God as loving Father</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Acknowledges need</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Receives forgiveness of sins</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Secure and at peace</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Confident in God's approval</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Works from favour</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Rejoices in others' success</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Gentle with others' faults</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Respects / honours authority</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Open to correction</a:t>
            </a:r>
          </a:p>
          <a:p>
            <a:pPr marL="0" indent="0">
              <a:lnSpc>
                <a:spcPct val="100000"/>
              </a:lnSpc>
              <a:buNone/>
            </a:pPr>
            <a:r>
              <a:rPr lang="en-GB" sz="2500" dirty="0">
                <a:solidFill>
                  <a:schemeClr val="bg1"/>
                </a:solidFill>
                <a:effectLst/>
                <a:latin typeface="Source Serif Pro" panose="02040603050405020204" pitchFamily="18" charset="0"/>
                <a:ea typeface="Source Serif Pro" panose="02040603050405020204" pitchFamily="18" charset="0"/>
                <a:cs typeface="Open Sans" panose="020B0606030504020204" pitchFamily="34" charset="0"/>
              </a:rPr>
              <a:t>Loves unconditionally</a:t>
            </a:r>
          </a:p>
        </p:txBody>
      </p:sp>
      <p:sp>
        <p:nvSpPr>
          <p:cNvPr id="2" name="Content Placeholder 3">
            <a:extLst>
              <a:ext uri="{FF2B5EF4-FFF2-40B4-BE49-F238E27FC236}">
                <a16:creationId xmlns:a16="http://schemas.microsoft.com/office/drawing/2014/main" id="{626E0B28-B1E3-652A-3EB4-2BFD184CDE39}"/>
              </a:ext>
            </a:extLst>
          </p:cNvPr>
          <p:cNvSpPr txBox="1">
            <a:spLocks/>
          </p:cNvSpPr>
          <p:nvPr/>
        </p:nvSpPr>
        <p:spPr>
          <a:xfrm>
            <a:off x="0" y="6544054"/>
            <a:ext cx="1679944" cy="313946"/>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solidFill>
                  <a:schemeClr val="bg1"/>
                </a:solidFill>
                <a:latin typeface="Source Serif Pro" panose="02040603050405020204" pitchFamily="18" charset="0"/>
                <a:ea typeface="Source Serif Pro" panose="02040603050405020204" pitchFamily="18" charset="0"/>
                <a:cs typeface="Helvetica" pitchFamily="2" charset="0"/>
              </a:rPr>
              <a:t>Ref: Andrew Wilson</a:t>
            </a:r>
            <a:endParaRPr lang="en-GB" sz="1050" dirty="0">
              <a:solidFill>
                <a:schemeClr val="bg1"/>
              </a:solidFill>
              <a:latin typeface="Source Serif Pro" panose="02040603050405020204" pitchFamily="18" charset="0"/>
              <a:ea typeface="Source Serif Pro" panose="02040603050405020204" pitchFamily="18" charset="0"/>
              <a:cs typeface="Open Sans" panose="020B0606030504020204" pitchFamily="34" charset="0"/>
            </a:endParaRPr>
          </a:p>
        </p:txBody>
      </p:sp>
    </p:spTree>
    <p:extLst>
      <p:ext uri="{BB962C8B-B14F-4D97-AF65-F5344CB8AC3E}">
        <p14:creationId xmlns:p14="http://schemas.microsoft.com/office/powerpoint/2010/main" val="266353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1916C-D151-867F-C400-E2BD045B898E}"/>
              </a:ext>
            </a:extLst>
          </p:cNvPr>
          <p:cNvPicPr>
            <a:picLocks noChangeAspect="1"/>
          </p:cNvPicPr>
          <p:nvPr/>
        </p:nvPicPr>
        <p:blipFill>
          <a:blip r:embed="rId2"/>
          <a:stretch>
            <a:fillRect/>
          </a:stretch>
        </p:blipFill>
        <p:spPr>
          <a:xfrm>
            <a:off x="0" y="0"/>
            <a:ext cx="12224000" cy="6876000"/>
          </a:xfrm>
          <a:prstGeom prst="rect">
            <a:avLst/>
          </a:prstGeom>
        </p:spPr>
      </p:pic>
    </p:spTree>
    <p:extLst>
      <p:ext uri="{BB962C8B-B14F-4D97-AF65-F5344CB8AC3E}">
        <p14:creationId xmlns:p14="http://schemas.microsoft.com/office/powerpoint/2010/main" val="1771410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906BC6-BB8E-218D-480E-EA54299BF85E}"/>
              </a:ext>
            </a:extLst>
          </p:cNvPr>
          <p:cNvPicPr>
            <a:picLocks noChangeAspect="1"/>
          </p:cNvPicPr>
          <p:nvPr/>
        </p:nvPicPr>
        <p:blipFill>
          <a:blip r:embed="rId2"/>
          <a:stretch>
            <a:fillRect/>
          </a:stretch>
        </p:blipFill>
        <p:spPr>
          <a:xfrm>
            <a:off x="0" y="-1"/>
            <a:ext cx="12224000" cy="6876000"/>
          </a:xfrm>
          <a:prstGeom prst="rect">
            <a:avLst/>
          </a:prstGeom>
        </p:spPr>
      </p:pic>
    </p:spTree>
    <p:extLst>
      <p:ext uri="{BB962C8B-B14F-4D97-AF65-F5344CB8AC3E}">
        <p14:creationId xmlns:p14="http://schemas.microsoft.com/office/powerpoint/2010/main" val="370980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93C59-25B0-94B0-ECA3-D84D88158591}"/>
              </a:ext>
            </a:extLst>
          </p:cNvPr>
          <p:cNvPicPr>
            <a:picLocks noChangeAspect="1"/>
          </p:cNvPicPr>
          <p:nvPr/>
        </p:nvPicPr>
        <p:blipFill>
          <a:blip r:embed="rId2"/>
          <a:stretch>
            <a:fillRect/>
          </a:stretch>
        </p:blipFill>
        <p:spPr>
          <a:xfrm>
            <a:off x="0" y="-1"/>
            <a:ext cx="12224000" cy="6876000"/>
          </a:xfrm>
          <a:prstGeom prst="rect">
            <a:avLst/>
          </a:prstGeom>
        </p:spPr>
      </p:pic>
    </p:spTree>
    <p:extLst>
      <p:ext uri="{BB962C8B-B14F-4D97-AF65-F5344CB8AC3E}">
        <p14:creationId xmlns:p14="http://schemas.microsoft.com/office/powerpoint/2010/main" val="167080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6" y="1295331"/>
            <a:ext cx="10905067" cy="4267338"/>
          </a:xfrm>
        </p:spPr>
        <p:txBody>
          <a:bodyPr>
            <a:noAutofit/>
          </a:bodyPr>
          <a:lstStyle/>
          <a:p>
            <a:pPr marL="0" indent="0" algn="ctr">
              <a:lnSpc>
                <a:spcPct val="100000"/>
              </a:lnSpc>
              <a:buNone/>
            </a:pPr>
            <a:r>
              <a:rPr lang="en-GB" sz="6000" b="1" dirty="0">
                <a:solidFill>
                  <a:schemeClr val="bg1"/>
                </a:solidFill>
                <a:effectLst/>
                <a:latin typeface="Source Serif Pro" panose="02040603050405020204" pitchFamily="18" charset="0"/>
                <a:ea typeface="Source Serif Pro" panose="02040603050405020204" pitchFamily="18" charset="0"/>
              </a:rPr>
              <a:t>We believe in</a:t>
            </a:r>
          </a:p>
          <a:p>
            <a:pPr marL="0" indent="0" algn="ctr">
              <a:lnSpc>
                <a:spcPct val="100000"/>
              </a:lnSpc>
              <a:buNone/>
            </a:pPr>
            <a:r>
              <a:rPr lang="en-GB" sz="6000" b="1" dirty="0">
                <a:solidFill>
                  <a:srgbClr val="FFBE5A"/>
                </a:solidFill>
                <a:effectLst/>
                <a:latin typeface="Source Serif Pro" panose="02040603050405020204" pitchFamily="18" charset="0"/>
                <a:ea typeface="Source Serif Pro" panose="02040603050405020204" pitchFamily="18" charset="0"/>
              </a:rPr>
              <a:t>ONE</a:t>
            </a:r>
            <a:r>
              <a:rPr lang="en-GB" sz="6000" b="1" dirty="0">
                <a:solidFill>
                  <a:schemeClr val="bg1"/>
                </a:solidFill>
                <a:effectLst/>
                <a:latin typeface="Source Serif Pro" panose="02040603050405020204" pitchFamily="18" charset="0"/>
                <a:ea typeface="Source Serif Pro" panose="02040603050405020204" pitchFamily="18" charset="0"/>
              </a:rPr>
              <a:t> God </a:t>
            </a:r>
          </a:p>
          <a:p>
            <a:pPr marL="0" indent="0" algn="ctr">
              <a:lnSpc>
                <a:spcPct val="100000"/>
              </a:lnSpc>
              <a:buNone/>
            </a:pPr>
            <a:r>
              <a:rPr lang="en-GB" sz="6000" b="1" dirty="0">
                <a:solidFill>
                  <a:schemeClr val="bg1"/>
                </a:solidFill>
                <a:effectLst/>
                <a:latin typeface="Source Serif Pro" panose="02040603050405020204" pitchFamily="18" charset="0"/>
                <a:ea typeface="Source Serif Pro" panose="02040603050405020204" pitchFamily="18" charset="0"/>
              </a:rPr>
              <a:t>who eternally exists as</a:t>
            </a:r>
          </a:p>
          <a:p>
            <a:pPr marL="0" indent="0" algn="ctr">
              <a:lnSpc>
                <a:spcPct val="100000"/>
              </a:lnSpc>
              <a:buNone/>
            </a:pPr>
            <a:r>
              <a:rPr lang="en-GB" sz="6000" b="1" dirty="0">
                <a:solidFill>
                  <a:schemeClr val="bg1"/>
                </a:solidFill>
                <a:effectLst/>
                <a:latin typeface="Source Serif Pro" panose="02040603050405020204" pitchFamily="18" charset="0"/>
                <a:ea typeface="Source Serif Pro" panose="02040603050405020204" pitchFamily="18" charset="0"/>
              </a:rPr>
              <a:t>three persons</a:t>
            </a:r>
          </a:p>
        </p:txBody>
      </p:sp>
    </p:spTree>
    <p:extLst>
      <p:ext uri="{BB962C8B-B14F-4D97-AF65-F5344CB8AC3E}">
        <p14:creationId xmlns:p14="http://schemas.microsoft.com/office/powerpoint/2010/main" val="424181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5ECBC-9B4F-95B5-FABA-79D646B294C0}"/>
              </a:ext>
            </a:extLst>
          </p:cNvPr>
          <p:cNvPicPr>
            <a:picLocks noChangeAspect="1"/>
          </p:cNvPicPr>
          <p:nvPr/>
        </p:nvPicPr>
        <p:blipFill>
          <a:blip r:embed="rId2"/>
          <a:stretch>
            <a:fillRect/>
          </a:stretch>
        </p:blipFill>
        <p:spPr>
          <a:xfrm>
            <a:off x="0" y="-1"/>
            <a:ext cx="12224000" cy="6876000"/>
          </a:xfrm>
          <a:prstGeom prst="rect">
            <a:avLst/>
          </a:prstGeom>
        </p:spPr>
      </p:pic>
    </p:spTree>
    <p:extLst>
      <p:ext uri="{BB962C8B-B14F-4D97-AF65-F5344CB8AC3E}">
        <p14:creationId xmlns:p14="http://schemas.microsoft.com/office/powerpoint/2010/main" val="3066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6C327E-1451-2BB4-3439-73575206A1AD}"/>
              </a:ext>
            </a:extLst>
          </p:cNvPr>
          <p:cNvPicPr>
            <a:picLocks noChangeAspect="1"/>
          </p:cNvPicPr>
          <p:nvPr/>
        </p:nvPicPr>
        <p:blipFill>
          <a:blip r:embed="rId2"/>
          <a:stretch>
            <a:fillRect/>
          </a:stretch>
        </p:blipFill>
        <p:spPr>
          <a:xfrm>
            <a:off x="0" y="-1"/>
            <a:ext cx="12224000" cy="6876000"/>
          </a:xfrm>
          <a:prstGeom prst="rect">
            <a:avLst/>
          </a:prstGeom>
        </p:spPr>
      </p:pic>
    </p:spTree>
    <p:extLst>
      <p:ext uri="{BB962C8B-B14F-4D97-AF65-F5344CB8AC3E}">
        <p14:creationId xmlns:p14="http://schemas.microsoft.com/office/powerpoint/2010/main" val="420081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408D958C-FD68-733A-9A8C-1B7C052817D9}"/>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13053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EB74F-AFCA-35EC-DD16-21A865C3AF96}"/>
              </a:ext>
            </a:extLst>
          </p:cNvPr>
          <p:cNvSpPr>
            <a:spLocks noGrp="1"/>
          </p:cNvSpPr>
          <p:nvPr>
            <p:ph idx="1"/>
          </p:nvPr>
        </p:nvSpPr>
        <p:spPr>
          <a:xfrm>
            <a:off x="643469" y="706584"/>
            <a:ext cx="10905067" cy="5470381"/>
          </a:xfrm>
        </p:spPr>
        <p:txBody>
          <a:bodyPr>
            <a:noAutofit/>
          </a:bodyPr>
          <a:lstStyle/>
          <a:p>
            <a:pPr marL="0" indent="0">
              <a:lnSpc>
                <a:spcPct val="100000"/>
              </a:lnSpc>
              <a:buNone/>
            </a:pPr>
            <a:r>
              <a:rPr lang="en-GB" sz="3600" b="1" i="0" baseline="30000" dirty="0">
                <a:solidFill>
                  <a:schemeClr val="bg1"/>
                </a:solidFill>
                <a:effectLst/>
                <a:latin typeface="Source Serif Pro" panose="02040603050405020204" pitchFamily="18" charset="0"/>
                <a:ea typeface="Source Serif Pro" panose="02040603050405020204" pitchFamily="18" charset="0"/>
              </a:rPr>
              <a:t>16 </a:t>
            </a:r>
            <a:r>
              <a:rPr lang="en-GB" sz="3600" b="0" i="0" dirty="0">
                <a:solidFill>
                  <a:schemeClr val="bg1"/>
                </a:solidFill>
                <a:effectLst/>
                <a:latin typeface="Source Serif Pro" panose="02040603050405020204" pitchFamily="18" charset="0"/>
                <a:ea typeface="Source Serif Pro" panose="02040603050405020204" pitchFamily="18" charset="0"/>
              </a:rPr>
              <a:t>As soon as </a:t>
            </a:r>
            <a:r>
              <a:rPr lang="en-GB" sz="3600" b="0" i="0" dirty="0">
                <a:solidFill>
                  <a:srgbClr val="FD5D61"/>
                </a:solidFill>
                <a:effectLst/>
                <a:latin typeface="Source Serif Pro" panose="02040603050405020204" pitchFamily="18" charset="0"/>
                <a:ea typeface="Source Serif Pro" panose="02040603050405020204" pitchFamily="18" charset="0"/>
              </a:rPr>
              <a:t>Jesus</a:t>
            </a:r>
            <a:r>
              <a:rPr lang="en-GB" sz="3600" b="0" i="0" dirty="0">
                <a:solidFill>
                  <a:schemeClr val="bg1"/>
                </a:solidFill>
                <a:effectLst/>
                <a:latin typeface="Source Serif Pro" panose="02040603050405020204" pitchFamily="18" charset="0"/>
                <a:ea typeface="Source Serif Pro" panose="02040603050405020204" pitchFamily="18" charset="0"/>
              </a:rPr>
              <a:t> was baptized, he went up out of the water. At that moment heaven was opened, and he saw the </a:t>
            </a:r>
            <a:r>
              <a:rPr lang="en-GB" sz="3600" b="0" i="0" dirty="0">
                <a:solidFill>
                  <a:srgbClr val="30D4C3"/>
                </a:solidFill>
                <a:effectLst/>
                <a:latin typeface="Source Serif Pro" panose="02040603050405020204" pitchFamily="18" charset="0"/>
                <a:ea typeface="Source Serif Pro" panose="02040603050405020204" pitchFamily="18" charset="0"/>
              </a:rPr>
              <a:t>Spirit of God </a:t>
            </a:r>
            <a:r>
              <a:rPr lang="en-GB" sz="3600" b="0" i="0" dirty="0">
                <a:solidFill>
                  <a:schemeClr val="bg1"/>
                </a:solidFill>
                <a:effectLst/>
                <a:latin typeface="Source Serif Pro" panose="02040603050405020204" pitchFamily="18" charset="0"/>
                <a:ea typeface="Source Serif Pro" panose="02040603050405020204" pitchFamily="18" charset="0"/>
              </a:rPr>
              <a:t>descending like a dove and alighting on him. </a:t>
            </a:r>
            <a:r>
              <a:rPr lang="en-GB" sz="3600" b="1" i="0" baseline="30000" dirty="0">
                <a:solidFill>
                  <a:schemeClr val="bg1"/>
                </a:solidFill>
                <a:effectLst/>
                <a:latin typeface="Source Serif Pro" panose="02040603050405020204" pitchFamily="18" charset="0"/>
                <a:ea typeface="Source Serif Pro" panose="02040603050405020204" pitchFamily="18" charset="0"/>
              </a:rPr>
              <a:t>17 </a:t>
            </a:r>
            <a:r>
              <a:rPr lang="en-GB" sz="3600" b="0" i="0" dirty="0">
                <a:solidFill>
                  <a:schemeClr val="bg1"/>
                </a:solidFill>
                <a:effectLst/>
                <a:latin typeface="Source Serif Pro" panose="02040603050405020204" pitchFamily="18" charset="0"/>
                <a:ea typeface="Source Serif Pro" panose="02040603050405020204" pitchFamily="18" charset="0"/>
              </a:rPr>
              <a:t>And </a:t>
            </a:r>
            <a:r>
              <a:rPr lang="en-GB" sz="3600" b="0" i="0" dirty="0">
                <a:solidFill>
                  <a:srgbClr val="FFBE5A"/>
                </a:solidFill>
                <a:effectLst/>
                <a:latin typeface="Source Serif Pro" panose="02040603050405020204" pitchFamily="18" charset="0"/>
                <a:ea typeface="Source Serif Pro" panose="02040603050405020204" pitchFamily="18" charset="0"/>
              </a:rPr>
              <a:t>a voice from heaven </a:t>
            </a:r>
            <a:r>
              <a:rPr lang="en-GB" sz="3600" b="0" i="0" dirty="0">
                <a:solidFill>
                  <a:schemeClr val="bg1"/>
                </a:solidFill>
                <a:effectLst/>
                <a:latin typeface="Source Serif Pro" panose="02040603050405020204" pitchFamily="18" charset="0"/>
                <a:ea typeface="Source Serif Pro" panose="02040603050405020204" pitchFamily="18" charset="0"/>
              </a:rPr>
              <a:t>said, “This is my Son, whom I love; with him I am well pleased.”</a:t>
            </a:r>
          </a:p>
          <a:p>
            <a:pPr marL="0" indent="0">
              <a:buNone/>
            </a:pPr>
            <a:r>
              <a:rPr lang="en-GB" sz="2400" dirty="0">
                <a:solidFill>
                  <a:srgbClr val="000000"/>
                </a:solidFill>
                <a:latin typeface="system-ui"/>
                <a:ea typeface="Source Serif Pro Semibold" panose="02040603050405020204" pitchFamily="18" charset="0"/>
              </a:rPr>
              <a:t>.</a:t>
            </a:r>
            <a:r>
              <a:rPr lang="en-GB" sz="2000" dirty="0">
                <a:solidFill>
                  <a:schemeClr val="bg1"/>
                </a:solidFill>
                <a:latin typeface="Source Serif Pro" panose="02040603050405020204" pitchFamily="18" charset="0"/>
                <a:ea typeface="Source Serif Pro" panose="02040603050405020204" pitchFamily="18" charset="0"/>
              </a:rPr>
              <a:t>Matthew 3v16</a:t>
            </a:r>
            <a:endParaRPr lang="en-US" sz="2000" dirty="0">
              <a:solidFill>
                <a:schemeClr val="bg1"/>
              </a:solidFill>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5366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7D887-22EB-E6CA-26E1-E8F1C83D0B0B}"/>
              </a:ext>
            </a:extLst>
          </p:cNvPr>
          <p:cNvPicPr>
            <a:picLocks noChangeAspect="1"/>
          </p:cNvPicPr>
          <p:nvPr/>
        </p:nvPicPr>
        <p:blipFill>
          <a:blip r:embed="rId2"/>
          <a:stretch>
            <a:fillRect/>
          </a:stretch>
        </p:blipFill>
        <p:spPr>
          <a:xfrm>
            <a:off x="0" y="-1"/>
            <a:ext cx="12224000" cy="6876000"/>
          </a:xfrm>
          <a:prstGeom prst="rect">
            <a:avLst/>
          </a:prstGeom>
        </p:spPr>
      </p:pic>
    </p:spTree>
    <p:extLst>
      <p:ext uri="{BB962C8B-B14F-4D97-AF65-F5344CB8AC3E}">
        <p14:creationId xmlns:p14="http://schemas.microsoft.com/office/powerpoint/2010/main" val="418334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1819</TotalTime>
  <Words>827</Words>
  <Application>Microsoft Macintosh PowerPoint</Application>
  <PresentationFormat>Widescreen</PresentationFormat>
  <Paragraphs>79</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Source Serif Pro</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12</cp:revision>
  <dcterms:created xsi:type="dcterms:W3CDTF">2023-09-26T12:39:32Z</dcterms:created>
  <dcterms:modified xsi:type="dcterms:W3CDTF">2023-09-28T13:45:22Z</dcterms:modified>
</cp:coreProperties>
</file>