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1" r:id="rId2"/>
    <p:sldId id="269" r:id="rId3"/>
    <p:sldId id="273" r:id="rId4"/>
    <p:sldId id="266" r:id="rId5"/>
    <p:sldId id="261" r:id="rId6"/>
    <p:sldId id="268" r:id="rId7"/>
    <p:sldId id="260" r:id="rId8"/>
    <p:sldId id="264" r:id="rId9"/>
    <p:sldId id="258" r:id="rId10"/>
    <p:sldId id="265" r:id="rId11"/>
    <p:sldId id="263" r:id="rId12"/>
    <p:sldId id="27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20"/>
  </p:normalViewPr>
  <p:slideViewPr>
    <p:cSldViewPr snapToGrid="0" snapToObjects="1">
      <p:cViewPr varScale="1">
        <p:scale>
          <a:sx n="105" d="100"/>
          <a:sy n="105" d="100"/>
        </p:scale>
        <p:origin x="84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44BB3-B0D3-EF40-BF06-FCA1A2EE4C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BB0CEB8-7719-9543-B992-1CF71E9A25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CC9A1F0-15A0-4D43-807A-625C073C1136}"/>
              </a:ext>
            </a:extLst>
          </p:cNvPr>
          <p:cNvSpPr>
            <a:spLocks noGrp="1"/>
          </p:cNvSpPr>
          <p:nvPr>
            <p:ph type="dt" sz="half" idx="10"/>
          </p:nvPr>
        </p:nvSpPr>
        <p:spPr/>
        <p:txBody>
          <a:bodyPr/>
          <a:lstStyle/>
          <a:p>
            <a:fld id="{54A51F6C-57DC-474A-B373-44F27C9849F3}" type="datetimeFigureOut">
              <a:rPr lang="en-GB" smtClean="0"/>
              <a:t>10/11/2021</a:t>
            </a:fld>
            <a:endParaRPr lang="en-GB"/>
          </a:p>
        </p:txBody>
      </p:sp>
      <p:sp>
        <p:nvSpPr>
          <p:cNvPr id="5" name="Footer Placeholder 4">
            <a:extLst>
              <a:ext uri="{FF2B5EF4-FFF2-40B4-BE49-F238E27FC236}">
                <a16:creationId xmlns:a16="http://schemas.microsoft.com/office/drawing/2014/main" id="{08A050C7-D804-274A-BB61-1517F53770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8FDF9E-0F70-154A-BA7E-3146EC436A40}"/>
              </a:ext>
            </a:extLst>
          </p:cNvPr>
          <p:cNvSpPr>
            <a:spLocks noGrp="1"/>
          </p:cNvSpPr>
          <p:nvPr>
            <p:ph type="sldNum" sz="quarter" idx="12"/>
          </p:nvPr>
        </p:nvSpPr>
        <p:spPr/>
        <p:txBody>
          <a:bodyPr/>
          <a:lstStyle/>
          <a:p>
            <a:fld id="{9E296DF9-4E2D-F640-A1D9-F71936776CA3}" type="slidenum">
              <a:rPr lang="en-GB" smtClean="0"/>
              <a:t>‹#›</a:t>
            </a:fld>
            <a:endParaRPr lang="en-GB"/>
          </a:p>
        </p:txBody>
      </p:sp>
    </p:spTree>
    <p:extLst>
      <p:ext uri="{BB962C8B-B14F-4D97-AF65-F5344CB8AC3E}">
        <p14:creationId xmlns:p14="http://schemas.microsoft.com/office/powerpoint/2010/main" val="269911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5338B-F786-8649-AA9F-740A44EC597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32A8EC-9441-8841-A678-1BBB758B6F3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4EF9BE-FE7F-CF45-9278-D21AA91C39D9}"/>
              </a:ext>
            </a:extLst>
          </p:cNvPr>
          <p:cNvSpPr>
            <a:spLocks noGrp="1"/>
          </p:cNvSpPr>
          <p:nvPr>
            <p:ph type="dt" sz="half" idx="10"/>
          </p:nvPr>
        </p:nvSpPr>
        <p:spPr/>
        <p:txBody>
          <a:bodyPr/>
          <a:lstStyle/>
          <a:p>
            <a:fld id="{54A51F6C-57DC-474A-B373-44F27C9849F3}" type="datetimeFigureOut">
              <a:rPr lang="en-GB" smtClean="0"/>
              <a:t>10/11/2021</a:t>
            </a:fld>
            <a:endParaRPr lang="en-GB"/>
          </a:p>
        </p:txBody>
      </p:sp>
      <p:sp>
        <p:nvSpPr>
          <p:cNvPr id="5" name="Footer Placeholder 4">
            <a:extLst>
              <a:ext uri="{FF2B5EF4-FFF2-40B4-BE49-F238E27FC236}">
                <a16:creationId xmlns:a16="http://schemas.microsoft.com/office/drawing/2014/main" id="{4C2DF041-4E25-2E46-ABBB-379423E1E0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F9717-D96E-9141-8E21-6BF10DF29D6D}"/>
              </a:ext>
            </a:extLst>
          </p:cNvPr>
          <p:cNvSpPr>
            <a:spLocks noGrp="1"/>
          </p:cNvSpPr>
          <p:nvPr>
            <p:ph type="sldNum" sz="quarter" idx="12"/>
          </p:nvPr>
        </p:nvSpPr>
        <p:spPr/>
        <p:txBody>
          <a:bodyPr/>
          <a:lstStyle/>
          <a:p>
            <a:fld id="{9E296DF9-4E2D-F640-A1D9-F71936776CA3}" type="slidenum">
              <a:rPr lang="en-GB" smtClean="0"/>
              <a:t>‹#›</a:t>
            </a:fld>
            <a:endParaRPr lang="en-GB"/>
          </a:p>
        </p:txBody>
      </p:sp>
    </p:spTree>
    <p:extLst>
      <p:ext uri="{BB962C8B-B14F-4D97-AF65-F5344CB8AC3E}">
        <p14:creationId xmlns:p14="http://schemas.microsoft.com/office/powerpoint/2010/main" val="2633224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50F9C9-1444-B446-9FE6-5E4987B81F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BB49086-4630-BE4B-B0F3-7A8088BFE1B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8321D6-3D19-8748-A76E-5DDE7ECA8892}"/>
              </a:ext>
            </a:extLst>
          </p:cNvPr>
          <p:cNvSpPr>
            <a:spLocks noGrp="1"/>
          </p:cNvSpPr>
          <p:nvPr>
            <p:ph type="dt" sz="half" idx="10"/>
          </p:nvPr>
        </p:nvSpPr>
        <p:spPr/>
        <p:txBody>
          <a:bodyPr/>
          <a:lstStyle/>
          <a:p>
            <a:fld id="{54A51F6C-57DC-474A-B373-44F27C9849F3}" type="datetimeFigureOut">
              <a:rPr lang="en-GB" smtClean="0"/>
              <a:t>10/11/2021</a:t>
            </a:fld>
            <a:endParaRPr lang="en-GB"/>
          </a:p>
        </p:txBody>
      </p:sp>
      <p:sp>
        <p:nvSpPr>
          <p:cNvPr id="5" name="Footer Placeholder 4">
            <a:extLst>
              <a:ext uri="{FF2B5EF4-FFF2-40B4-BE49-F238E27FC236}">
                <a16:creationId xmlns:a16="http://schemas.microsoft.com/office/drawing/2014/main" id="{45D605BF-EDC6-C544-A8C9-596E2F942E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4AE473-C750-2445-9015-D0473EC41F33}"/>
              </a:ext>
            </a:extLst>
          </p:cNvPr>
          <p:cNvSpPr>
            <a:spLocks noGrp="1"/>
          </p:cNvSpPr>
          <p:nvPr>
            <p:ph type="sldNum" sz="quarter" idx="12"/>
          </p:nvPr>
        </p:nvSpPr>
        <p:spPr/>
        <p:txBody>
          <a:bodyPr/>
          <a:lstStyle/>
          <a:p>
            <a:fld id="{9E296DF9-4E2D-F640-A1D9-F71936776CA3}" type="slidenum">
              <a:rPr lang="en-GB" smtClean="0"/>
              <a:t>‹#›</a:t>
            </a:fld>
            <a:endParaRPr lang="en-GB"/>
          </a:p>
        </p:txBody>
      </p:sp>
    </p:spTree>
    <p:extLst>
      <p:ext uri="{BB962C8B-B14F-4D97-AF65-F5344CB8AC3E}">
        <p14:creationId xmlns:p14="http://schemas.microsoft.com/office/powerpoint/2010/main" val="3152125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6E3D4-672C-5E44-B2A2-9739E46B56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C73FC39-18A0-7C46-BD65-7A39E43766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A70F22-B890-D44B-BA14-DB41AF6EE0EC}"/>
              </a:ext>
            </a:extLst>
          </p:cNvPr>
          <p:cNvSpPr>
            <a:spLocks noGrp="1"/>
          </p:cNvSpPr>
          <p:nvPr>
            <p:ph type="dt" sz="half" idx="10"/>
          </p:nvPr>
        </p:nvSpPr>
        <p:spPr/>
        <p:txBody>
          <a:bodyPr/>
          <a:lstStyle/>
          <a:p>
            <a:fld id="{54A51F6C-57DC-474A-B373-44F27C9849F3}" type="datetimeFigureOut">
              <a:rPr lang="en-GB" smtClean="0"/>
              <a:t>10/11/2021</a:t>
            </a:fld>
            <a:endParaRPr lang="en-GB"/>
          </a:p>
        </p:txBody>
      </p:sp>
      <p:sp>
        <p:nvSpPr>
          <p:cNvPr id="5" name="Footer Placeholder 4">
            <a:extLst>
              <a:ext uri="{FF2B5EF4-FFF2-40B4-BE49-F238E27FC236}">
                <a16:creationId xmlns:a16="http://schemas.microsoft.com/office/drawing/2014/main" id="{CAC81DE2-BF36-794E-9F21-18CB53AFB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B57E5C-1299-BE43-B3EE-C764CC945843}"/>
              </a:ext>
            </a:extLst>
          </p:cNvPr>
          <p:cNvSpPr>
            <a:spLocks noGrp="1"/>
          </p:cNvSpPr>
          <p:nvPr>
            <p:ph type="sldNum" sz="quarter" idx="12"/>
          </p:nvPr>
        </p:nvSpPr>
        <p:spPr/>
        <p:txBody>
          <a:bodyPr/>
          <a:lstStyle/>
          <a:p>
            <a:fld id="{9E296DF9-4E2D-F640-A1D9-F71936776CA3}" type="slidenum">
              <a:rPr lang="en-GB" smtClean="0"/>
              <a:t>‹#›</a:t>
            </a:fld>
            <a:endParaRPr lang="en-GB"/>
          </a:p>
        </p:txBody>
      </p:sp>
    </p:spTree>
    <p:extLst>
      <p:ext uri="{BB962C8B-B14F-4D97-AF65-F5344CB8AC3E}">
        <p14:creationId xmlns:p14="http://schemas.microsoft.com/office/powerpoint/2010/main" val="3861549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4F1D3-478E-C44C-84DA-9F5AB3D060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F3238DB-C07F-504B-945F-F6BB51762E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8483776-4405-BB45-A538-20F8C6A744F2}"/>
              </a:ext>
            </a:extLst>
          </p:cNvPr>
          <p:cNvSpPr>
            <a:spLocks noGrp="1"/>
          </p:cNvSpPr>
          <p:nvPr>
            <p:ph type="dt" sz="half" idx="10"/>
          </p:nvPr>
        </p:nvSpPr>
        <p:spPr/>
        <p:txBody>
          <a:bodyPr/>
          <a:lstStyle/>
          <a:p>
            <a:fld id="{54A51F6C-57DC-474A-B373-44F27C9849F3}" type="datetimeFigureOut">
              <a:rPr lang="en-GB" smtClean="0"/>
              <a:t>10/11/2021</a:t>
            </a:fld>
            <a:endParaRPr lang="en-GB"/>
          </a:p>
        </p:txBody>
      </p:sp>
      <p:sp>
        <p:nvSpPr>
          <p:cNvPr id="5" name="Footer Placeholder 4">
            <a:extLst>
              <a:ext uri="{FF2B5EF4-FFF2-40B4-BE49-F238E27FC236}">
                <a16:creationId xmlns:a16="http://schemas.microsoft.com/office/drawing/2014/main" id="{D4C7BDE5-1133-4545-A076-9C732712FE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595957-40B1-B742-9ABA-726D9C6293F6}"/>
              </a:ext>
            </a:extLst>
          </p:cNvPr>
          <p:cNvSpPr>
            <a:spLocks noGrp="1"/>
          </p:cNvSpPr>
          <p:nvPr>
            <p:ph type="sldNum" sz="quarter" idx="12"/>
          </p:nvPr>
        </p:nvSpPr>
        <p:spPr/>
        <p:txBody>
          <a:bodyPr/>
          <a:lstStyle/>
          <a:p>
            <a:fld id="{9E296DF9-4E2D-F640-A1D9-F71936776CA3}" type="slidenum">
              <a:rPr lang="en-GB" smtClean="0"/>
              <a:t>‹#›</a:t>
            </a:fld>
            <a:endParaRPr lang="en-GB"/>
          </a:p>
        </p:txBody>
      </p:sp>
    </p:spTree>
    <p:extLst>
      <p:ext uri="{BB962C8B-B14F-4D97-AF65-F5344CB8AC3E}">
        <p14:creationId xmlns:p14="http://schemas.microsoft.com/office/powerpoint/2010/main" val="629617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ECDE4-3CC5-C34D-9082-C156730293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D6B9FB2-40FD-AB47-B44F-071E4DE4B2D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CC1C129-3AC7-4E42-A2DB-46AA8DA5CE3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5C6DE16-4ACF-B848-92E8-6C01260FC959}"/>
              </a:ext>
            </a:extLst>
          </p:cNvPr>
          <p:cNvSpPr>
            <a:spLocks noGrp="1"/>
          </p:cNvSpPr>
          <p:nvPr>
            <p:ph type="dt" sz="half" idx="10"/>
          </p:nvPr>
        </p:nvSpPr>
        <p:spPr/>
        <p:txBody>
          <a:bodyPr/>
          <a:lstStyle/>
          <a:p>
            <a:fld id="{54A51F6C-57DC-474A-B373-44F27C9849F3}" type="datetimeFigureOut">
              <a:rPr lang="en-GB" smtClean="0"/>
              <a:t>10/11/2021</a:t>
            </a:fld>
            <a:endParaRPr lang="en-GB"/>
          </a:p>
        </p:txBody>
      </p:sp>
      <p:sp>
        <p:nvSpPr>
          <p:cNvPr id="6" name="Footer Placeholder 5">
            <a:extLst>
              <a:ext uri="{FF2B5EF4-FFF2-40B4-BE49-F238E27FC236}">
                <a16:creationId xmlns:a16="http://schemas.microsoft.com/office/drawing/2014/main" id="{0A7517E6-5884-2C49-927D-73ACFB79E1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C008F3-94FA-8C47-A45D-CB343B4EF291}"/>
              </a:ext>
            </a:extLst>
          </p:cNvPr>
          <p:cNvSpPr>
            <a:spLocks noGrp="1"/>
          </p:cNvSpPr>
          <p:nvPr>
            <p:ph type="sldNum" sz="quarter" idx="12"/>
          </p:nvPr>
        </p:nvSpPr>
        <p:spPr/>
        <p:txBody>
          <a:bodyPr/>
          <a:lstStyle/>
          <a:p>
            <a:fld id="{9E296DF9-4E2D-F640-A1D9-F71936776CA3}" type="slidenum">
              <a:rPr lang="en-GB" smtClean="0"/>
              <a:t>‹#›</a:t>
            </a:fld>
            <a:endParaRPr lang="en-GB"/>
          </a:p>
        </p:txBody>
      </p:sp>
    </p:spTree>
    <p:extLst>
      <p:ext uri="{BB962C8B-B14F-4D97-AF65-F5344CB8AC3E}">
        <p14:creationId xmlns:p14="http://schemas.microsoft.com/office/powerpoint/2010/main" val="2459836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A4EFD-343B-CE4E-94FD-8D88878C2D4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583C2B-DC64-124E-A629-13EE1A92F2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B38903D-8B20-8747-9093-63A8FD66A4A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CEE7DCA-A53F-D747-BBCC-A8FA878A85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E720DAB-9F32-EB4C-B530-D6A2031D21B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CEFA556-E06D-4447-BEEB-0E522C2BD88B}"/>
              </a:ext>
            </a:extLst>
          </p:cNvPr>
          <p:cNvSpPr>
            <a:spLocks noGrp="1"/>
          </p:cNvSpPr>
          <p:nvPr>
            <p:ph type="dt" sz="half" idx="10"/>
          </p:nvPr>
        </p:nvSpPr>
        <p:spPr/>
        <p:txBody>
          <a:bodyPr/>
          <a:lstStyle/>
          <a:p>
            <a:fld id="{54A51F6C-57DC-474A-B373-44F27C9849F3}" type="datetimeFigureOut">
              <a:rPr lang="en-GB" smtClean="0"/>
              <a:t>10/11/2021</a:t>
            </a:fld>
            <a:endParaRPr lang="en-GB"/>
          </a:p>
        </p:txBody>
      </p:sp>
      <p:sp>
        <p:nvSpPr>
          <p:cNvPr id="8" name="Footer Placeholder 7">
            <a:extLst>
              <a:ext uri="{FF2B5EF4-FFF2-40B4-BE49-F238E27FC236}">
                <a16:creationId xmlns:a16="http://schemas.microsoft.com/office/drawing/2014/main" id="{44DDC2E6-D640-524D-A251-DE8EEDDDA7C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B43C72D-8E3E-2E41-847D-4E96DDC72FF0}"/>
              </a:ext>
            </a:extLst>
          </p:cNvPr>
          <p:cNvSpPr>
            <a:spLocks noGrp="1"/>
          </p:cNvSpPr>
          <p:nvPr>
            <p:ph type="sldNum" sz="quarter" idx="12"/>
          </p:nvPr>
        </p:nvSpPr>
        <p:spPr/>
        <p:txBody>
          <a:bodyPr/>
          <a:lstStyle/>
          <a:p>
            <a:fld id="{9E296DF9-4E2D-F640-A1D9-F71936776CA3}" type="slidenum">
              <a:rPr lang="en-GB" smtClean="0"/>
              <a:t>‹#›</a:t>
            </a:fld>
            <a:endParaRPr lang="en-GB"/>
          </a:p>
        </p:txBody>
      </p:sp>
    </p:spTree>
    <p:extLst>
      <p:ext uri="{BB962C8B-B14F-4D97-AF65-F5344CB8AC3E}">
        <p14:creationId xmlns:p14="http://schemas.microsoft.com/office/powerpoint/2010/main" val="3489982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C666E-F499-2148-9FC0-6B0F8366665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BC8DFA7-111E-8345-ACFC-E719FF76571A}"/>
              </a:ext>
            </a:extLst>
          </p:cNvPr>
          <p:cNvSpPr>
            <a:spLocks noGrp="1"/>
          </p:cNvSpPr>
          <p:nvPr>
            <p:ph type="dt" sz="half" idx="10"/>
          </p:nvPr>
        </p:nvSpPr>
        <p:spPr/>
        <p:txBody>
          <a:bodyPr/>
          <a:lstStyle/>
          <a:p>
            <a:fld id="{54A51F6C-57DC-474A-B373-44F27C9849F3}" type="datetimeFigureOut">
              <a:rPr lang="en-GB" smtClean="0"/>
              <a:t>10/11/2021</a:t>
            </a:fld>
            <a:endParaRPr lang="en-GB"/>
          </a:p>
        </p:txBody>
      </p:sp>
      <p:sp>
        <p:nvSpPr>
          <p:cNvPr id="4" name="Footer Placeholder 3">
            <a:extLst>
              <a:ext uri="{FF2B5EF4-FFF2-40B4-BE49-F238E27FC236}">
                <a16:creationId xmlns:a16="http://schemas.microsoft.com/office/drawing/2014/main" id="{594E69D1-8A2B-0D4E-9C21-25BE4DAF3A9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F617397-E347-AF47-B07E-DD5542E5FD57}"/>
              </a:ext>
            </a:extLst>
          </p:cNvPr>
          <p:cNvSpPr>
            <a:spLocks noGrp="1"/>
          </p:cNvSpPr>
          <p:nvPr>
            <p:ph type="sldNum" sz="quarter" idx="12"/>
          </p:nvPr>
        </p:nvSpPr>
        <p:spPr/>
        <p:txBody>
          <a:bodyPr/>
          <a:lstStyle/>
          <a:p>
            <a:fld id="{9E296DF9-4E2D-F640-A1D9-F71936776CA3}" type="slidenum">
              <a:rPr lang="en-GB" smtClean="0"/>
              <a:t>‹#›</a:t>
            </a:fld>
            <a:endParaRPr lang="en-GB"/>
          </a:p>
        </p:txBody>
      </p:sp>
    </p:spTree>
    <p:extLst>
      <p:ext uri="{BB962C8B-B14F-4D97-AF65-F5344CB8AC3E}">
        <p14:creationId xmlns:p14="http://schemas.microsoft.com/office/powerpoint/2010/main" val="2165030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1CDF4F-5AD7-1644-98E2-B134266F9387}"/>
              </a:ext>
            </a:extLst>
          </p:cNvPr>
          <p:cNvSpPr>
            <a:spLocks noGrp="1"/>
          </p:cNvSpPr>
          <p:nvPr>
            <p:ph type="dt" sz="half" idx="10"/>
          </p:nvPr>
        </p:nvSpPr>
        <p:spPr/>
        <p:txBody>
          <a:bodyPr/>
          <a:lstStyle/>
          <a:p>
            <a:fld id="{54A51F6C-57DC-474A-B373-44F27C9849F3}" type="datetimeFigureOut">
              <a:rPr lang="en-GB" smtClean="0"/>
              <a:t>10/11/2021</a:t>
            </a:fld>
            <a:endParaRPr lang="en-GB"/>
          </a:p>
        </p:txBody>
      </p:sp>
      <p:sp>
        <p:nvSpPr>
          <p:cNvPr id="3" name="Footer Placeholder 2">
            <a:extLst>
              <a:ext uri="{FF2B5EF4-FFF2-40B4-BE49-F238E27FC236}">
                <a16:creationId xmlns:a16="http://schemas.microsoft.com/office/drawing/2014/main" id="{4DADAB36-566A-6247-BDF6-AEDE0210134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ECBE813-355A-7F4E-953F-5387DDFE3D06}"/>
              </a:ext>
            </a:extLst>
          </p:cNvPr>
          <p:cNvSpPr>
            <a:spLocks noGrp="1"/>
          </p:cNvSpPr>
          <p:nvPr>
            <p:ph type="sldNum" sz="quarter" idx="12"/>
          </p:nvPr>
        </p:nvSpPr>
        <p:spPr/>
        <p:txBody>
          <a:bodyPr/>
          <a:lstStyle/>
          <a:p>
            <a:fld id="{9E296DF9-4E2D-F640-A1D9-F71936776CA3}" type="slidenum">
              <a:rPr lang="en-GB" smtClean="0"/>
              <a:t>‹#›</a:t>
            </a:fld>
            <a:endParaRPr lang="en-GB"/>
          </a:p>
        </p:txBody>
      </p:sp>
    </p:spTree>
    <p:extLst>
      <p:ext uri="{BB962C8B-B14F-4D97-AF65-F5344CB8AC3E}">
        <p14:creationId xmlns:p14="http://schemas.microsoft.com/office/powerpoint/2010/main" val="1445606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F6B38-FF7F-D04C-A3BF-6C11FD96B4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E1A9690-293C-6B4B-8B41-B7A9B88892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A1C5806-C852-7143-A596-106F39B63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2EFF7B-A98B-574F-B3F0-0DC46C9370D3}"/>
              </a:ext>
            </a:extLst>
          </p:cNvPr>
          <p:cNvSpPr>
            <a:spLocks noGrp="1"/>
          </p:cNvSpPr>
          <p:nvPr>
            <p:ph type="dt" sz="half" idx="10"/>
          </p:nvPr>
        </p:nvSpPr>
        <p:spPr/>
        <p:txBody>
          <a:bodyPr/>
          <a:lstStyle/>
          <a:p>
            <a:fld id="{54A51F6C-57DC-474A-B373-44F27C9849F3}" type="datetimeFigureOut">
              <a:rPr lang="en-GB" smtClean="0"/>
              <a:t>10/11/2021</a:t>
            </a:fld>
            <a:endParaRPr lang="en-GB"/>
          </a:p>
        </p:txBody>
      </p:sp>
      <p:sp>
        <p:nvSpPr>
          <p:cNvPr id="6" name="Footer Placeholder 5">
            <a:extLst>
              <a:ext uri="{FF2B5EF4-FFF2-40B4-BE49-F238E27FC236}">
                <a16:creationId xmlns:a16="http://schemas.microsoft.com/office/drawing/2014/main" id="{E1BC8CC0-C6C7-0148-9C2F-EE411A141F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C933C7-9C75-F049-82DE-B6CA1EFAA89B}"/>
              </a:ext>
            </a:extLst>
          </p:cNvPr>
          <p:cNvSpPr>
            <a:spLocks noGrp="1"/>
          </p:cNvSpPr>
          <p:nvPr>
            <p:ph type="sldNum" sz="quarter" idx="12"/>
          </p:nvPr>
        </p:nvSpPr>
        <p:spPr/>
        <p:txBody>
          <a:bodyPr/>
          <a:lstStyle/>
          <a:p>
            <a:fld id="{9E296DF9-4E2D-F640-A1D9-F71936776CA3}" type="slidenum">
              <a:rPr lang="en-GB" smtClean="0"/>
              <a:t>‹#›</a:t>
            </a:fld>
            <a:endParaRPr lang="en-GB"/>
          </a:p>
        </p:txBody>
      </p:sp>
    </p:spTree>
    <p:extLst>
      <p:ext uri="{BB962C8B-B14F-4D97-AF65-F5344CB8AC3E}">
        <p14:creationId xmlns:p14="http://schemas.microsoft.com/office/powerpoint/2010/main" val="2738515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A5B5D-27BB-454E-AEB0-868448CF1D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87BA337-3FFA-8048-9646-6CC601C60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7F75DC6-06A9-0544-954F-2D3C0A3CA7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648028-1D4D-8742-99B5-083AB075286D}"/>
              </a:ext>
            </a:extLst>
          </p:cNvPr>
          <p:cNvSpPr>
            <a:spLocks noGrp="1"/>
          </p:cNvSpPr>
          <p:nvPr>
            <p:ph type="dt" sz="half" idx="10"/>
          </p:nvPr>
        </p:nvSpPr>
        <p:spPr/>
        <p:txBody>
          <a:bodyPr/>
          <a:lstStyle/>
          <a:p>
            <a:fld id="{54A51F6C-57DC-474A-B373-44F27C9849F3}" type="datetimeFigureOut">
              <a:rPr lang="en-GB" smtClean="0"/>
              <a:t>10/11/2021</a:t>
            </a:fld>
            <a:endParaRPr lang="en-GB"/>
          </a:p>
        </p:txBody>
      </p:sp>
      <p:sp>
        <p:nvSpPr>
          <p:cNvPr id="6" name="Footer Placeholder 5">
            <a:extLst>
              <a:ext uri="{FF2B5EF4-FFF2-40B4-BE49-F238E27FC236}">
                <a16:creationId xmlns:a16="http://schemas.microsoft.com/office/drawing/2014/main" id="{374BFEB3-B73D-374F-B580-9EFD0CE97C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6E1DB5-3ADA-DD44-8C2D-C118AFA43CF2}"/>
              </a:ext>
            </a:extLst>
          </p:cNvPr>
          <p:cNvSpPr>
            <a:spLocks noGrp="1"/>
          </p:cNvSpPr>
          <p:nvPr>
            <p:ph type="sldNum" sz="quarter" idx="12"/>
          </p:nvPr>
        </p:nvSpPr>
        <p:spPr/>
        <p:txBody>
          <a:bodyPr/>
          <a:lstStyle/>
          <a:p>
            <a:fld id="{9E296DF9-4E2D-F640-A1D9-F71936776CA3}" type="slidenum">
              <a:rPr lang="en-GB" smtClean="0"/>
              <a:t>‹#›</a:t>
            </a:fld>
            <a:endParaRPr lang="en-GB"/>
          </a:p>
        </p:txBody>
      </p:sp>
    </p:spTree>
    <p:extLst>
      <p:ext uri="{BB962C8B-B14F-4D97-AF65-F5344CB8AC3E}">
        <p14:creationId xmlns:p14="http://schemas.microsoft.com/office/powerpoint/2010/main" val="3799465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321249-F7E1-0D48-92C6-C56F7D4D8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262383-0201-044C-B8F8-B9A31526DE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EF8295-CC1A-D449-94AE-0E3B18006D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A51F6C-57DC-474A-B373-44F27C9849F3}" type="datetimeFigureOut">
              <a:rPr lang="en-GB" smtClean="0"/>
              <a:t>10/11/2021</a:t>
            </a:fld>
            <a:endParaRPr lang="en-GB"/>
          </a:p>
        </p:txBody>
      </p:sp>
      <p:sp>
        <p:nvSpPr>
          <p:cNvPr id="5" name="Footer Placeholder 4">
            <a:extLst>
              <a:ext uri="{FF2B5EF4-FFF2-40B4-BE49-F238E27FC236}">
                <a16:creationId xmlns:a16="http://schemas.microsoft.com/office/drawing/2014/main" id="{DEBB3831-6430-7043-9D82-3B2672D428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A9AF6F6-3AC0-D449-A2F4-E1B56EA8E5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296DF9-4E2D-F640-A1D9-F71936776CA3}" type="slidenum">
              <a:rPr lang="en-GB" smtClean="0"/>
              <a:t>‹#›</a:t>
            </a:fld>
            <a:endParaRPr lang="en-GB"/>
          </a:p>
        </p:txBody>
      </p:sp>
    </p:spTree>
    <p:extLst>
      <p:ext uri="{BB962C8B-B14F-4D97-AF65-F5344CB8AC3E}">
        <p14:creationId xmlns:p14="http://schemas.microsoft.com/office/powerpoint/2010/main" val="1259243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5A6D83-3A98-A847-B74C-1EE3ED194E7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92922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31755F-3770-2C47-BE75-1A32BA2E3526}"/>
              </a:ext>
            </a:extLst>
          </p:cNvPr>
          <p:cNvSpPr>
            <a:spLocks noGrp="1"/>
          </p:cNvSpPr>
          <p:nvPr>
            <p:ph idx="1"/>
          </p:nvPr>
        </p:nvSpPr>
        <p:spPr>
          <a:xfrm>
            <a:off x="838200" y="673768"/>
            <a:ext cx="10515600" cy="5503195"/>
          </a:xfrm>
        </p:spPr>
        <p:txBody>
          <a:bodyPr>
            <a:normAutofit/>
          </a:bodyPr>
          <a:lstStyle/>
          <a:p>
            <a:pPr marL="0" indent="0">
              <a:lnSpc>
                <a:spcPct val="100000"/>
              </a:lnSpc>
              <a:buNone/>
            </a:pPr>
            <a:r>
              <a:rPr lang="en-GB" sz="3200" baseline="30000" dirty="0">
                <a:solidFill>
                  <a:schemeClr val="bg1"/>
                </a:solidFill>
                <a:latin typeface="CMG Sans Medium" pitchFamily="2" charset="77"/>
              </a:rPr>
              <a:t>1-2 </a:t>
            </a:r>
            <a:r>
              <a:rPr lang="en-GB" sz="3200" dirty="0">
                <a:solidFill>
                  <a:schemeClr val="bg1"/>
                </a:solidFill>
                <a:latin typeface="CMG Sans Medium" pitchFamily="2" charset="77"/>
              </a:rPr>
              <a:t>If </a:t>
            </a:r>
            <a:r>
              <a:rPr lang="en-GB" sz="3200" cap="small" dirty="0">
                <a:solidFill>
                  <a:schemeClr val="bg1"/>
                </a:solidFill>
                <a:latin typeface="CMG Sans Medium" pitchFamily="2" charset="77"/>
              </a:rPr>
              <a:t>God</a:t>
            </a:r>
            <a:r>
              <a:rPr lang="en-GB" sz="3200" dirty="0">
                <a:solidFill>
                  <a:schemeClr val="bg1"/>
                </a:solidFill>
                <a:latin typeface="CMG Sans Medium" pitchFamily="2" charset="77"/>
              </a:rPr>
              <a:t> doesn’t build the house, the builders only build shacks. If </a:t>
            </a:r>
            <a:r>
              <a:rPr lang="en-GB" sz="3200" cap="small" dirty="0">
                <a:solidFill>
                  <a:schemeClr val="bg1"/>
                </a:solidFill>
                <a:latin typeface="CMG Sans Medium" pitchFamily="2" charset="77"/>
              </a:rPr>
              <a:t>God</a:t>
            </a:r>
            <a:r>
              <a:rPr lang="en-GB" sz="3200" dirty="0">
                <a:solidFill>
                  <a:schemeClr val="bg1"/>
                </a:solidFill>
                <a:latin typeface="CMG Sans Medium" pitchFamily="2" charset="77"/>
              </a:rPr>
              <a:t> doesn’t guard the city, the night watchman might as well nap. It’s useless to rise early and go to bed late, and work your worried fingers to the bone. Don’t you know he enjoys giving rest to those he loves?</a:t>
            </a:r>
          </a:p>
          <a:p>
            <a:pPr marL="0" indent="0">
              <a:lnSpc>
                <a:spcPct val="100000"/>
              </a:lnSpc>
              <a:buNone/>
            </a:pPr>
            <a:r>
              <a:rPr lang="en-GB" sz="2400" dirty="0">
                <a:solidFill>
                  <a:schemeClr val="bg1"/>
                </a:solidFill>
                <a:latin typeface="CMG Sans Medium" pitchFamily="2" charset="77"/>
              </a:rPr>
              <a:t>Proverbs 27:1-2 MSG</a:t>
            </a:r>
          </a:p>
        </p:txBody>
      </p:sp>
    </p:spTree>
    <p:extLst>
      <p:ext uri="{BB962C8B-B14F-4D97-AF65-F5344CB8AC3E}">
        <p14:creationId xmlns:p14="http://schemas.microsoft.com/office/powerpoint/2010/main" val="3968429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458BA8-FB02-A846-830F-85E6FE5051F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62900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5A6D83-3A98-A847-B74C-1EE3ED194E7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37502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31755F-3770-2C47-BE75-1A32BA2E3526}"/>
              </a:ext>
            </a:extLst>
          </p:cNvPr>
          <p:cNvSpPr>
            <a:spLocks noGrp="1"/>
          </p:cNvSpPr>
          <p:nvPr>
            <p:ph idx="1"/>
          </p:nvPr>
        </p:nvSpPr>
        <p:spPr>
          <a:xfrm>
            <a:off x="426720" y="673768"/>
            <a:ext cx="11594592" cy="5503195"/>
          </a:xfrm>
        </p:spPr>
        <p:txBody>
          <a:bodyPr>
            <a:normAutofit/>
          </a:bodyPr>
          <a:lstStyle/>
          <a:p>
            <a:pPr>
              <a:lnSpc>
                <a:spcPct val="100000"/>
              </a:lnSpc>
            </a:pPr>
            <a:r>
              <a:rPr lang="en-GB" sz="2400" dirty="0">
                <a:solidFill>
                  <a:schemeClr val="bg1">
                    <a:lumMod val="95000"/>
                  </a:schemeClr>
                </a:solidFill>
                <a:latin typeface="CMG Sans Medium" pitchFamily="2" charset="77"/>
              </a:rPr>
              <a:t>5+ years</a:t>
            </a:r>
          </a:p>
          <a:p>
            <a:pPr lvl="1">
              <a:lnSpc>
                <a:spcPct val="100000"/>
              </a:lnSpc>
            </a:pPr>
            <a:r>
              <a:rPr lang="en-GB" sz="2000" dirty="0">
                <a:solidFill>
                  <a:schemeClr val="bg1">
                    <a:lumMod val="95000"/>
                  </a:schemeClr>
                </a:solidFill>
                <a:latin typeface="CMG Sans Medium" pitchFamily="2" charset="77"/>
              </a:rPr>
              <a:t>(late 2016 and before…first few months of Belle </a:t>
            </a:r>
            <a:r>
              <a:rPr lang="en-GB" sz="2000" dirty="0" err="1">
                <a:solidFill>
                  <a:schemeClr val="bg1">
                    <a:lumMod val="95000"/>
                  </a:schemeClr>
                </a:solidFill>
                <a:latin typeface="CMG Sans Medium" pitchFamily="2" charset="77"/>
              </a:rPr>
              <a:t>Vue</a:t>
            </a:r>
            <a:r>
              <a:rPr lang="en-GB" sz="2000" dirty="0">
                <a:solidFill>
                  <a:schemeClr val="bg1">
                    <a:lumMod val="95000"/>
                  </a:schemeClr>
                </a:solidFill>
                <a:latin typeface="CMG Sans Medium" pitchFamily="2" charset="77"/>
              </a:rPr>
              <a:t>)</a:t>
            </a:r>
          </a:p>
          <a:p>
            <a:pPr>
              <a:lnSpc>
                <a:spcPct val="100000"/>
              </a:lnSpc>
            </a:pPr>
            <a:r>
              <a:rPr lang="en-GB" sz="2400" dirty="0">
                <a:solidFill>
                  <a:schemeClr val="bg1">
                    <a:lumMod val="95000"/>
                  </a:schemeClr>
                </a:solidFill>
                <a:latin typeface="CMG Sans Medium" pitchFamily="2" charset="77"/>
              </a:rPr>
              <a:t>3-5 years</a:t>
            </a:r>
          </a:p>
          <a:p>
            <a:pPr lvl="1">
              <a:lnSpc>
                <a:spcPct val="100000"/>
              </a:lnSpc>
            </a:pPr>
            <a:r>
              <a:rPr lang="en-GB" sz="2000" dirty="0">
                <a:solidFill>
                  <a:schemeClr val="bg1">
                    <a:lumMod val="95000"/>
                  </a:schemeClr>
                </a:solidFill>
                <a:latin typeface="CMG Sans Medium" pitchFamily="2" charset="77"/>
              </a:rPr>
              <a:t>(late 2016 - late 2018//pre St. John’s)</a:t>
            </a:r>
          </a:p>
          <a:p>
            <a:pPr>
              <a:lnSpc>
                <a:spcPct val="100000"/>
              </a:lnSpc>
            </a:pPr>
            <a:r>
              <a:rPr lang="en-GB" sz="2400" dirty="0">
                <a:solidFill>
                  <a:schemeClr val="bg1">
                    <a:lumMod val="95000"/>
                  </a:schemeClr>
                </a:solidFill>
                <a:latin typeface="CMG Sans Medium" pitchFamily="2" charset="77"/>
              </a:rPr>
              <a:t>1-3 years</a:t>
            </a:r>
          </a:p>
          <a:p>
            <a:pPr lvl="1">
              <a:lnSpc>
                <a:spcPct val="100000"/>
              </a:lnSpc>
            </a:pPr>
            <a:r>
              <a:rPr lang="en-GB" sz="2000" dirty="0">
                <a:solidFill>
                  <a:schemeClr val="bg1">
                    <a:lumMod val="95000"/>
                  </a:schemeClr>
                </a:solidFill>
                <a:latin typeface="CMG Sans Medium" pitchFamily="2" charset="77"/>
              </a:rPr>
              <a:t>(</a:t>
            </a:r>
            <a:r>
              <a:rPr lang="en-GB" sz="2000" dirty="0" err="1">
                <a:solidFill>
                  <a:schemeClr val="bg1">
                    <a:lumMod val="95000"/>
                  </a:schemeClr>
                </a:solidFill>
                <a:latin typeface="CMG Sans Medium" pitchFamily="2" charset="77"/>
              </a:rPr>
              <a:t>Covid</a:t>
            </a:r>
            <a:r>
              <a:rPr lang="en-GB" sz="2000" dirty="0">
                <a:solidFill>
                  <a:schemeClr val="bg1">
                    <a:lumMod val="95000"/>
                  </a:schemeClr>
                </a:solidFill>
                <a:latin typeface="CMG Sans Medium" pitchFamily="2" charset="77"/>
              </a:rPr>
              <a:t> or just before(2019- late ‘20) // St John’s  + or online)</a:t>
            </a:r>
          </a:p>
          <a:p>
            <a:pPr>
              <a:lnSpc>
                <a:spcPct val="100000"/>
              </a:lnSpc>
            </a:pPr>
            <a:r>
              <a:rPr lang="en-GB" sz="2400" dirty="0">
                <a:solidFill>
                  <a:schemeClr val="bg1">
                    <a:lumMod val="95000"/>
                  </a:schemeClr>
                </a:solidFill>
                <a:latin typeface="CMG Sans Medium" pitchFamily="2" charset="77"/>
              </a:rPr>
              <a:t>Less than a year (Christmas 2020+)</a:t>
            </a:r>
          </a:p>
        </p:txBody>
      </p:sp>
      <p:pic>
        <p:nvPicPr>
          <p:cNvPr id="6" name="Picture 5">
            <a:extLst>
              <a:ext uri="{FF2B5EF4-FFF2-40B4-BE49-F238E27FC236}">
                <a16:creationId xmlns:a16="http://schemas.microsoft.com/office/drawing/2014/main" id="{3E1A5476-6B90-2941-94FD-D8833B940583}"/>
              </a:ext>
            </a:extLst>
          </p:cNvPr>
          <p:cNvPicPr>
            <a:picLocks noChangeAspect="1"/>
          </p:cNvPicPr>
          <p:nvPr/>
        </p:nvPicPr>
        <p:blipFill rotWithShape="1">
          <a:blip r:embed="rId2"/>
          <a:srcRect t="10980" b="10874"/>
          <a:stretch/>
        </p:blipFill>
        <p:spPr>
          <a:xfrm>
            <a:off x="536448" y="4089393"/>
            <a:ext cx="6729984" cy="2469904"/>
          </a:xfrm>
          <a:prstGeom prst="rect">
            <a:avLst/>
          </a:prstGeom>
        </p:spPr>
      </p:pic>
      <p:pic>
        <p:nvPicPr>
          <p:cNvPr id="8" name="Picture 7">
            <a:extLst>
              <a:ext uri="{FF2B5EF4-FFF2-40B4-BE49-F238E27FC236}">
                <a16:creationId xmlns:a16="http://schemas.microsoft.com/office/drawing/2014/main" id="{2CAD9AF8-6108-E04B-A0FC-C3099F6E273F}"/>
              </a:ext>
            </a:extLst>
          </p:cNvPr>
          <p:cNvPicPr>
            <a:picLocks noChangeAspect="1"/>
          </p:cNvPicPr>
          <p:nvPr/>
        </p:nvPicPr>
        <p:blipFill rotWithShape="1">
          <a:blip r:embed="rId3"/>
          <a:srcRect l="32499" t="19497" r="19200" b="25817"/>
          <a:stretch/>
        </p:blipFill>
        <p:spPr>
          <a:xfrm>
            <a:off x="7376160" y="4089393"/>
            <a:ext cx="4645152" cy="2469904"/>
          </a:xfrm>
          <a:prstGeom prst="rect">
            <a:avLst/>
          </a:prstGeom>
        </p:spPr>
      </p:pic>
    </p:spTree>
    <p:extLst>
      <p:ext uri="{BB962C8B-B14F-4D97-AF65-F5344CB8AC3E}">
        <p14:creationId xmlns:p14="http://schemas.microsoft.com/office/powerpoint/2010/main" val="677601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31755F-3770-2C47-BE75-1A32BA2E3526}"/>
              </a:ext>
            </a:extLst>
          </p:cNvPr>
          <p:cNvSpPr>
            <a:spLocks noGrp="1"/>
          </p:cNvSpPr>
          <p:nvPr>
            <p:ph idx="1"/>
          </p:nvPr>
        </p:nvSpPr>
        <p:spPr>
          <a:xfrm>
            <a:off x="838200" y="673768"/>
            <a:ext cx="10515600" cy="5503195"/>
          </a:xfrm>
        </p:spPr>
        <p:txBody>
          <a:bodyPr>
            <a:normAutofit/>
          </a:bodyPr>
          <a:lstStyle/>
          <a:p>
            <a:pPr marL="0" indent="0">
              <a:lnSpc>
                <a:spcPct val="100000"/>
              </a:lnSpc>
              <a:buNone/>
            </a:pPr>
            <a:r>
              <a:rPr lang="en-GB" sz="3600" dirty="0">
                <a:solidFill>
                  <a:schemeClr val="bg1">
                    <a:lumMod val="95000"/>
                  </a:schemeClr>
                </a:solidFill>
                <a:latin typeface="CMG Sans Medium" pitchFamily="2" charset="77"/>
              </a:rPr>
              <a:t>The thief comes only to steal and kill and destroy; </a:t>
            </a:r>
            <a:r>
              <a:rPr lang="en-GB" sz="3600" dirty="0">
                <a:solidFill>
                  <a:srgbClr val="FFFF00"/>
                </a:solidFill>
                <a:latin typeface="CMG Sans Medium" pitchFamily="2" charset="77"/>
              </a:rPr>
              <a:t>I have come that they may have life, and have it to the full</a:t>
            </a:r>
            <a:r>
              <a:rPr lang="en-GB" sz="3600" dirty="0">
                <a:solidFill>
                  <a:schemeClr val="bg1">
                    <a:lumMod val="95000"/>
                  </a:schemeClr>
                </a:solidFill>
                <a:latin typeface="CMG Sans Medium" pitchFamily="2" charset="77"/>
              </a:rPr>
              <a:t>.</a:t>
            </a:r>
          </a:p>
          <a:p>
            <a:pPr marL="0" indent="0">
              <a:lnSpc>
                <a:spcPct val="100000"/>
              </a:lnSpc>
              <a:buNone/>
            </a:pPr>
            <a:r>
              <a:rPr lang="en-GB" sz="2000" dirty="0">
                <a:solidFill>
                  <a:schemeClr val="bg1">
                    <a:lumMod val="95000"/>
                  </a:schemeClr>
                </a:solidFill>
                <a:latin typeface="CMG Sans Medium" pitchFamily="2" charset="77"/>
              </a:rPr>
              <a:t>John 10:10 NIV</a:t>
            </a:r>
          </a:p>
        </p:txBody>
      </p:sp>
    </p:spTree>
    <p:extLst>
      <p:ext uri="{BB962C8B-B14F-4D97-AF65-F5344CB8AC3E}">
        <p14:creationId xmlns:p14="http://schemas.microsoft.com/office/powerpoint/2010/main" val="1948206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1EF5-EA69-654B-A6EE-81E062982F2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08833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1B4B10-0708-E449-AFC6-E0D5664B5B9D}"/>
              </a:ext>
            </a:extLst>
          </p:cNvPr>
          <p:cNvPicPr>
            <a:picLocks noChangeAspect="1"/>
          </p:cNvPicPr>
          <p:nvPr/>
        </p:nvPicPr>
        <p:blipFill rotWithShape="1">
          <a:blip r:embed="rId2"/>
          <a:srcRect l="4395" t="2086" r="3718" b="444"/>
          <a:stretch/>
        </p:blipFill>
        <p:spPr>
          <a:xfrm>
            <a:off x="0" y="0"/>
            <a:ext cx="12289536" cy="7036301"/>
          </a:xfrm>
          <a:prstGeom prst="rect">
            <a:avLst/>
          </a:prstGeom>
        </p:spPr>
      </p:pic>
      <p:pic>
        <p:nvPicPr>
          <p:cNvPr id="10" name="Picture 9">
            <a:extLst>
              <a:ext uri="{FF2B5EF4-FFF2-40B4-BE49-F238E27FC236}">
                <a16:creationId xmlns:a16="http://schemas.microsoft.com/office/drawing/2014/main" id="{12E94259-D917-264E-B25E-87F7091D35CA}"/>
              </a:ext>
            </a:extLst>
          </p:cNvPr>
          <p:cNvPicPr>
            <a:picLocks noChangeAspect="1"/>
          </p:cNvPicPr>
          <p:nvPr/>
        </p:nvPicPr>
        <p:blipFill>
          <a:blip r:embed="rId3"/>
          <a:stretch>
            <a:fillRect/>
          </a:stretch>
        </p:blipFill>
        <p:spPr>
          <a:xfrm>
            <a:off x="4275328" y="3518150"/>
            <a:ext cx="3738880" cy="2103120"/>
          </a:xfrm>
          <a:prstGeom prst="rect">
            <a:avLst/>
          </a:prstGeom>
        </p:spPr>
      </p:pic>
    </p:spTree>
    <p:extLst>
      <p:ext uri="{BB962C8B-B14F-4D97-AF65-F5344CB8AC3E}">
        <p14:creationId xmlns:p14="http://schemas.microsoft.com/office/powerpoint/2010/main" val="3235663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42D358-6159-844D-860B-01F43C14E151}"/>
              </a:ext>
            </a:extLst>
          </p:cNvPr>
          <p:cNvPicPr>
            <a:picLocks noChangeAspect="1"/>
          </p:cNvPicPr>
          <p:nvPr/>
        </p:nvPicPr>
        <p:blipFill>
          <a:blip r:embed="rId2"/>
          <a:stretch>
            <a:fillRect/>
          </a:stretch>
        </p:blipFill>
        <p:spPr>
          <a:xfrm>
            <a:off x="11458" y="0"/>
            <a:ext cx="12169083" cy="6858000"/>
          </a:xfrm>
          <a:prstGeom prst="rect">
            <a:avLst/>
          </a:prstGeom>
        </p:spPr>
      </p:pic>
    </p:spTree>
    <p:extLst>
      <p:ext uri="{BB962C8B-B14F-4D97-AF65-F5344CB8AC3E}">
        <p14:creationId xmlns:p14="http://schemas.microsoft.com/office/powerpoint/2010/main" val="2443229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38E4B1-FA3C-404E-A817-5F02E539EE1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69460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7D1074-8EB1-FF49-A1B7-51F1E35600D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97056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31755F-3770-2C47-BE75-1A32BA2E3526}"/>
              </a:ext>
            </a:extLst>
          </p:cNvPr>
          <p:cNvSpPr>
            <a:spLocks noGrp="1"/>
          </p:cNvSpPr>
          <p:nvPr>
            <p:ph idx="1"/>
          </p:nvPr>
        </p:nvSpPr>
        <p:spPr>
          <a:xfrm>
            <a:off x="838200" y="673768"/>
            <a:ext cx="10515600" cy="5503195"/>
          </a:xfrm>
        </p:spPr>
        <p:txBody>
          <a:bodyPr>
            <a:normAutofit/>
          </a:bodyPr>
          <a:lstStyle/>
          <a:p>
            <a:pPr marL="0" indent="0">
              <a:lnSpc>
                <a:spcPct val="100000"/>
              </a:lnSpc>
              <a:buNone/>
            </a:pPr>
            <a:r>
              <a:rPr lang="en-GB" sz="3200" baseline="30000" dirty="0">
                <a:solidFill>
                  <a:schemeClr val="bg1"/>
                </a:solidFill>
                <a:latin typeface="CMG Sans Medium" pitchFamily="2" charset="77"/>
              </a:rPr>
              <a:t>1 </a:t>
            </a:r>
            <a:r>
              <a:rPr lang="en-GB" sz="3200" dirty="0">
                <a:solidFill>
                  <a:schemeClr val="accent4">
                    <a:lumMod val="60000"/>
                    <a:lumOff val="40000"/>
                  </a:schemeClr>
                </a:solidFill>
                <a:latin typeface="CMG Sans Medium" pitchFamily="2" charset="77"/>
              </a:rPr>
              <a:t>Unless the </a:t>
            </a:r>
            <a:r>
              <a:rPr lang="en-GB" sz="3200" cap="small" dirty="0">
                <a:solidFill>
                  <a:schemeClr val="accent4">
                    <a:lumMod val="60000"/>
                    <a:lumOff val="40000"/>
                  </a:schemeClr>
                </a:solidFill>
                <a:latin typeface="CMG Sans Medium" pitchFamily="2" charset="77"/>
              </a:rPr>
              <a:t>Lord</a:t>
            </a:r>
            <a:r>
              <a:rPr lang="en-GB" sz="3200" dirty="0">
                <a:solidFill>
                  <a:schemeClr val="accent4">
                    <a:lumMod val="60000"/>
                    <a:lumOff val="40000"/>
                  </a:schemeClr>
                </a:solidFill>
                <a:latin typeface="CMG Sans Medium" pitchFamily="2" charset="77"/>
              </a:rPr>
              <a:t> builds the house</a:t>
            </a:r>
            <a:r>
              <a:rPr lang="en-GB" sz="3200" dirty="0">
                <a:solidFill>
                  <a:schemeClr val="bg1"/>
                </a:solidFill>
                <a:latin typeface="CMG Sans Medium" pitchFamily="2" charset="77"/>
              </a:rPr>
              <a:t>, those who build it labour in vain. Unless the </a:t>
            </a:r>
            <a:r>
              <a:rPr lang="en-GB" sz="3200" cap="small" dirty="0">
                <a:solidFill>
                  <a:schemeClr val="bg1"/>
                </a:solidFill>
                <a:latin typeface="CMG Sans Medium" pitchFamily="2" charset="77"/>
              </a:rPr>
              <a:t>Lord</a:t>
            </a:r>
            <a:r>
              <a:rPr lang="en-GB" sz="3200" dirty="0">
                <a:solidFill>
                  <a:schemeClr val="bg1"/>
                </a:solidFill>
                <a:latin typeface="CMG Sans Medium" pitchFamily="2" charset="77"/>
              </a:rPr>
              <a:t> watches over the city, the watchman stays awake in vain. </a:t>
            </a:r>
            <a:r>
              <a:rPr lang="en-GB" sz="3200" baseline="30000" dirty="0">
                <a:solidFill>
                  <a:schemeClr val="bg1"/>
                </a:solidFill>
                <a:latin typeface="CMG Sans Medium" pitchFamily="2" charset="77"/>
              </a:rPr>
              <a:t>2 </a:t>
            </a:r>
            <a:r>
              <a:rPr lang="en-GB" sz="3200" dirty="0">
                <a:solidFill>
                  <a:schemeClr val="bg1"/>
                </a:solidFill>
                <a:latin typeface="CMG Sans Medium" pitchFamily="2" charset="77"/>
              </a:rPr>
              <a:t>It is in vain that you rise up early and go late to rest, eating the bread of anxious toil; for he gives to his beloved sleep.</a:t>
            </a:r>
          </a:p>
          <a:p>
            <a:pPr marL="0" indent="0">
              <a:lnSpc>
                <a:spcPct val="100000"/>
              </a:lnSpc>
              <a:buNone/>
            </a:pPr>
            <a:r>
              <a:rPr lang="en-GB" sz="2400" dirty="0">
                <a:solidFill>
                  <a:schemeClr val="bg1"/>
                </a:solidFill>
                <a:latin typeface="CMG Sans Medium" pitchFamily="2" charset="77"/>
              </a:rPr>
              <a:t>Proverbs 27:1-2 CSB</a:t>
            </a:r>
          </a:p>
        </p:txBody>
      </p:sp>
    </p:spTree>
    <p:extLst>
      <p:ext uri="{BB962C8B-B14F-4D97-AF65-F5344CB8AC3E}">
        <p14:creationId xmlns:p14="http://schemas.microsoft.com/office/powerpoint/2010/main" val="21089737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1925</TotalTime>
  <Words>230</Words>
  <Application>Microsoft Macintosh PowerPoint</Application>
  <PresentationFormat>Widescreen</PresentationFormat>
  <Paragraphs>13</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CMG Sans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17</cp:revision>
  <dcterms:created xsi:type="dcterms:W3CDTF">2021-02-04T18:35:22Z</dcterms:created>
  <dcterms:modified xsi:type="dcterms:W3CDTF">2021-11-10T15:44:35Z</dcterms:modified>
</cp:coreProperties>
</file>