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26"/>
  </p:notesMasterIdLst>
  <p:sldIdLst>
    <p:sldId id="405" r:id="rId2"/>
    <p:sldId id="376" r:id="rId3"/>
    <p:sldId id="406" r:id="rId4"/>
    <p:sldId id="378" r:id="rId5"/>
    <p:sldId id="377" r:id="rId6"/>
    <p:sldId id="381" r:id="rId7"/>
    <p:sldId id="407" r:id="rId8"/>
    <p:sldId id="382" r:id="rId9"/>
    <p:sldId id="408" r:id="rId10"/>
    <p:sldId id="383" r:id="rId11"/>
    <p:sldId id="384" r:id="rId12"/>
    <p:sldId id="399" r:id="rId13"/>
    <p:sldId id="400" r:id="rId14"/>
    <p:sldId id="401" r:id="rId15"/>
    <p:sldId id="386" r:id="rId16"/>
    <p:sldId id="385" r:id="rId17"/>
    <p:sldId id="387" r:id="rId18"/>
    <p:sldId id="389" r:id="rId19"/>
    <p:sldId id="403" r:id="rId20"/>
    <p:sldId id="390" r:id="rId21"/>
    <p:sldId id="392" r:id="rId22"/>
    <p:sldId id="404" r:id="rId23"/>
    <p:sldId id="393" r:id="rId24"/>
    <p:sldId id="394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79"/>
  </p:normalViewPr>
  <p:slideViewPr>
    <p:cSldViewPr snapToGrid="0" snapToObjects="1">
      <p:cViewPr varScale="1">
        <p:scale>
          <a:sx n="139" d="100"/>
          <a:sy n="139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E5CB96-3C5D-3944-BA39-AC581835F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F8152-83DE-2B42-9BC1-AF4D474429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E6974F-7C04-CB41-B6E8-C1F987901366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3F0B1E-BBA2-D644-94F2-D16802B84F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8DC9AD-057D-9B46-9C8F-02517952B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89DCC-57EB-D145-A27A-5CCB37E5E9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8003E-F70D-954F-B0F9-3D6184BB3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C3A16D-E7E5-0A48-B0C1-9E2DBEC886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2E897-E53F-1947-8E07-4C688BB4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E3F7E-3E1A-0B47-B5B0-2C29949577D7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69C3E-C991-8142-AE1B-6E859DB9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89A95-E2E7-1D4A-B4F0-BEC6BA85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6806-2A9C-AB48-BF94-2FEBA4845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8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EF77-FBBB-CC4F-9010-74298C83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76251-FE2E-034A-A966-65C068775293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E390B-5770-F74D-B933-2C8685A3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75E5-FBB9-C848-B0B9-B414CB8F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0B6D1-25FA-3E41-98AE-91EDF9A37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4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DC652-59F9-054D-AA12-7209433F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12142-A0AC-6F42-B9AB-F0A2759C0344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AD162-675C-C440-B284-48BDAE85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E318-31CB-9247-B878-5B45D582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04804-20A7-9A4C-AE7A-EFD49B12B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53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CA1CE-33E4-C84F-A3DE-94B20925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48BBC-4711-5C45-89AA-921507A4FDD0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18FA-EA16-754E-AE99-BF9C8F92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A659-A982-4447-BEAE-409B0327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9E797-7EBD-A449-B062-302EF9FDC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0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008C6-BAF8-B447-AFFA-744A387B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E25A7B-FFE9-DD40-B229-CAA4C812D699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4D3E-7935-4C41-B0BF-CF8F8E14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B823D-CB1A-5C4B-BBAB-F1A576F0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A00F4-82A6-B54A-A463-3A8499EEB9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4E0B73-211D-954C-8EC7-881C6611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2C4ED-0F2B-8A48-B139-ED7EDD92B735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3CD579-3E3E-2842-B917-0216220B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5CFAC9-E094-4B49-B697-DF23AF5F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3C257-ECCA-5540-B137-DDBDFD6CB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23F2FD-082B-6141-BCAB-99A61FAA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26452-320A-FD41-851D-FC41D98D10C0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88B919-49F1-0045-B110-5234EF25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2A0DB2-0711-AF45-AB41-F535D9FD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200DE-034C-E44A-A671-0434FA637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55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707D31-3C4A-AE4C-B71C-544ED695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D89EB-5544-BC4F-86E4-4F1B27BAC68E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E404D9-3EE9-3040-8BA4-6F558A32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5A5EDB-3281-F247-ABDE-A8E77A1E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95ED4-BEAD-C242-90B4-8D3BC9748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85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BC8344-8C82-F641-8C22-75DC9028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D7127-FD57-8A40-B693-969E837A17D9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999F0F-359E-AF40-8704-A336A4F6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69BF9A-AD97-8D45-95E0-775E94C3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90174-5FC4-5241-B889-264E12246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95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DC54C8-5750-5F47-AACB-F66B4AA3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96577-241C-584C-B413-7AE5648B89F7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14C630-DCDF-7645-9D96-86939E55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142F02-92AB-1945-8E69-EC55580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88946-CD84-114C-840B-BBCCDB158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39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C5E575-9C3E-C843-8C4E-A0D6534D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B9917-D3E2-3A40-9FD7-1DD0DA930E62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AF99A1-EA48-214E-8280-CF8C16D4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3EB1-8692-FE4A-857F-FBAFB1E1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0E0BB-7516-C345-B8C4-D1BA3F67C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6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819867-726B-D24C-9E74-C77B17F9CE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F55CEB-2BD2-1E4A-B796-EB7BD2189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0A10-8414-AF48-A66D-66816A68B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8F9394F-D3E9-3947-87EA-DE354528EFFA}" type="datetimeFigureOut">
              <a:rPr lang="en-US" altLang="en-US"/>
              <a:pPr/>
              <a:t>11/11/19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EF16A-C939-2041-AD12-FA6E9D844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970A-114B-EF46-9D71-6A2446161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20D0B8-392D-2645-B681-B418E509B9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GOSPEL SERMON SERIES.jpg">
            <a:extLst>
              <a:ext uri="{FF2B5EF4-FFF2-40B4-BE49-F238E27FC236}">
                <a16:creationId xmlns:a16="http://schemas.microsoft.com/office/drawing/2014/main" id="{2BC3140B-DED1-B34A-8773-481ADAB88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5">
            <a:extLst>
              <a:ext uri="{FF2B5EF4-FFF2-40B4-BE49-F238E27FC236}">
                <a16:creationId xmlns:a16="http://schemas.microsoft.com/office/drawing/2014/main" id="{3E134B2F-7C1D-B345-9BF8-C767AE92D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409575"/>
            <a:ext cx="8696325" cy="33940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1:17 &amp; 3:22</a:t>
            </a:r>
            <a:r>
              <a:rPr lang="en-US" altLang="en-US" sz="4400" b="1">
                <a:solidFill>
                  <a:srgbClr val="93C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 the Gospel a </a:t>
            </a:r>
            <a:r>
              <a:rPr lang="en-GB" altLang="en-US" sz="4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 from </a:t>
            </a:r>
            <a:r>
              <a:rPr lang="en-GB" altLang="en-US" sz="42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altLang="en-US" sz="4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revealed…</a:t>
            </a:r>
            <a:r>
              <a:rPr lang="en-GB" altLang="en-US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comes </a:t>
            </a:r>
            <a:r>
              <a:rPr lang="en-GB" altLang="en-US" sz="4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God </a:t>
            </a:r>
            <a:r>
              <a:rPr lang="en-GB" altLang="en-US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altLang="en-US" sz="4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in Christ Jesus. </a:t>
            </a:r>
            <a:endParaRPr lang="en-US" altLang="en-US" sz="4400" b="1">
              <a:solidFill>
                <a:srgbClr val="96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6A0204CA-6BC3-654A-8BE4-5BB9AF6C9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409575"/>
            <a:ext cx="9144000" cy="33940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Why do I need</a:t>
            </a:r>
          </a:p>
          <a:p>
            <a:pPr algn="ctr">
              <a:buFont typeface="Arial" charset="0"/>
              <a:buNone/>
              <a:defRPr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 to be made righteous?</a:t>
            </a:r>
          </a:p>
          <a:p>
            <a:pPr algn="ctr">
              <a:buFont typeface="Arial" charset="0"/>
              <a:buNone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5">
            <a:extLst>
              <a:ext uri="{FF2B5EF4-FFF2-40B4-BE49-F238E27FC236}">
                <a16:creationId xmlns:a16="http://schemas.microsoft.com/office/drawing/2014/main" id="{BCB7E51B-FB74-CB4F-B082-084DFAA88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793750"/>
            <a:ext cx="9144000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 sinner twice over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rgbClr val="96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5">
            <a:extLst>
              <a:ext uri="{FF2B5EF4-FFF2-40B4-BE49-F238E27FC236}">
                <a16:creationId xmlns:a16="http://schemas.microsoft.com/office/drawing/2014/main" id="{6929618D-73D8-834C-BB6B-472231066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793750"/>
            <a:ext cx="9144000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 sinner twice over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spiritually dead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5">
            <a:extLst>
              <a:ext uri="{FF2B5EF4-FFF2-40B4-BE49-F238E27FC236}">
                <a16:creationId xmlns:a16="http://schemas.microsoft.com/office/drawing/2014/main" id="{467A9689-023A-244B-9CBD-EBFB521D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793750"/>
            <a:ext cx="9144000" cy="33940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You are a sinner twice over</a:t>
            </a:r>
          </a:p>
          <a:p>
            <a:pPr algn="ctr">
              <a:buFont typeface="Arial" charset="0"/>
              <a:buNone/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You are spiritually dead</a:t>
            </a:r>
          </a:p>
          <a:p>
            <a:pPr algn="ctr">
              <a:buFont typeface="Arial" charset="0"/>
              <a:buNone/>
              <a:defRPr/>
            </a:pPr>
            <a:r>
              <a:rPr lang="en-US" sz="4400" b="1" dirty="0">
                <a:solidFill>
                  <a:srgbClr val="963232"/>
                </a:solidFill>
                <a:latin typeface="Arial" charset="0"/>
                <a:ea typeface="MS PGothic" charset="0"/>
                <a:cs typeface="Arial" charset="0"/>
              </a:rPr>
              <a:t>You are worse than you thought</a:t>
            </a:r>
          </a:p>
          <a:p>
            <a:pPr algn="ctr">
              <a:buFont typeface="Arial" charset="0"/>
              <a:buNone/>
              <a:defRPr/>
            </a:pPr>
            <a:endParaRPr lang="en-US" sz="2000" b="1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5">
            <a:extLst>
              <a:ext uri="{FF2B5EF4-FFF2-40B4-BE49-F238E27FC236}">
                <a16:creationId xmlns:a16="http://schemas.microsoft.com/office/drawing/2014/main" id="{231649C5-C678-0743-ADF3-F5ED41FB2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409575"/>
            <a:ext cx="9144000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 sz="44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isn</a:t>
            </a:r>
            <a:r>
              <a:rPr lang="en-US" altLang="en-GB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Christianity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doing good?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5">
            <a:extLst>
              <a:ext uri="{FF2B5EF4-FFF2-40B4-BE49-F238E27FC236}">
                <a16:creationId xmlns:a16="http://schemas.microsoft.com/office/drawing/2014/main" id="{164B6F86-6A15-334E-9750-9DC68628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409575"/>
            <a:ext cx="9144000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 sz="44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I miss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salvation of God?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5">
            <a:extLst>
              <a:ext uri="{FF2B5EF4-FFF2-40B4-BE49-F238E27FC236}">
                <a16:creationId xmlns:a16="http://schemas.microsoft.com/office/drawing/2014/main" id="{E4A5747B-F6EA-364F-905E-91673C3CF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409575"/>
            <a:ext cx="9144000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 sz="44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be sure I am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forgiven?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5">
            <a:extLst>
              <a:ext uri="{FF2B5EF4-FFF2-40B4-BE49-F238E27FC236}">
                <a16:creationId xmlns:a16="http://schemas.microsoft.com/office/drawing/2014/main" id="{1E5243AD-282D-7E46-885B-515655D9E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409575"/>
            <a:ext cx="9144000" cy="33940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What is the choice </a:t>
            </a:r>
          </a:p>
          <a:p>
            <a:pPr algn="ctr">
              <a:buFont typeface="Arial" charset="0"/>
              <a:buNone/>
              <a:defRPr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I need to make?</a:t>
            </a:r>
          </a:p>
          <a:p>
            <a:pPr algn="ctr">
              <a:buFont typeface="Arial" charset="0"/>
              <a:buNone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5">
            <a:extLst>
              <a:ext uri="{FF2B5EF4-FFF2-40B4-BE49-F238E27FC236}">
                <a16:creationId xmlns:a16="http://schemas.microsoft.com/office/drawing/2014/main" id="{9240BEAA-F26F-044A-9017-FD9E8FDC7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409575"/>
            <a:ext cx="8696325" cy="42735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10:3-4</a:t>
            </a:r>
            <a:r>
              <a:rPr lang="en-GB" altLang="en-US"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i="1">
                <a:solidFill>
                  <a:schemeClr val="accent1"/>
                </a:solidFill>
              </a:rPr>
              <a:t> </a:t>
            </a:r>
            <a:r>
              <a:rPr lang="en-GB" altLang="en-US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they did not know the righteousness that comes from God and sought to </a:t>
            </a:r>
            <a:r>
              <a:rPr lang="en-GB" altLang="en-US" sz="4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their own</a:t>
            </a:r>
            <a:r>
              <a:rPr lang="en-GB" altLang="en-US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they did not </a:t>
            </a:r>
            <a:r>
              <a:rPr lang="en-GB" altLang="en-US" sz="4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to God's righteousness.</a:t>
            </a:r>
            <a:endParaRPr lang="en-US" altLang="en-US" sz="4400" b="1">
              <a:solidFill>
                <a:srgbClr val="96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GOSPEL SERMON SERIES ALL TITLES.jpg">
            <a:extLst>
              <a:ext uri="{FF2B5EF4-FFF2-40B4-BE49-F238E27FC236}">
                <a16:creationId xmlns:a16="http://schemas.microsoft.com/office/drawing/2014/main" id="{BE93FE50-3F2A-1F4E-852F-547DC02A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5">
            <a:extLst>
              <a:ext uri="{FF2B5EF4-FFF2-40B4-BE49-F238E27FC236}">
                <a16:creationId xmlns:a16="http://schemas.microsoft.com/office/drawing/2014/main" id="{87618AD6-D5E9-2E4C-A3A6-14528374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409575"/>
            <a:ext cx="8882063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 sz="44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altLang="en-GB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en-GB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I ever be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thrown out of God</a:t>
            </a:r>
            <a:r>
              <a:rPr lang="en-US" altLang="en-GB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family?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5">
            <a:extLst>
              <a:ext uri="{FF2B5EF4-FFF2-40B4-BE49-F238E27FC236}">
                <a16:creationId xmlns:a16="http://schemas.microsoft.com/office/drawing/2014/main" id="{A1ED4A47-3F64-D241-99FE-9132CAEBB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409575"/>
            <a:ext cx="8993188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 sz="44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receive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altLang="en-GB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gift of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righteousness?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5">
            <a:extLst>
              <a:ext uri="{FF2B5EF4-FFF2-40B4-BE49-F238E27FC236}">
                <a16:creationId xmlns:a16="http://schemas.microsoft.com/office/drawing/2014/main" id="{2072F651-53A3-9B40-A8BC-E8643D2AE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409575"/>
            <a:ext cx="8696325" cy="33940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10:9</a:t>
            </a:r>
            <a:r>
              <a:rPr lang="en-GB" altLang="en-US"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i="1">
                <a:solidFill>
                  <a:schemeClr val="accent1"/>
                </a:solidFill>
              </a:rPr>
              <a:t> </a:t>
            </a:r>
            <a:r>
              <a:rPr lang="en-GB" altLang="en-US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confess with your </a:t>
            </a:r>
            <a:r>
              <a:rPr lang="en-GB" altLang="en-US" sz="4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is Lord</a:t>
            </a:r>
            <a:r>
              <a:rPr lang="en-GB" altLang="en-GB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altLang="en-US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believe in your </a:t>
            </a:r>
            <a:r>
              <a:rPr lang="en-GB" altLang="en-US" sz="4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God raised Him from the dead, you will be saved.</a:t>
            </a:r>
            <a:endParaRPr lang="en-US" altLang="en-US" sz="44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5">
            <a:extLst>
              <a:ext uri="{FF2B5EF4-FFF2-40B4-BE49-F238E27FC236}">
                <a16:creationId xmlns:a16="http://schemas.microsoft.com/office/drawing/2014/main" id="{A0254318-5666-D340-BFCC-BD4428B13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409575"/>
            <a:ext cx="9144000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US" altLang="en-US" sz="44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6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baptism</a:t>
            </a:r>
            <a:r>
              <a:rPr lang="en-US" altLang="en-US" sz="48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mark of new life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SAVED BY THE GOSPEL SLIDE.jpg">
            <a:extLst>
              <a:ext uri="{FF2B5EF4-FFF2-40B4-BE49-F238E27FC236}">
                <a16:creationId xmlns:a16="http://schemas.microsoft.com/office/drawing/2014/main" id="{D910E99C-0D81-624C-BD45-37AD7616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4F8DEA-D026-664A-9F0F-A7277EDFF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13" y="620713"/>
            <a:ext cx="8858250" cy="1314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TWO:</a:t>
            </a:r>
            <a:r>
              <a:rPr lang="en-US" sz="6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Saved by the Gospel</a:t>
            </a:r>
            <a:endParaRPr lang="en-US" sz="44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16386" name="Picture 1" descr="SAVED BY THE GOSPEL SLIDE.jpg">
            <a:extLst>
              <a:ext uri="{FF2B5EF4-FFF2-40B4-BE49-F238E27FC236}">
                <a16:creationId xmlns:a16="http://schemas.microsoft.com/office/drawing/2014/main" id="{FD1680CF-CC1C-9647-9D40-C2E47729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5">
            <a:extLst>
              <a:ext uri="{FF2B5EF4-FFF2-40B4-BE49-F238E27FC236}">
                <a16:creationId xmlns:a16="http://schemas.microsoft.com/office/drawing/2014/main" id="{38DB4ED9-F9FF-0446-99B5-BF494746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9575"/>
            <a:ext cx="9144000" cy="40354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Gospel saves me…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altLang="en-US" sz="46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seeing</a:t>
            </a: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altLang="en-US" sz="46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believing</a:t>
            </a: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Jesus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altLang="en-US" sz="46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Jesus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5">
            <a:extLst>
              <a:ext uri="{FF2B5EF4-FFF2-40B4-BE49-F238E27FC236}">
                <a16:creationId xmlns:a16="http://schemas.microsoft.com/office/drawing/2014/main" id="{0BE15991-2AE1-1D44-BFCD-1D905619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9575"/>
            <a:ext cx="9144000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Gospel saves me…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altLang="en-US" sz="4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seeing</a:t>
            </a:r>
            <a:r>
              <a:rPr lang="en-US" altLang="en-US" sz="4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en-US" altLang="en-US" sz="4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believing in Jesus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receiving from Jesus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5">
            <a:extLst>
              <a:ext uri="{FF2B5EF4-FFF2-40B4-BE49-F238E27FC236}">
                <a16:creationId xmlns:a16="http://schemas.microsoft.com/office/drawing/2014/main" id="{12080A38-4D94-204B-9642-F308AD2B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409575"/>
            <a:ext cx="8696325" cy="39893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Cor 4:4-6</a:t>
            </a:r>
            <a:r>
              <a:rPr lang="en-GB" altLang="en-US"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god of this age has </a:t>
            </a:r>
            <a:r>
              <a:rPr lang="en-GB" altLang="en-US" sz="40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blinded</a:t>
            </a:r>
            <a:r>
              <a:rPr lang="en-GB" altLang="en-US" sz="4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minds of unbelievers, so that they cannot see the light of the Gospel of Christ…but God</a:t>
            </a:r>
            <a:r>
              <a:rPr lang="en-US" altLang="en-US" sz="4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His light shine in our hearts to </a:t>
            </a:r>
            <a:r>
              <a:rPr lang="en-US" altLang="en-US" sz="40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us the light </a:t>
            </a:r>
            <a:r>
              <a:rPr lang="en-US" altLang="en-US" sz="4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Christ.</a:t>
            </a:r>
            <a:endParaRPr lang="en-US" altLang="en-US" sz="44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5">
            <a:extLst>
              <a:ext uri="{FF2B5EF4-FFF2-40B4-BE49-F238E27FC236}">
                <a16:creationId xmlns:a16="http://schemas.microsoft.com/office/drawing/2014/main" id="{67325624-661B-8C44-BB70-B958C8BF9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9575"/>
            <a:ext cx="9144000" cy="33940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Gospel saves me…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seeing Jesus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altLang="en-US" sz="46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believing</a:t>
            </a: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Jesus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receiving from Jesus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5">
            <a:extLst>
              <a:ext uri="{FF2B5EF4-FFF2-40B4-BE49-F238E27FC236}">
                <a16:creationId xmlns:a16="http://schemas.microsoft.com/office/drawing/2014/main" id="{EA4F5E40-0753-AF49-8F4A-B8911C06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409575"/>
            <a:ext cx="8696325" cy="441007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400" b="1" dirty="0" err="1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Jn</a:t>
            </a:r>
            <a:r>
              <a:rPr lang="en-US" sz="4400" b="1" dirty="0">
                <a:solidFill>
                  <a:schemeClr val="tx2"/>
                </a:solidFill>
                <a:latin typeface="Arial"/>
                <a:ea typeface="MS PGothic" charset="0"/>
                <a:cs typeface="Arial"/>
              </a:rPr>
              <a:t> 3:16-18 </a:t>
            </a: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God so loved the world that He gave His only Son, that </a:t>
            </a:r>
            <a:r>
              <a:rPr lang="en-GB" sz="4400" b="1" dirty="0">
                <a:solidFill>
                  <a:srgbClr val="963232"/>
                </a:solidFill>
                <a:latin typeface="Arial"/>
                <a:cs typeface="Arial"/>
              </a:rPr>
              <a:t>whosoever believes </a:t>
            </a: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Him shall not perish but have everlasting life. </a:t>
            </a:r>
            <a:r>
              <a:rPr lang="en-GB" sz="4400" b="1" dirty="0">
                <a:solidFill>
                  <a:srgbClr val="963232"/>
                </a:solidFill>
                <a:latin typeface="Arial"/>
                <a:cs typeface="Arial"/>
              </a:rPr>
              <a:t>Whoever does not believe </a:t>
            </a: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stands condemned.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5">
            <a:extLst>
              <a:ext uri="{FF2B5EF4-FFF2-40B4-BE49-F238E27FC236}">
                <a16:creationId xmlns:a16="http://schemas.microsoft.com/office/drawing/2014/main" id="{CBA19E3D-1A9C-894F-B7EF-B3D5F9ED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9575"/>
            <a:ext cx="9144000" cy="39671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Gospel saves me…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seeing Jesus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believing in Jesus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altLang="en-US" sz="4600" b="1">
                <a:solidFill>
                  <a:srgbClr val="96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lang="en-US" altLang="en-US" sz="4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Jesus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341</Words>
  <Application>Microsoft Macintosh PowerPoint</Application>
  <PresentationFormat>On-screen Show (16:9)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MS PGothic</vt:lpstr>
      <vt:lpstr>Arial</vt:lpstr>
      <vt:lpstr>MS PGothic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GodFirst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Kropman</dc:creator>
  <cp:lastModifiedBy>Microsoft Office User</cp:lastModifiedBy>
  <cp:revision>142</cp:revision>
  <dcterms:created xsi:type="dcterms:W3CDTF">2012-02-16T12:26:22Z</dcterms:created>
  <dcterms:modified xsi:type="dcterms:W3CDTF">2019-11-11T09:47:20Z</dcterms:modified>
</cp:coreProperties>
</file>