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1" r:id="rId3"/>
    <p:sldId id="257" r:id="rId4"/>
    <p:sldId id="269" r:id="rId5"/>
    <p:sldId id="268" r:id="rId6"/>
    <p:sldId id="270" r:id="rId7"/>
    <p:sldId id="271" r:id="rId8"/>
    <p:sldId id="258" r:id="rId9"/>
    <p:sldId id="273" r:id="rId10"/>
    <p:sldId id="277" r:id="rId11"/>
    <p:sldId id="275" r:id="rId12"/>
    <p:sldId id="276" r:id="rId13"/>
    <p:sldId id="278" r:id="rId14"/>
    <p:sldId id="272" r:id="rId15"/>
    <p:sldId id="279" r:id="rId16"/>
    <p:sldId id="280" r:id="rId17"/>
    <p:sldId id="281" r:id="rId18"/>
    <p:sldId id="283" r:id="rId19"/>
    <p:sldId id="282"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69" autoAdjust="0"/>
  </p:normalViewPr>
  <p:slideViewPr>
    <p:cSldViewPr snapToGrid="0" snapToObjects="1">
      <p:cViewPr varScale="1">
        <p:scale>
          <a:sx n="96" d="100"/>
          <a:sy n="96" d="100"/>
        </p:scale>
        <p:origin x="-1824"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6CF1B-B13A-AA4F-9795-257B5CEC81B8}" type="datetimeFigureOut">
              <a:rPr lang="en-US" smtClean="0"/>
              <a:t>27/02/18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30519-7ED2-6140-88F7-66A8B021DF67}" type="slidenum">
              <a:rPr lang="en-GB" smtClean="0"/>
              <a:t>‹#›</a:t>
            </a:fld>
            <a:endParaRPr lang="en-GB"/>
          </a:p>
        </p:txBody>
      </p:sp>
    </p:spTree>
    <p:extLst>
      <p:ext uri="{BB962C8B-B14F-4D97-AF65-F5344CB8AC3E}">
        <p14:creationId xmlns:p14="http://schemas.microsoft.com/office/powerpoint/2010/main" val="6740596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3</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4</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5</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6</a:t>
            </a:fld>
            <a:endParaRPr lang="en-GB"/>
          </a:p>
        </p:txBody>
      </p:sp>
    </p:spTree>
    <p:extLst>
      <p:ext uri="{BB962C8B-B14F-4D97-AF65-F5344CB8AC3E}">
        <p14:creationId xmlns:p14="http://schemas.microsoft.com/office/powerpoint/2010/main" val="198455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7</a:t>
            </a:fld>
            <a:endParaRPr lang="en-GB"/>
          </a:p>
        </p:txBody>
      </p:sp>
    </p:spTree>
    <p:extLst>
      <p:ext uri="{BB962C8B-B14F-4D97-AF65-F5344CB8AC3E}">
        <p14:creationId xmlns:p14="http://schemas.microsoft.com/office/powerpoint/2010/main" val="397288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lvl1pPr>
          </a:lstStyle>
          <a:p>
            <a:r>
              <a:rPr lang="en-GB"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7F7A6A7A-154B-E44D-8FCD-DBD5D44C337A}" type="datetimeFigureOut">
              <a:rPr lang="en-US" smtClean="0"/>
              <a:t>27/02/18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12886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7F7A6A7A-154B-E44D-8FCD-DBD5D44C337A}" type="datetimeFigureOut">
              <a:rPr lang="en-US" smtClean="0"/>
              <a:t>27/02/18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0388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7F7A6A7A-154B-E44D-8FCD-DBD5D44C337A}" type="datetimeFigureOut">
              <a:rPr lang="en-US" smtClean="0"/>
              <a:t>27/02/18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92580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7F7A6A7A-154B-E44D-8FCD-DBD5D44C337A}" type="datetimeFigureOut">
              <a:rPr lang="en-US" smtClean="0"/>
              <a:t>27/02/18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29947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7A6A7A-154B-E44D-8FCD-DBD5D44C337A}" type="datetimeFigureOut">
              <a:rPr lang="en-US" smtClean="0"/>
              <a:t>27/02/18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20603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7F7A6A7A-154B-E44D-8FCD-DBD5D44C337A}" type="datetimeFigureOut">
              <a:rPr lang="en-US" smtClean="0"/>
              <a:t>27/02/18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4753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7F7A6A7A-154B-E44D-8FCD-DBD5D44C337A}" type="datetimeFigureOut">
              <a:rPr lang="en-US" smtClean="0"/>
              <a:t>27/02/18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32724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7F7A6A7A-154B-E44D-8FCD-DBD5D44C337A}" type="datetimeFigureOut">
              <a:rPr lang="en-US" smtClean="0"/>
              <a:t>27/02/18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65311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A6A7A-154B-E44D-8FCD-DBD5D44C337A}" type="datetimeFigureOut">
              <a:rPr lang="en-US" smtClean="0"/>
              <a:t>27/02/18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304651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F7A6A7A-154B-E44D-8FCD-DBD5D44C337A}" type="datetimeFigureOut">
              <a:rPr lang="en-US" smtClean="0"/>
              <a:t>27/02/18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8280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F7A6A7A-154B-E44D-8FCD-DBD5D44C337A}" type="datetimeFigureOut">
              <a:rPr lang="en-US" smtClean="0"/>
              <a:t>27/02/18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92910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HEADINGS HERE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7A6A7A-154B-E44D-8FCD-DBD5D44C337A}" type="datetimeFigureOut">
              <a:rPr lang="en-US" smtClean="0"/>
              <a:t>27/02/18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92CC202-0EA4-6147-8D49-F93D7F91982C}" type="slidenum">
              <a:rPr lang="en-GB" smtClean="0"/>
              <a:t>‹#›</a:t>
            </a:fld>
            <a:endParaRPr lang="en-GB"/>
          </a:p>
        </p:txBody>
      </p:sp>
    </p:spTree>
    <p:extLst>
      <p:ext uri="{BB962C8B-B14F-4D97-AF65-F5344CB8AC3E}">
        <p14:creationId xmlns:p14="http://schemas.microsoft.com/office/powerpoint/2010/main" val="143325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ontserrat-Regular"/>
          <a:ea typeface="+mj-ea"/>
          <a:cs typeface="Montserrat-Regular"/>
        </a:defRPr>
      </a:lvl1pPr>
    </p:titleStyle>
    <p:bodyStyle>
      <a:lvl1pPr marL="0" indent="0" algn="l" defTabSz="457200" rtl="0" eaLnBrk="1" latinLnBrk="0" hangingPunct="1">
        <a:spcBef>
          <a:spcPct val="20000"/>
        </a:spcBef>
        <a:buFont typeface="Arial"/>
        <a:buNone/>
        <a:defRPr sz="3200" kern="1200">
          <a:solidFill>
            <a:srgbClr val="FFFFFF"/>
          </a:solidFill>
          <a:latin typeface="Montserrat Light"/>
          <a:ea typeface="+mn-ea"/>
          <a:cs typeface="Montserrat Light"/>
        </a:defRPr>
      </a:lvl1pPr>
      <a:lvl2pPr marL="742950" indent="-285750" algn="l" defTabSz="457200" rtl="0" eaLnBrk="1" latinLnBrk="0" hangingPunct="1">
        <a:spcBef>
          <a:spcPct val="20000"/>
        </a:spcBef>
        <a:buFont typeface="Arial"/>
        <a:buChar char="–"/>
        <a:defRPr sz="2800" kern="1200">
          <a:solidFill>
            <a:srgbClr val="FFFFFF"/>
          </a:solidFill>
          <a:latin typeface="Montserrat Hairline"/>
          <a:ea typeface="+mn-ea"/>
          <a:cs typeface="Montserrat Hairline"/>
        </a:defRPr>
      </a:lvl2pPr>
      <a:lvl3pPr marL="1143000" indent="-228600" algn="l" defTabSz="457200" rtl="0" eaLnBrk="1" latinLnBrk="0" hangingPunct="1">
        <a:spcBef>
          <a:spcPct val="20000"/>
        </a:spcBef>
        <a:buFont typeface="Arial"/>
        <a:buChar char="•"/>
        <a:defRPr sz="2400" kern="1200">
          <a:solidFill>
            <a:srgbClr val="FFFFFF"/>
          </a:solidFill>
          <a:latin typeface="Montserrat Hairline"/>
          <a:ea typeface="+mn-ea"/>
          <a:cs typeface="Montserrat Hairline"/>
        </a:defRPr>
      </a:lvl3pPr>
      <a:lvl4pPr marL="1600200" indent="-228600" algn="l" defTabSz="457200" rtl="0" eaLnBrk="1" latinLnBrk="0" hangingPunct="1">
        <a:spcBef>
          <a:spcPct val="20000"/>
        </a:spcBef>
        <a:buFont typeface="Arial"/>
        <a:buChar char="–"/>
        <a:defRPr sz="2000" kern="1200">
          <a:solidFill>
            <a:srgbClr val="FFFFFF"/>
          </a:solidFill>
          <a:latin typeface="Montserrat Hairline"/>
          <a:ea typeface="+mn-ea"/>
          <a:cs typeface="Montserrat Hairline"/>
        </a:defRPr>
      </a:lvl4pPr>
      <a:lvl5pPr marL="2057400" indent="-228600" algn="l" defTabSz="457200" rtl="0" eaLnBrk="1" latinLnBrk="0" hangingPunct="1">
        <a:spcBef>
          <a:spcPct val="20000"/>
        </a:spcBef>
        <a:buFont typeface="Arial"/>
        <a:buChar char="»"/>
        <a:defRPr sz="2000" kern="1200">
          <a:solidFill>
            <a:srgbClr val="FFFFFF"/>
          </a:solidFill>
          <a:latin typeface="Montserrat Hairline"/>
          <a:ea typeface="+mn-ea"/>
          <a:cs typeface="Montserrat Hairlin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HURCH IS SERMON SERIES -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89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Adopted</a:t>
            </a:r>
          </a:p>
        </p:txBody>
      </p:sp>
      <p:pic>
        <p:nvPicPr>
          <p:cNvPr id="5" name="Content Placeholder 4">
            <a:extLst>
              <a:ext uri="{FF2B5EF4-FFF2-40B4-BE49-F238E27FC236}">
                <a16:creationId xmlns:a16="http://schemas.microsoft.com/office/drawing/2014/main" xmlns="" id="{37C8070F-8B25-4B25-82C0-E4B287A5303C}"/>
              </a:ext>
            </a:extLst>
          </p:cNvPr>
          <p:cNvPicPr>
            <a:picLocks noGrp="1" noChangeAspect="1"/>
          </p:cNvPicPr>
          <p:nvPr>
            <p:ph idx="1"/>
          </p:nvPr>
        </p:nvPicPr>
        <p:blipFill>
          <a:blip r:embed="rId2"/>
          <a:stretch>
            <a:fillRect/>
          </a:stretch>
        </p:blipFill>
        <p:spPr>
          <a:xfrm>
            <a:off x="3964946" y="591741"/>
            <a:ext cx="3965575" cy="3965575"/>
          </a:xfrm>
        </p:spPr>
      </p:pic>
    </p:spTree>
    <p:extLst>
      <p:ext uri="{BB962C8B-B14F-4D97-AF65-F5344CB8AC3E}">
        <p14:creationId xmlns:p14="http://schemas.microsoft.com/office/powerpoint/2010/main" val="137660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Adopted</a:t>
            </a:r>
          </a:p>
        </p:txBody>
      </p:sp>
      <p:sp>
        <p:nvSpPr>
          <p:cNvPr id="3" name="Content Placeholder 2"/>
          <p:cNvSpPr>
            <a:spLocks noGrp="1"/>
          </p:cNvSpPr>
          <p:nvPr>
            <p:ph idx="1"/>
          </p:nvPr>
        </p:nvSpPr>
        <p:spPr/>
        <p:txBody>
          <a:bodyPr>
            <a:normAutofit/>
          </a:bodyPr>
          <a:lstStyle/>
          <a:p>
            <a:pPr marL="0" indent="0">
              <a:buNone/>
            </a:pPr>
            <a:r>
              <a:rPr lang="en-GB" sz="2800" b="1" dirty="0"/>
              <a:t>Born of God</a:t>
            </a:r>
          </a:p>
          <a:p>
            <a:pPr marL="514350" indent="-514350">
              <a:buAutoNum type="arabicPeriod"/>
            </a:pPr>
            <a:r>
              <a:rPr lang="en-GB" sz="2800" dirty="0"/>
              <a:t>Children bear the characteristics of their parents</a:t>
            </a:r>
          </a:p>
          <a:p>
            <a:pPr marL="514350" indent="-514350">
              <a:buAutoNum type="arabicPeriod"/>
            </a:pPr>
            <a:r>
              <a:rPr lang="en-GB" sz="2800" dirty="0"/>
              <a:t>Loved by the Father</a:t>
            </a:r>
          </a:p>
        </p:txBody>
      </p:sp>
    </p:spTree>
    <p:extLst>
      <p:ext uri="{BB962C8B-B14F-4D97-AF65-F5344CB8AC3E}">
        <p14:creationId xmlns:p14="http://schemas.microsoft.com/office/powerpoint/2010/main" val="154557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Adopted</a:t>
            </a:r>
          </a:p>
        </p:txBody>
      </p:sp>
      <p:sp>
        <p:nvSpPr>
          <p:cNvPr id="3" name="Content Placeholder 2"/>
          <p:cNvSpPr>
            <a:spLocks noGrp="1"/>
          </p:cNvSpPr>
          <p:nvPr>
            <p:ph idx="1"/>
          </p:nvPr>
        </p:nvSpPr>
        <p:spPr/>
        <p:txBody>
          <a:bodyPr>
            <a:normAutofit/>
          </a:bodyPr>
          <a:lstStyle/>
          <a:p>
            <a:pPr marL="0" indent="0">
              <a:buNone/>
            </a:pPr>
            <a:r>
              <a:rPr lang="en-GB" sz="2800" b="1" dirty="0"/>
              <a:t>Born of God</a:t>
            </a:r>
          </a:p>
          <a:p>
            <a:pPr marL="514350" indent="-514350">
              <a:buAutoNum type="arabicPeriod"/>
            </a:pPr>
            <a:r>
              <a:rPr lang="en-GB" sz="2800" dirty="0"/>
              <a:t>Children bear the characteristics of their parents</a:t>
            </a:r>
          </a:p>
          <a:p>
            <a:pPr marL="514350" indent="-514350">
              <a:buAutoNum type="arabicPeriod"/>
            </a:pPr>
            <a:r>
              <a:rPr lang="en-GB" sz="2800" dirty="0"/>
              <a:t>Loved by the Father</a:t>
            </a:r>
          </a:p>
          <a:p>
            <a:pPr marL="514350" indent="-514350">
              <a:buAutoNum type="arabicPeriod"/>
            </a:pPr>
            <a:r>
              <a:rPr lang="en-GB" sz="2800" dirty="0"/>
              <a:t>New name and identity</a:t>
            </a:r>
          </a:p>
        </p:txBody>
      </p:sp>
    </p:spTree>
    <p:extLst>
      <p:ext uri="{BB962C8B-B14F-4D97-AF65-F5344CB8AC3E}">
        <p14:creationId xmlns:p14="http://schemas.microsoft.com/office/powerpoint/2010/main" val="99526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Adopted</a:t>
            </a:r>
          </a:p>
        </p:txBody>
      </p:sp>
      <p:pic>
        <p:nvPicPr>
          <p:cNvPr id="7" name="Picture 6">
            <a:extLst>
              <a:ext uri="{FF2B5EF4-FFF2-40B4-BE49-F238E27FC236}">
                <a16:creationId xmlns:a16="http://schemas.microsoft.com/office/drawing/2014/main" xmlns="" id="{0A8EA677-F89F-48D9-BBAA-92DBC18486AF}"/>
              </a:ext>
            </a:extLst>
          </p:cNvPr>
          <p:cNvPicPr>
            <a:picLocks noChangeAspect="1"/>
          </p:cNvPicPr>
          <p:nvPr/>
        </p:nvPicPr>
        <p:blipFill>
          <a:blip r:embed="rId2"/>
          <a:stretch>
            <a:fillRect/>
          </a:stretch>
        </p:blipFill>
        <p:spPr>
          <a:xfrm>
            <a:off x="2714624" y="254000"/>
            <a:ext cx="4025900" cy="4635500"/>
          </a:xfrm>
          <a:prstGeom prst="rect">
            <a:avLst/>
          </a:prstGeom>
        </p:spPr>
      </p:pic>
    </p:spTree>
    <p:extLst>
      <p:ext uri="{BB962C8B-B14F-4D97-AF65-F5344CB8AC3E}">
        <p14:creationId xmlns:p14="http://schemas.microsoft.com/office/powerpoint/2010/main" val="230661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God’s children</a:t>
            </a:r>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122651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God’s children</a:t>
            </a:r>
          </a:p>
        </p:txBody>
      </p:sp>
      <p:sp>
        <p:nvSpPr>
          <p:cNvPr id="3" name="Content Placeholder 2"/>
          <p:cNvSpPr>
            <a:spLocks noGrp="1"/>
          </p:cNvSpPr>
          <p:nvPr>
            <p:ph idx="1"/>
          </p:nvPr>
        </p:nvSpPr>
        <p:spPr/>
        <p:txBody>
          <a:bodyPr/>
          <a:lstStyle/>
          <a:p>
            <a:pPr marL="0" indent="0">
              <a:buNone/>
            </a:pPr>
            <a:r>
              <a:rPr lang="en-GB" dirty="0"/>
              <a:t>1. Love the Father</a:t>
            </a:r>
          </a:p>
        </p:txBody>
      </p:sp>
    </p:spTree>
    <p:extLst>
      <p:ext uri="{BB962C8B-B14F-4D97-AF65-F5344CB8AC3E}">
        <p14:creationId xmlns:p14="http://schemas.microsoft.com/office/powerpoint/2010/main" val="127064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God’s children</a:t>
            </a:r>
          </a:p>
        </p:txBody>
      </p:sp>
      <p:sp>
        <p:nvSpPr>
          <p:cNvPr id="3" name="Content Placeholder 2"/>
          <p:cNvSpPr>
            <a:spLocks noGrp="1"/>
          </p:cNvSpPr>
          <p:nvPr>
            <p:ph idx="1"/>
          </p:nvPr>
        </p:nvSpPr>
        <p:spPr/>
        <p:txBody>
          <a:bodyPr/>
          <a:lstStyle/>
          <a:p>
            <a:pPr marL="514350" indent="-514350">
              <a:buAutoNum type="arabicPeriod"/>
            </a:pPr>
            <a:r>
              <a:rPr lang="en-GB" dirty="0"/>
              <a:t>Love the Father</a:t>
            </a:r>
          </a:p>
          <a:p>
            <a:pPr marL="514350" indent="-514350">
              <a:buAutoNum type="arabicPeriod"/>
            </a:pPr>
            <a:r>
              <a:rPr lang="en-GB" dirty="0"/>
              <a:t>Love each other</a:t>
            </a:r>
          </a:p>
          <a:p>
            <a:r>
              <a:rPr lang="en-GB" dirty="0"/>
              <a:t>	</a:t>
            </a:r>
            <a:r>
              <a:rPr lang="en-US" dirty="0"/>
              <a:t>John 13:35 - </a:t>
            </a:r>
            <a:r>
              <a:rPr lang="en-GB" dirty="0"/>
              <a:t>By this everyone will know that 	you are my disciples, if you love one another</a:t>
            </a:r>
          </a:p>
        </p:txBody>
      </p:sp>
    </p:spTree>
    <p:extLst>
      <p:ext uri="{BB962C8B-B14F-4D97-AF65-F5344CB8AC3E}">
        <p14:creationId xmlns:p14="http://schemas.microsoft.com/office/powerpoint/2010/main" val="140344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God’s children</a:t>
            </a:r>
          </a:p>
        </p:txBody>
      </p:sp>
      <p:sp>
        <p:nvSpPr>
          <p:cNvPr id="3" name="Content Placeholder 2"/>
          <p:cNvSpPr>
            <a:spLocks noGrp="1"/>
          </p:cNvSpPr>
          <p:nvPr>
            <p:ph idx="1"/>
          </p:nvPr>
        </p:nvSpPr>
        <p:spPr/>
        <p:txBody>
          <a:bodyPr>
            <a:normAutofit lnSpcReduction="10000"/>
          </a:bodyPr>
          <a:lstStyle/>
          <a:p>
            <a:r>
              <a:rPr lang="en-GB" sz="2600" b="1" baseline="30000" dirty="0"/>
              <a:t>9 </a:t>
            </a:r>
            <a:r>
              <a:rPr lang="en-GB" sz="2600" dirty="0"/>
              <a:t>Do not lie to one another, seeing that you have put off the old self with its practices </a:t>
            </a:r>
            <a:r>
              <a:rPr lang="en-GB" sz="2600" b="1" baseline="30000" dirty="0"/>
              <a:t>10 </a:t>
            </a:r>
            <a:r>
              <a:rPr lang="en-GB" sz="2600" dirty="0"/>
              <a:t>and have put on the new self, which is being renewed in knowledge after the image of its creator. </a:t>
            </a:r>
            <a:r>
              <a:rPr lang="en-GB" sz="2600" b="1" baseline="30000" dirty="0"/>
              <a:t>11 </a:t>
            </a:r>
            <a:r>
              <a:rPr lang="en-GB" sz="2600" dirty="0"/>
              <a:t>Here there is not Greek and Jew, circumcised and uncircumcised, barbarian, Scythian, slave, free; but Christ is all, and in all. </a:t>
            </a:r>
            <a:r>
              <a:rPr lang="en-GB" sz="2600" b="1" baseline="30000" dirty="0"/>
              <a:t>12 </a:t>
            </a:r>
            <a:r>
              <a:rPr lang="en-GB" sz="2600" dirty="0"/>
              <a:t>Put on then, as God's chosen ones, holy and beloved, compassionate hearts, kindness, humility, </a:t>
            </a:r>
          </a:p>
        </p:txBody>
      </p:sp>
    </p:spTree>
    <p:extLst>
      <p:ext uri="{BB962C8B-B14F-4D97-AF65-F5344CB8AC3E}">
        <p14:creationId xmlns:p14="http://schemas.microsoft.com/office/powerpoint/2010/main" val="287929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God’s children</a:t>
            </a:r>
          </a:p>
        </p:txBody>
      </p:sp>
      <p:sp>
        <p:nvSpPr>
          <p:cNvPr id="3" name="Content Placeholder 2"/>
          <p:cNvSpPr>
            <a:spLocks noGrp="1"/>
          </p:cNvSpPr>
          <p:nvPr>
            <p:ph idx="1"/>
          </p:nvPr>
        </p:nvSpPr>
        <p:spPr/>
        <p:txBody>
          <a:bodyPr>
            <a:normAutofit lnSpcReduction="10000"/>
          </a:bodyPr>
          <a:lstStyle/>
          <a:p>
            <a:r>
              <a:rPr lang="en-GB" sz="2600" dirty="0"/>
              <a:t>meekness, and patience, </a:t>
            </a:r>
            <a:r>
              <a:rPr lang="en-GB" sz="2600" b="1" baseline="30000" dirty="0"/>
              <a:t>13 </a:t>
            </a:r>
            <a:r>
              <a:rPr lang="en-GB" sz="2600" dirty="0"/>
              <a:t>bearing with one another and, if one has a complaint against another, forgiving each other; as the Lord has forgiven you, so you also must forgive. </a:t>
            </a:r>
            <a:r>
              <a:rPr lang="en-GB" sz="2600" b="1" baseline="30000" dirty="0"/>
              <a:t>14 </a:t>
            </a:r>
            <a:r>
              <a:rPr lang="en-GB" sz="2600" dirty="0"/>
              <a:t>And above all these put on love, which binds everything together in perfect harmony. </a:t>
            </a:r>
            <a:r>
              <a:rPr lang="en-GB" sz="2600" b="1" baseline="30000" dirty="0"/>
              <a:t>15 </a:t>
            </a:r>
            <a:r>
              <a:rPr lang="en-GB" sz="2600" dirty="0"/>
              <a:t>And let the peace of Christ rule in your hearts, to which indeed you were called in one body. And be thankful. </a:t>
            </a:r>
          </a:p>
        </p:txBody>
      </p:sp>
    </p:spTree>
    <p:extLst>
      <p:ext uri="{BB962C8B-B14F-4D97-AF65-F5344CB8AC3E}">
        <p14:creationId xmlns:p14="http://schemas.microsoft.com/office/powerpoint/2010/main" val="337501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God’s children</a:t>
            </a:r>
          </a:p>
        </p:txBody>
      </p:sp>
      <p:sp>
        <p:nvSpPr>
          <p:cNvPr id="3" name="Content Placeholder 2"/>
          <p:cNvSpPr>
            <a:spLocks noGrp="1"/>
          </p:cNvSpPr>
          <p:nvPr>
            <p:ph idx="1"/>
          </p:nvPr>
        </p:nvSpPr>
        <p:spPr/>
        <p:txBody>
          <a:bodyPr>
            <a:normAutofit/>
          </a:bodyPr>
          <a:lstStyle/>
          <a:p>
            <a:r>
              <a:rPr lang="en-GB" sz="2600" b="1" baseline="30000" dirty="0"/>
              <a:t>16 </a:t>
            </a:r>
            <a:r>
              <a:rPr lang="en-GB" sz="2600" dirty="0"/>
              <a:t>Let the word of Christ dwell in you richly, teaching and admonishing one another in all wisdom, singing psalms and hymns and spiritual songs, with thankfulness in your hearts to God. </a:t>
            </a:r>
            <a:r>
              <a:rPr lang="en-GB" sz="2600" b="1" baseline="30000" dirty="0"/>
              <a:t>17 </a:t>
            </a:r>
            <a:r>
              <a:rPr lang="en-GB" sz="2600" dirty="0"/>
              <a:t>And whatever you do, in word or deed, do everything in the name of the Lord Jesus, giving thanks to God the Father through him. – Colossians 3:9-17</a:t>
            </a:r>
          </a:p>
        </p:txBody>
      </p:sp>
    </p:spTree>
    <p:extLst>
      <p:ext uri="{BB962C8B-B14F-4D97-AF65-F5344CB8AC3E}">
        <p14:creationId xmlns:p14="http://schemas.microsoft.com/office/powerpoint/2010/main" val="130375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581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600" b="1" baseline="30000" dirty="0"/>
              <a:t>3 </a:t>
            </a:r>
            <a:r>
              <a:rPr lang="en-GB" sz="2600" dirty="0"/>
              <a:t>Blessed be the God and Father of our Lord Jesus Christ, who has blessed us in Christ with every spiritual blessing in the heavenly places, </a:t>
            </a:r>
            <a:r>
              <a:rPr lang="en-GB" sz="2600" b="1" baseline="30000" dirty="0"/>
              <a:t>4 </a:t>
            </a:r>
            <a:r>
              <a:rPr lang="en-GB" sz="2600" dirty="0"/>
              <a:t>even as he chose us in him before the foundation of the world, that we should be holy and blameless before him. In love </a:t>
            </a:r>
            <a:r>
              <a:rPr lang="en-GB" sz="2600" b="1" baseline="30000" dirty="0"/>
              <a:t>5 </a:t>
            </a:r>
            <a:r>
              <a:rPr lang="en-GB" sz="2600" dirty="0"/>
              <a:t>he predestined us for adoption to himself as sons through Jesus Christ, according to the purpose of his will, </a:t>
            </a:r>
            <a:r>
              <a:rPr lang="en-GB" sz="2600" b="1" baseline="30000" dirty="0"/>
              <a:t>6 </a:t>
            </a:r>
            <a:r>
              <a:rPr lang="en-GB" sz="2600" dirty="0"/>
              <a:t>to the praise of his glorious grace, with which he has blessed us in the Beloved.</a:t>
            </a:r>
          </a:p>
        </p:txBody>
      </p:sp>
    </p:spTree>
    <p:extLst>
      <p:ext uri="{BB962C8B-B14F-4D97-AF65-F5344CB8AC3E}">
        <p14:creationId xmlns:p14="http://schemas.microsoft.com/office/powerpoint/2010/main" val="420824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00"/>
            <a:ext cx="8229600" cy="4089183"/>
          </a:xfrm>
        </p:spPr>
        <p:txBody>
          <a:bodyPr>
            <a:noAutofit/>
          </a:bodyPr>
          <a:lstStyle/>
          <a:p>
            <a:r>
              <a:rPr lang="en-GB" sz="2400" dirty="0"/>
              <a:t> </a:t>
            </a:r>
            <a:r>
              <a:rPr lang="en-GB" sz="2400" b="1" baseline="30000" dirty="0"/>
              <a:t>7 </a:t>
            </a:r>
            <a:r>
              <a:rPr lang="en-GB" sz="2400" dirty="0"/>
              <a:t>In him we have redemption through his blood, the forgiveness of our </a:t>
            </a:r>
            <a:r>
              <a:rPr lang="en-GB" sz="2400" dirty="0" smtClean="0"/>
              <a:t>trespasses, according </a:t>
            </a:r>
            <a:r>
              <a:rPr lang="en-GB" sz="2400" dirty="0"/>
              <a:t>to the riches of his grace, </a:t>
            </a:r>
            <a:r>
              <a:rPr lang="en-GB" sz="2400" b="1" baseline="30000" dirty="0"/>
              <a:t>8 </a:t>
            </a:r>
            <a:r>
              <a:rPr lang="en-GB" sz="2400" dirty="0"/>
              <a:t>which he lavished upon us, in all wisdom and </a:t>
            </a:r>
            <a:r>
              <a:rPr lang="en-GB" sz="2400" dirty="0" smtClean="0"/>
              <a:t>insight </a:t>
            </a:r>
            <a:r>
              <a:rPr lang="en-GB" sz="2400" b="1" baseline="30000" dirty="0" smtClean="0"/>
              <a:t>9</a:t>
            </a:r>
            <a:r>
              <a:rPr lang="en-GB" sz="2400" b="1" baseline="30000" dirty="0"/>
              <a:t> </a:t>
            </a:r>
            <a:r>
              <a:rPr lang="en-GB" sz="2400" dirty="0"/>
              <a:t>making known to us the mystery of his will</a:t>
            </a:r>
            <a:r>
              <a:rPr lang="en-GB" sz="2400" dirty="0" smtClean="0"/>
              <a:t>, according </a:t>
            </a:r>
            <a:r>
              <a:rPr lang="en-GB" sz="2400" dirty="0"/>
              <a:t>to his purpose, which he set forth in Christ </a:t>
            </a:r>
            <a:r>
              <a:rPr lang="en-GB" sz="2400" b="1" baseline="30000" dirty="0"/>
              <a:t>10 </a:t>
            </a:r>
            <a:r>
              <a:rPr lang="en-GB" sz="2400" dirty="0"/>
              <a:t>as a plan for the fullness of time, to unite all things in him, things in heaven and things on earth. </a:t>
            </a:r>
            <a:r>
              <a:rPr lang="en-GB" sz="2400" b="1" baseline="30000" dirty="0"/>
              <a:t>11 </a:t>
            </a:r>
            <a:r>
              <a:rPr lang="en-GB" sz="2400" dirty="0"/>
              <a:t>In him we have obtained an inheritance</a:t>
            </a:r>
            <a:r>
              <a:rPr lang="en-GB" sz="2400" dirty="0" smtClean="0"/>
              <a:t>, having </a:t>
            </a:r>
            <a:r>
              <a:rPr lang="en-GB" sz="2400" dirty="0"/>
              <a:t>been predestined according to the purpose of him </a:t>
            </a:r>
          </a:p>
        </p:txBody>
      </p:sp>
    </p:spTree>
    <p:extLst>
      <p:ext uri="{BB962C8B-B14F-4D97-AF65-F5344CB8AC3E}">
        <p14:creationId xmlns:p14="http://schemas.microsoft.com/office/powerpoint/2010/main" val="230901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6530"/>
            <a:ext cx="8229600" cy="4089183"/>
          </a:xfrm>
        </p:spPr>
        <p:txBody>
          <a:bodyPr>
            <a:noAutofit/>
          </a:bodyPr>
          <a:lstStyle/>
          <a:p>
            <a:r>
              <a:rPr lang="en-GB" sz="2600" dirty="0"/>
              <a:t>who works all things according to the counsel of his will, </a:t>
            </a:r>
            <a:r>
              <a:rPr lang="en-GB" sz="2600" b="1" baseline="30000" dirty="0"/>
              <a:t>12 </a:t>
            </a:r>
            <a:r>
              <a:rPr lang="en-GB" sz="2600" dirty="0"/>
              <a:t>so that we who were the first to hope in Christ might be to the praise of his glory.</a:t>
            </a:r>
            <a:r>
              <a:rPr lang="en-GB" sz="2600" b="1" baseline="30000" dirty="0"/>
              <a:t>13 </a:t>
            </a:r>
            <a:r>
              <a:rPr lang="en-GB" sz="2600" dirty="0"/>
              <a:t>In him you also, when you heard the word of truth, the gospel of your salvation, and believed in him</a:t>
            </a:r>
            <a:r>
              <a:rPr lang="en-GB" sz="2600" dirty="0" smtClean="0"/>
              <a:t>, were </a:t>
            </a:r>
            <a:r>
              <a:rPr lang="en-GB" sz="2600" dirty="0"/>
              <a:t>sealed with the promised Holy Spirit, </a:t>
            </a:r>
            <a:r>
              <a:rPr lang="en-GB" sz="2600" b="1" baseline="30000" dirty="0"/>
              <a:t>14 </a:t>
            </a:r>
            <a:r>
              <a:rPr lang="en-GB" sz="2600" dirty="0"/>
              <a:t>who </a:t>
            </a:r>
            <a:r>
              <a:rPr lang="en-GB" sz="2600" dirty="0" smtClean="0"/>
              <a:t>is the </a:t>
            </a:r>
            <a:r>
              <a:rPr lang="en-GB" sz="2600" dirty="0"/>
              <a:t>guarantee of our inheritance until we </a:t>
            </a:r>
            <a:r>
              <a:rPr lang="en-GB" sz="2600" dirty="0" smtClean="0"/>
              <a:t>acquire possession </a:t>
            </a:r>
            <a:r>
              <a:rPr lang="en-GB" sz="2600" dirty="0"/>
              <a:t>of it, to the praise of his glory. – Ephesians 1:3-14</a:t>
            </a:r>
          </a:p>
          <a:p>
            <a:pPr marL="0" indent="0">
              <a:lnSpc>
                <a:spcPct val="110000"/>
              </a:lnSpc>
              <a:buNone/>
            </a:pPr>
            <a:endParaRPr lang="en-GB" sz="2800" dirty="0">
              <a:latin typeface="Montserrat Light"/>
              <a:cs typeface="Montserrat Light"/>
            </a:endParaRPr>
          </a:p>
        </p:txBody>
      </p:sp>
    </p:spTree>
    <p:extLst>
      <p:ext uri="{BB962C8B-B14F-4D97-AF65-F5344CB8AC3E}">
        <p14:creationId xmlns:p14="http://schemas.microsoft.com/office/powerpoint/2010/main" val="314980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6530"/>
            <a:ext cx="8229600" cy="4089183"/>
          </a:xfrm>
        </p:spPr>
        <p:txBody>
          <a:bodyPr>
            <a:noAutofit/>
          </a:bodyPr>
          <a:lstStyle/>
          <a:p>
            <a:r>
              <a:rPr lang="en-GB" dirty="0"/>
              <a:t> </a:t>
            </a:r>
            <a:r>
              <a:rPr lang="en-GB" sz="2800" b="1" baseline="30000" dirty="0"/>
              <a:t>19 </a:t>
            </a:r>
            <a:r>
              <a:rPr lang="en-GB" sz="2800" dirty="0"/>
              <a:t>So then you are no longer strangers and aliens, but you are fellow citizens with the saints and members of the household of God</a:t>
            </a:r>
            <a:r>
              <a:rPr lang="en-GB" sz="2800" dirty="0" smtClean="0"/>
              <a:t>, </a:t>
            </a:r>
            <a:r>
              <a:rPr lang="en-GB" sz="2800" b="1" baseline="30000" dirty="0" smtClean="0"/>
              <a:t>20</a:t>
            </a:r>
            <a:r>
              <a:rPr lang="en-GB" sz="2800" b="1" baseline="30000" dirty="0"/>
              <a:t> </a:t>
            </a:r>
            <a:r>
              <a:rPr lang="en-GB" sz="2800" dirty="0"/>
              <a:t>built on the foundation of the apostles and prophets, Christ Jesus himself being the cornerstone, </a:t>
            </a:r>
            <a:r>
              <a:rPr lang="en-GB" sz="2800" b="1" baseline="30000" dirty="0"/>
              <a:t>21 </a:t>
            </a:r>
            <a:r>
              <a:rPr lang="en-GB" sz="2800" dirty="0"/>
              <a:t>in whom the whole structure, being joined together, grows into a holy temple in the Lord. </a:t>
            </a:r>
            <a:r>
              <a:rPr lang="en-GB" sz="2800" b="1" baseline="30000" dirty="0"/>
              <a:t>22 </a:t>
            </a:r>
            <a:r>
              <a:rPr lang="en-GB" sz="2800" dirty="0"/>
              <a:t>In him you also are being built together into a dwelling place for God by the Spirit.– Ephesians 2:19-22</a:t>
            </a:r>
          </a:p>
          <a:p>
            <a:pPr marL="0" indent="0">
              <a:lnSpc>
                <a:spcPct val="110000"/>
              </a:lnSpc>
              <a:buNone/>
            </a:pPr>
            <a:endParaRPr lang="en-GB" sz="2800" dirty="0">
              <a:latin typeface="Montserrat Light"/>
              <a:cs typeface="Montserrat Light"/>
            </a:endParaRPr>
          </a:p>
        </p:txBody>
      </p:sp>
    </p:spTree>
    <p:extLst>
      <p:ext uri="{BB962C8B-B14F-4D97-AF65-F5344CB8AC3E}">
        <p14:creationId xmlns:p14="http://schemas.microsoft.com/office/powerpoint/2010/main" val="322061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6530"/>
            <a:ext cx="8229600" cy="4089183"/>
          </a:xfrm>
        </p:spPr>
        <p:txBody>
          <a:bodyPr>
            <a:noAutofit/>
          </a:bodyPr>
          <a:lstStyle/>
          <a:p>
            <a:r>
              <a:rPr lang="en-GB" sz="2600" dirty="0"/>
              <a:t>who works all things according to the counsel of his will, </a:t>
            </a:r>
            <a:r>
              <a:rPr lang="en-GB" sz="2600" b="1" baseline="30000" dirty="0"/>
              <a:t>12 </a:t>
            </a:r>
            <a:r>
              <a:rPr lang="en-GB" sz="2600" dirty="0"/>
              <a:t>so that we who were the first to hope in Christ might be to the praise of his glory.</a:t>
            </a:r>
            <a:r>
              <a:rPr lang="en-GB" sz="2600" b="1" baseline="30000" dirty="0"/>
              <a:t>13 </a:t>
            </a:r>
            <a:r>
              <a:rPr lang="en-GB" sz="2600" dirty="0"/>
              <a:t>In him you also, when you heard the word of truth, the gospel of your salvation, and believed in him</a:t>
            </a:r>
            <a:r>
              <a:rPr lang="en-GB" sz="2600" dirty="0" smtClean="0"/>
              <a:t>, were </a:t>
            </a:r>
            <a:r>
              <a:rPr lang="en-GB" sz="2600" dirty="0"/>
              <a:t>sealed with the promised Holy Spirit, </a:t>
            </a:r>
            <a:r>
              <a:rPr lang="en-GB" sz="2600" b="1" baseline="30000" dirty="0"/>
              <a:t>14 </a:t>
            </a:r>
            <a:r>
              <a:rPr lang="en-GB" sz="2600" dirty="0"/>
              <a:t>who is the guarantee of our inheritance until we </a:t>
            </a:r>
            <a:r>
              <a:rPr lang="en-GB" sz="2600" dirty="0" smtClean="0"/>
              <a:t>acquire possession </a:t>
            </a:r>
            <a:r>
              <a:rPr lang="en-GB" sz="2600" dirty="0"/>
              <a:t>of it, to the praise of his glory. – Ephesians 1:3-14</a:t>
            </a:r>
          </a:p>
          <a:p>
            <a:pPr marL="0" indent="0">
              <a:lnSpc>
                <a:spcPct val="110000"/>
              </a:lnSpc>
              <a:buNone/>
            </a:pPr>
            <a:endParaRPr lang="en-GB" sz="2800" dirty="0">
              <a:latin typeface="Montserrat Light"/>
              <a:cs typeface="Montserrat Light"/>
            </a:endParaRPr>
          </a:p>
        </p:txBody>
      </p:sp>
    </p:spTree>
    <p:extLst>
      <p:ext uri="{BB962C8B-B14F-4D97-AF65-F5344CB8AC3E}">
        <p14:creationId xmlns:p14="http://schemas.microsoft.com/office/powerpoint/2010/main" val="167681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Adopted</a:t>
            </a:r>
          </a:p>
        </p:txBody>
      </p:sp>
      <p:sp>
        <p:nvSpPr>
          <p:cNvPr id="3" name="Content Placeholder 2"/>
          <p:cNvSpPr>
            <a:spLocks noGrp="1"/>
          </p:cNvSpPr>
          <p:nvPr>
            <p:ph idx="1"/>
          </p:nvPr>
        </p:nvSpPr>
        <p:spPr/>
        <p:txBody>
          <a:bodyPr/>
          <a:lstStyle/>
          <a:p>
            <a:pPr marL="0" indent="0">
              <a:buNone/>
            </a:pPr>
            <a:r>
              <a:rPr lang="en-GB" dirty="0"/>
              <a:t>Born of God</a:t>
            </a:r>
          </a:p>
          <a:p>
            <a:endParaRPr lang="en-GB" dirty="0"/>
          </a:p>
        </p:txBody>
      </p:sp>
    </p:spTree>
    <p:extLst>
      <p:ext uri="{BB962C8B-B14F-4D97-AF65-F5344CB8AC3E}">
        <p14:creationId xmlns:p14="http://schemas.microsoft.com/office/powerpoint/2010/main" val="227306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Adopted</a:t>
            </a:r>
          </a:p>
        </p:txBody>
      </p:sp>
      <p:sp>
        <p:nvSpPr>
          <p:cNvPr id="3" name="Content Placeholder 2"/>
          <p:cNvSpPr>
            <a:spLocks noGrp="1"/>
          </p:cNvSpPr>
          <p:nvPr>
            <p:ph idx="1"/>
          </p:nvPr>
        </p:nvSpPr>
        <p:spPr/>
        <p:txBody>
          <a:bodyPr>
            <a:normAutofit/>
          </a:bodyPr>
          <a:lstStyle/>
          <a:p>
            <a:pPr marL="0" indent="0">
              <a:buNone/>
            </a:pPr>
            <a:r>
              <a:rPr lang="en-GB" sz="2800" b="1" dirty="0"/>
              <a:t>Born of God</a:t>
            </a:r>
          </a:p>
          <a:p>
            <a:r>
              <a:rPr lang="en-GB" sz="2800" dirty="0"/>
              <a:t>1. Children bear the characteristics of their parents</a:t>
            </a:r>
          </a:p>
        </p:txBody>
      </p:sp>
    </p:spTree>
    <p:extLst>
      <p:ext uri="{BB962C8B-B14F-4D97-AF65-F5344CB8AC3E}">
        <p14:creationId xmlns:p14="http://schemas.microsoft.com/office/powerpoint/2010/main" val="2206725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TotalTime>
  <Words>101</Words>
  <Application>Microsoft Macintosh PowerPoint</Application>
  <PresentationFormat>On-screen Show (16:9)</PresentationFormat>
  <Paragraphs>39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Adopted</vt:lpstr>
      <vt:lpstr>Adopted</vt:lpstr>
      <vt:lpstr>Adopted</vt:lpstr>
      <vt:lpstr>Adopted</vt:lpstr>
      <vt:lpstr>Adopted</vt:lpstr>
      <vt:lpstr>Adopted</vt:lpstr>
      <vt:lpstr>God’s children</vt:lpstr>
      <vt:lpstr>God’s children</vt:lpstr>
      <vt:lpstr>God’s children</vt:lpstr>
      <vt:lpstr>God’s children</vt:lpstr>
      <vt:lpstr>God’s children</vt:lpstr>
      <vt:lpstr>God’s children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12</cp:revision>
  <dcterms:created xsi:type="dcterms:W3CDTF">2018-01-30T11:08:26Z</dcterms:created>
  <dcterms:modified xsi:type="dcterms:W3CDTF">2018-02-27T14:09:56Z</dcterms:modified>
</cp:coreProperties>
</file>