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CC95-9BC1-2A45-BB12-A6AB9361C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E1E23-BC64-9044-A542-78F3A67B1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DC49B-D6B8-294F-9074-CADBD502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510D-F5DA-4743-855E-A913ADB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1CFB-7430-E947-AC06-E2C42F69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7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ACB4-7087-0A45-BD5B-F7EC8B42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DCD8F-EAEA-EF44-9FB5-7EF1EB563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9B6F-E7C6-9742-9798-9C6B6963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08B6-2557-0E41-9139-95AC9AB4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4C74-2F7A-9042-BDE7-E4E5D067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A974B-5CA8-C64E-AD58-D02056CFA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620B7-4CE0-144C-9417-0A732C379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474B-AA55-C540-9698-B799B70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03333-8079-7546-B140-F885F0D3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4474-54EB-0C4E-95AF-826484D4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89D1-DB4C-A947-8203-313CD9DD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AEF8-9B60-4D4A-8D46-A117D9EAB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673F-F9F4-F640-A984-E37A1399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B9E9-C4BD-A64D-87E6-4C3FEAC2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FE06-6E34-7A47-BCB6-61A2BB70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4CC0-CF08-FE40-9D79-D31CC587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65D93-053C-3F4A-9174-0A91AF72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8BFD5-0214-8F4C-972E-81D62109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2E597-4873-774E-B0AB-1077BB0F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4095-083F-3440-B0FD-DC74EB70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2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D4FD-6DA7-1E43-BFEC-A4FE7171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AC33-3E39-EC45-B455-A86BF612F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B84B2-B515-8848-A74B-22945E202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A56D-A086-7C43-BD96-DB24B51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A71F8-4C10-C241-8977-C1C6469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9AA4E-08A0-D349-B899-577226BF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CC17-5F1D-CE48-B7AE-02077B53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B5B2-44D7-E649-8186-E2E12EC4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94D2-8369-1749-85CC-725A0DBB5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80518-6C50-E542-A27F-B28BDC0B8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1193B-AB6D-184A-A49E-F5D29043D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EF2C-9EC2-A643-9B65-D83B72E7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E3632-D1B8-5B40-89F4-64F35F9E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6A5F4-A0D4-2840-AC98-F4AC581B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9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5056-4E52-8948-9332-17548EB2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FC99-0D75-3742-BD7D-346F3473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07C34-1D2C-A541-87DC-431EB12D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A4519-3F8B-6743-857D-297BC97D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80B49-283F-974C-98E0-17A63046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8C188-6292-964A-ABD7-73C343A0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6A73-23EB-0148-AB34-9413788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B1F0-1734-BD43-8162-C858A54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C773-66C2-3E47-BB19-A3BA20FB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FCB8A-70CE-574E-8DF1-607E4D96C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D958-9F3C-0949-ACED-952B996F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847DF-6E48-A44D-81B4-729F35AF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CB604-97DB-B346-B37D-86BF2C0A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0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A9B7-A6DB-9B48-8358-B53EF9B6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ABB97-BB2E-4545-AF27-A72AA0443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E2814-82AC-D343-922D-322B8CE5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C900F-BD2D-4F42-A7E7-670585D9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60F0E-5F00-0845-82D0-84FB3AD5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29C4-BC5E-984F-BC33-2A772E64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85B30-1769-B442-9B97-101009D5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4DBB9-D401-524C-ADCC-1514A4DA7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07957-1810-284C-8D13-43B568A9F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FD56-458F-564F-814E-6FE5DAF19D70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9467-6C41-4149-92D8-1E152F64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27FC-7730-184E-9358-2243C8B04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DAE4-9F5F-4040-9E23-EEBF3CB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4C6EF-41BC-4246-A74C-6AF95FA0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4 For the word of the LORD is right and true;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is faithful in all he does.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5 The LORD loves righteousness and justice;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the earth is full of his unfailing love.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6 By the word of the LORD the heavens were made,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their starry host by the breath of his mouth.</a:t>
            </a:r>
          </a:p>
        </p:txBody>
      </p:sp>
    </p:spTree>
    <p:extLst>
      <p:ext uri="{BB962C8B-B14F-4D97-AF65-F5344CB8AC3E}">
        <p14:creationId xmlns:p14="http://schemas.microsoft.com/office/powerpoint/2010/main" val="276567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7 He gathers the waters of the sea into jars[a];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puts the deep into storehouses.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8 Let all the earth fear the LORD;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let all the people of the world revere him.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9 For he spoke, and it came to be;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commanded, and it stood firm.</a:t>
            </a:r>
          </a:p>
        </p:txBody>
      </p:sp>
    </p:spTree>
    <p:extLst>
      <p:ext uri="{BB962C8B-B14F-4D97-AF65-F5344CB8AC3E}">
        <p14:creationId xmlns:p14="http://schemas.microsoft.com/office/powerpoint/2010/main" val="275746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4 For the word of the LORD is right and true;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is faithful in all he does.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5 The LORD loves righteousness and justice;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the earth is full of his unfailing love.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6 By the word of the LORD the heavens were made,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    their starry host by the breath of his mouth.</a:t>
            </a:r>
          </a:p>
        </p:txBody>
      </p:sp>
    </p:spTree>
    <p:extLst>
      <p:ext uri="{BB962C8B-B14F-4D97-AF65-F5344CB8AC3E}">
        <p14:creationId xmlns:p14="http://schemas.microsoft.com/office/powerpoint/2010/main" val="62328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  <p:pic>
        <p:nvPicPr>
          <p:cNvPr id="2" name="Picture 1" descr="an undulating, translucent star-forming region in the Carina Nebula is shown in this Webb image, hued in ambers and blues; foreground stars with diffraction spikes can be seen, as can a speckling of background points of light through the cloudy nebula">
            <a:extLst>
              <a:ext uri="{FF2B5EF4-FFF2-40B4-BE49-F238E27FC236}">
                <a16:creationId xmlns:a16="http://schemas.microsoft.com/office/drawing/2014/main" id="{D94D095B-C37A-85CC-6582-D57872B96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19" y="1408576"/>
            <a:ext cx="6976413" cy="404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isible View of Pillar and Jets HH 901/902">
            <a:extLst>
              <a:ext uri="{FF2B5EF4-FFF2-40B4-BE49-F238E27FC236}">
                <a16:creationId xmlns:a16="http://schemas.microsoft.com/office/drawing/2014/main" id="{82C5FBD7-D497-C386-19A1-96BC4150E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8" r="29371"/>
          <a:stretch/>
        </p:blipFill>
        <p:spPr bwMode="auto">
          <a:xfrm>
            <a:off x="451104" y="1136063"/>
            <a:ext cx="3643972" cy="5013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11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7 He gathers the waters of the sea into jars;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puts the deep into storehouses.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8 Let all the earth fear the LORD;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let all the people of the world revere him.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9 For he spoke, and it came to be;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commanded, and it stood firm.</a:t>
            </a:r>
          </a:p>
        </p:txBody>
      </p:sp>
    </p:spTree>
    <p:extLst>
      <p:ext uri="{BB962C8B-B14F-4D97-AF65-F5344CB8AC3E}">
        <p14:creationId xmlns:p14="http://schemas.microsoft.com/office/powerpoint/2010/main" val="166805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10 The LORD foils the plans of the nations;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thwarts the purposes of the peoples.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11 But the plans of the LORD stand firm forever,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the purposes of his heart through all generations.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12 Blessed is the nation whose God is the LORD,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the people he chose for his inheritance.</a:t>
            </a:r>
          </a:p>
        </p:txBody>
      </p:sp>
    </p:spTree>
    <p:extLst>
      <p:ext uri="{BB962C8B-B14F-4D97-AF65-F5344CB8AC3E}">
        <p14:creationId xmlns:p14="http://schemas.microsoft.com/office/powerpoint/2010/main" val="408747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13 From heaven the LORD looks down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and sees all mankind;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14 from his dwelling place he watches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all who live on earth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15 he who forms the hearts of all,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who considers everything they do.</a:t>
            </a:r>
          </a:p>
        </p:txBody>
      </p:sp>
    </p:spTree>
    <p:extLst>
      <p:ext uri="{BB962C8B-B14F-4D97-AF65-F5344CB8AC3E}">
        <p14:creationId xmlns:p14="http://schemas.microsoft.com/office/powerpoint/2010/main" val="167976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16 No king is saved by the size of his army;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no warrior escapes by his great strength.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17 A horse is a vain hope for deliverance;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despite all its great strength it cannot save</a:t>
            </a:r>
          </a:p>
        </p:txBody>
      </p:sp>
    </p:spTree>
    <p:extLst>
      <p:ext uri="{BB962C8B-B14F-4D97-AF65-F5344CB8AC3E}">
        <p14:creationId xmlns:p14="http://schemas.microsoft.com/office/powerpoint/2010/main" val="392600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Psalm: Why We Worship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incomparable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involved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invested in you</a:t>
            </a:r>
          </a:p>
          <a:p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8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18 But the eyes of the LORD are on those who fear him,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on those whose hope is in his unfailing love,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19 to deliver them from death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and keep them alive in famine.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20 We wait in hope for the LORD;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he is our help and our shield.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21 In him our hearts rejoice,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for we trust in his holy name.</a:t>
            </a:r>
          </a:p>
          <a:p>
            <a:pPr marL="0" indent="0">
              <a:buNone/>
            </a:pPr>
            <a:endParaRPr lang="en-GB" sz="4400" b="1" i="1" baseline="30000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76E90-3403-D146-AA3F-9F6123D7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6ACF93-1898-AE46-A864-FD3593FB713E}"/>
              </a:ext>
            </a:extLst>
          </p:cNvPr>
          <p:cNvSpPr txBox="1"/>
          <p:nvPr/>
        </p:nvSpPr>
        <p:spPr>
          <a:xfrm>
            <a:off x="3773424" y="2644170"/>
            <a:ext cx="4645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Why We Worship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MG Sans" pitchFamily="2" charset="77"/>
              </a:rPr>
              <a:t>Psalm 33</a:t>
            </a:r>
          </a:p>
        </p:txBody>
      </p:sp>
    </p:spTree>
    <p:extLst>
      <p:ext uri="{BB962C8B-B14F-4D97-AF65-F5344CB8AC3E}">
        <p14:creationId xmlns:p14="http://schemas.microsoft.com/office/powerpoint/2010/main" val="383804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16 No king is saved by the size of his army;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no warrior escapes by his great strength.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17 A horse is a vain hope for deliverance;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despite all its great strength it cannot save</a:t>
            </a:r>
          </a:p>
        </p:txBody>
      </p:sp>
    </p:spTree>
    <p:extLst>
      <p:ext uri="{BB962C8B-B14F-4D97-AF65-F5344CB8AC3E}">
        <p14:creationId xmlns:p14="http://schemas.microsoft.com/office/powerpoint/2010/main" val="3684124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18 But the eyes of the LORD are on those who fear him,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on those whose hope is in his unfailing love,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19 to deliver them from death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and keep them alive in famine.</a:t>
            </a:r>
          </a:p>
          <a:p>
            <a:pPr marL="0" indent="0">
              <a:buNone/>
            </a:pPr>
            <a:endParaRPr lang="en-GB" sz="4400" b="1" i="1" baseline="30000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5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 algn="ctr">
              <a:buNone/>
            </a:pPr>
            <a:r>
              <a:rPr lang="en-GB" sz="5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But the eyes of the LORD are on those who fear him,</a:t>
            </a:r>
          </a:p>
          <a:p>
            <a:pPr marL="0" indent="0" algn="ctr">
              <a:buNone/>
            </a:pPr>
            <a:r>
              <a:rPr lang="en-GB" sz="5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to deliver them from death</a:t>
            </a:r>
          </a:p>
          <a:p>
            <a:pPr marL="0" indent="0">
              <a:buNone/>
            </a:pPr>
            <a:endParaRPr lang="en-GB" sz="4400" b="1" i="1" baseline="30000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18 But the eyes of the LORD are on those who fear him,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on those whose hope is in his unfailing love,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19 to deliver them from death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and keep them alive in famine.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20 </a:t>
            </a: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We wait in hope for the LORD;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    he is our help and our shield.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21 In him our hearts rejoice,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for we trust in his holy name.</a:t>
            </a:r>
          </a:p>
          <a:p>
            <a:pPr marL="0" indent="0">
              <a:buNone/>
            </a:pPr>
            <a:endParaRPr lang="en-GB" sz="4400" b="1" i="1" baseline="30000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8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Psalm: Why We Worship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incomparable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involved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invested in you</a:t>
            </a:r>
          </a:p>
          <a:p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4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 Sing joyfully to the Lord, you righteous;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it is fitting for the upright to praise him.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 Praise the Lord with the harp;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make music to him on the ten-stringed lyre.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3 Sing to him a new song;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play </a:t>
            </a:r>
            <a:r>
              <a:rPr lang="en-GB" sz="4400" b="1" i="1" baseline="30000" dirty="0" err="1">
                <a:solidFill>
                  <a:schemeClr val="bg1"/>
                </a:solidFill>
                <a:latin typeface="CMG Sans" panose="00000500000000000000" pitchFamily="2" charset="0"/>
              </a:rPr>
              <a:t>skillfully</a:t>
            </a: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, and shout for joy</a:t>
            </a:r>
            <a:r>
              <a:rPr lang="en-GB" sz="32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.</a:t>
            </a:r>
            <a:endParaRPr lang="en-GB" sz="2800" b="1" i="1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33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 Sing joyfully to the Lord, you righteous;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it is fitting for the upright to praise him.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 Praise the Lord with the harp;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make music to him on the ten-stringed lyre.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3 Sing to him a new song;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play </a:t>
            </a:r>
            <a:r>
              <a:rPr lang="en-GB" sz="4400" b="1" i="1" baseline="30000" dirty="0" err="1">
                <a:solidFill>
                  <a:schemeClr val="bg1"/>
                </a:solidFill>
                <a:latin typeface="CMG Sans" panose="00000500000000000000" pitchFamily="2" charset="0"/>
              </a:rPr>
              <a:t>skillfully</a:t>
            </a: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, and shout for joy</a:t>
            </a:r>
            <a:r>
              <a:rPr lang="en-GB" sz="32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.</a:t>
            </a:r>
            <a:endParaRPr lang="en-GB" sz="2800" b="1" i="1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747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</a:t>
            </a:r>
          </a:p>
          <a:p>
            <a:pPr marL="0" indent="0">
              <a:buNone/>
            </a:pPr>
            <a:endParaRPr lang="en-GB" sz="3200" b="1" i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NIV: 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Sing joyfully to the Lord, you righteous;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it is fitting</a:t>
            </a: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for the upright to praise him.</a:t>
            </a:r>
          </a:p>
          <a:p>
            <a:pPr marL="0" indent="0">
              <a:buNone/>
            </a:pPr>
            <a:endParaRPr lang="en-GB" sz="4400" b="1" baseline="30000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KJV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Rejoice in the Lord, O ye righteous: 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for praise </a:t>
            </a:r>
            <a:r>
              <a:rPr lang="en-GB" sz="4400" b="1" i="1" baseline="30000" dirty="0">
                <a:solidFill>
                  <a:srgbClr val="FFFF00"/>
                </a:solidFill>
                <a:latin typeface="CMG Sans" panose="00000500000000000000" pitchFamily="2" charset="0"/>
              </a:rPr>
              <a:t>is comely</a:t>
            </a: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for the upright.</a:t>
            </a:r>
          </a:p>
        </p:txBody>
      </p:sp>
    </p:spTree>
    <p:extLst>
      <p:ext uri="{BB962C8B-B14F-4D97-AF65-F5344CB8AC3E}">
        <p14:creationId xmlns:p14="http://schemas.microsoft.com/office/powerpoint/2010/main" val="392753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Song of Songs 4:3 (NIV)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Your lips are like a scarlet ribbon;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    your mouth is lovely.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Your temples behind your veil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    are like the halves of a pomegranate.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  <a:latin typeface="CMG Sans" panose="00000500000000000000" pitchFamily="2" charset="0"/>
              </a:rPr>
              <a:t>Song of Songs 6:4 (NIV)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You are as beautiful as Tirzah, my darling,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    as lovely as Jerusalem,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  <a:latin typeface="CMG Sans" panose="00000500000000000000" pitchFamily="2" charset="0"/>
              </a:rPr>
              <a:t>    as majestic as troops with banners.</a:t>
            </a:r>
          </a:p>
        </p:txBody>
      </p:sp>
    </p:spTree>
    <p:extLst>
      <p:ext uri="{BB962C8B-B14F-4D97-AF65-F5344CB8AC3E}">
        <p14:creationId xmlns:p14="http://schemas.microsoft.com/office/powerpoint/2010/main" val="260072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Psalm 33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 Sing joyfully to the Lord, you righteous;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it is fitting for the upright to praise him.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2 Praise the Lord with the harp;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make music to him on the ten-stringed lyre.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3 Sing to him a new song;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    play </a:t>
            </a:r>
            <a:r>
              <a:rPr lang="en-GB" sz="4400" b="1" i="1" baseline="30000" dirty="0" err="1">
                <a:solidFill>
                  <a:schemeClr val="bg1"/>
                </a:solidFill>
                <a:latin typeface="CMG Sans" panose="00000500000000000000" pitchFamily="2" charset="0"/>
              </a:rPr>
              <a:t>skillfully</a:t>
            </a: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, and shout for joy</a:t>
            </a:r>
            <a:r>
              <a:rPr lang="en-GB" sz="32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.</a:t>
            </a:r>
            <a:endParaRPr lang="en-GB" sz="2800" b="1" i="1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97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HOW we worship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r>
              <a:rPr lang="en-GB" sz="5400" b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With Songs and Music</a:t>
            </a:r>
          </a:p>
          <a:p>
            <a:r>
              <a:rPr lang="en-GB" sz="5400" b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Skillfully</a:t>
            </a:r>
          </a:p>
          <a:p>
            <a:r>
              <a:rPr lang="en-GB" sz="5400" b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Creatively</a:t>
            </a:r>
          </a:p>
          <a:p>
            <a:r>
              <a:rPr lang="en-GB" sz="5400" b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With Great Joy</a:t>
            </a:r>
            <a:endParaRPr lang="en-GB" sz="3600" b="1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1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" panose="00000500000000000000" pitchFamily="2" charset="0"/>
              </a:rPr>
              <a:t>2 Samuel 6:14-16 (NIV)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14 Wearing a linen ephod, David was dancing before the Lord with all his might, 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15 while he and all Israel were bringing up the ark of the Lord with shouts and the sound of trumpets.</a:t>
            </a:r>
          </a:p>
          <a:p>
            <a:pPr marL="0" indent="0">
              <a:buNone/>
            </a:pPr>
            <a:r>
              <a:rPr lang="en-GB" sz="4400" b="1" i="1" baseline="30000" dirty="0">
                <a:solidFill>
                  <a:schemeClr val="bg1"/>
                </a:solidFill>
                <a:latin typeface="CMG Sans" panose="00000500000000000000" pitchFamily="2" charset="0"/>
              </a:rPr>
              <a:t>16 As the ark of the Lord was entering the City of David, Michal daughter of Saul watched from a window. And when she saw King David leaping and dancing before the Lord, she despised him in her heart.</a:t>
            </a:r>
          </a:p>
        </p:txBody>
      </p:sp>
    </p:spTree>
    <p:extLst>
      <p:ext uri="{BB962C8B-B14F-4D97-AF65-F5344CB8AC3E}">
        <p14:creationId xmlns:p14="http://schemas.microsoft.com/office/powerpoint/2010/main" val="264719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55B5-0A4B-9348-AC3A-DF6335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487680"/>
            <a:ext cx="10902696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Psalm: Why We Worship</a:t>
            </a:r>
          </a:p>
          <a:p>
            <a:pPr marL="0" indent="0">
              <a:buNone/>
            </a:pPr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incomparable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involved</a:t>
            </a:r>
          </a:p>
          <a:p>
            <a:r>
              <a:rPr lang="en-GB" sz="4000" b="1" dirty="0">
                <a:solidFill>
                  <a:schemeClr val="bg1"/>
                </a:solidFill>
                <a:latin typeface="CMG Sans" panose="00000500000000000000" pitchFamily="2" charset="0"/>
              </a:rPr>
              <a:t>     God is invested in you</a:t>
            </a:r>
          </a:p>
          <a:p>
            <a:endParaRPr lang="en-GB" sz="4000" b="1" dirty="0">
              <a:solidFill>
                <a:schemeClr val="bg1"/>
              </a:solidFill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1146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CMG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Lisa Barker</cp:lastModifiedBy>
  <cp:revision>17</cp:revision>
  <dcterms:created xsi:type="dcterms:W3CDTF">2022-07-18T19:07:53Z</dcterms:created>
  <dcterms:modified xsi:type="dcterms:W3CDTF">2022-08-27T18:59:15Z</dcterms:modified>
</cp:coreProperties>
</file>