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3" r:id="rId5"/>
    <p:sldId id="264" r:id="rId6"/>
    <p:sldId id="261" r:id="rId7"/>
    <p:sldId id="265" r:id="rId8"/>
    <p:sldId id="266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8"/>
    <p:restoredTop sz="94674"/>
  </p:normalViewPr>
  <p:slideViewPr>
    <p:cSldViewPr snapToGrid="0" snapToObjects="1">
      <p:cViewPr varScale="1">
        <p:scale>
          <a:sx n="72" d="100"/>
          <a:sy n="72" d="100"/>
        </p:scale>
        <p:origin x="216" y="1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0CC95-9BC1-2A45-BB12-A6AB9361C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E1E23-BC64-9044-A542-78F3A67B1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DC49B-D6B8-294F-9074-CADBD502E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26/07/2023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B510D-F5DA-4743-855E-A913ADBA2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1CFB-7430-E947-AC06-E2C42F698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574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7ACB4-7087-0A45-BD5B-F7EC8B424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6DCD8F-EAEA-EF44-9FB5-7EF1EB563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09B6F-E7C6-9742-9798-9C6B69634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26/07/2023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2A08B6-2557-0E41-9139-95AC9AB4B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74C74-2F7A-9042-BDE7-E4E5D067F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13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8A974B-5CA8-C64E-AD58-D02056CFAA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1620B7-4CE0-144C-9417-0A732C379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1474B-AA55-C540-9698-B799B706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26/07/2023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03333-8079-7546-B140-F885F0D3F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C4474-54EB-0C4E-95AF-826484D4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119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A89D1-DB4C-A947-8203-313CD9DD4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3AEF8-9B60-4D4A-8D46-A117D9EAB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4673F-F9F4-F640-A984-E37A13998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26/07/2023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FB9E9-C4BD-A64D-87E6-4C3FEAC27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6FE06-6E34-7A47-BCB6-61A2BB70F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35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A4CC0-CF08-FE40-9D79-D31CC587E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065D93-053C-3F4A-9174-0A91AF72C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8BFD5-0214-8F4C-972E-81D621090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26/07/2023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2E597-4873-774E-B0AB-1077BB0F7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24095-083F-3440-B0FD-DC74EB70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52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2D4FD-6DA7-1E43-BFEC-A4FE7171A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BAC33-3E39-EC45-B455-A86BF612FA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7B84B2-B515-8848-A74B-22945E202D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CFA56D-A086-7C43-BD96-DB24B5169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26/07/2023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AA71F8-4C10-C241-8977-C1C6469DB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79AA4E-08A0-D349-B899-577226BF7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94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CC17-5F1D-CE48-B7AE-02077B53D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15B5B2-44D7-E649-8186-E2E12EC4E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B094D2-8369-1749-85CC-725A0DBB5A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A80518-6C50-E542-A27F-B28BDC0B8F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21193B-AB6D-184A-A49E-F5D29043D2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1FEF2C-9EC2-A643-9B65-D83B72E7A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26/07/2023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7E3632-D1B8-5B40-89F4-64F35F9EF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36A5F4-A0D4-2840-AC98-F4AC581BE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29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25056-4E52-8948-9332-17548EB22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2AFC99-0D75-3742-BD7D-346F3473F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26/07/2023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507C34-1D2C-A541-87DC-431EB12DD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FA4519-3F8B-6743-857D-297BC97D6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76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180B49-283F-974C-98E0-17A630469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26/07/2023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88C188-6292-964A-ABD7-73C343A03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EE6A73-23EB-0148-AB34-94137882E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78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BB1F0-1734-BD43-8162-C858A54BE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EC773-66C2-3E47-BB19-A3BA20FBB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5FCB8A-70CE-574E-8DF1-607E4D96C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9D958-9F3C-0949-ACED-952B996F7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26/07/2023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5847DF-6E48-A44D-81B4-729F35AFD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9CB604-97DB-B346-B37D-86BF2C0AA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90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BA9B7-A6DB-9B48-8358-B53EF9B61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3ABB97-BB2E-4545-AF27-A72AA0443D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6E2814-82AC-D343-922D-322B8CE5B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BC900F-BD2D-4F42-A7E7-670585D95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FD56-458F-564F-814E-6FE5DAF19D70}" type="datetimeFigureOut">
              <a:rPr lang="en-GB" smtClean="0"/>
              <a:t>26/07/2023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760F0E-5F00-0845-82D0-84FB3AD50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6B29C4-BC5E-984F-BC33-2A772E64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380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785B30-1769-B442-9B97-101009D57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4DBB9-D401-524C-ADCC-1514A4DA7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07957-1810-284C-8D13-43B568A9F3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5FD56-458F-564F-814E-6FE5DAF19D70}" type="datetimeFigureOut">
              <a:rPr lang="en-GB" smtClean="0"/>
              <a:t>26/07/2023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49467-6C41-4149-92D8-1E152F6416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027FC-7730-184E-9358-2243C8B04E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DDAE4-9F5F-4040-9E23-EEBF3CBA8E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85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0C4C6EF-41BC-4246-A74C-6AF95FA0D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799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0C76E90-3403-D146-AA3F-9F6123D70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16ACF93-1898-AE46-A864-FD3593FB713E}"/>
              </a:ext>
            </a:extLst>
          </p:cNvPr>
          <p:cNvSpPr txBox="1"/>
          <p:nvPr/>
        </p:nvSpPr>
        <p:spPr>
          <a:xfrm>
            <a:off x="3773424" y="2644170"/>
            <a:ext cx="464515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900" b="1" dirty="0">
                <a:solidFill>
                  <a:schemeClr val="bg1"/>
                </a:solidFill>
                <a:latin typeface="CMG Sans" pitchFamily="2" charset="77"/>
              </a:rPr>
              <a:t>Man’s Futility &amp; God’s Favour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latin typeface="CMG Sans" pitchFamily="2" charset="77"/>
              </a:rPr>
              <a:t>Psalm 2</a:t>
            </a:r>
          </a:p>
        </p:txBody>
      </p:sp>
    </p:spTree>
    <p:extLst>
      <p:ext uri="{BB962C8B-B14F-4D97-AF65-F5344CB8AC3E}">
        <p14:creationId xmlns:p14="http://schemas.microsoft.com/office/powerpoint/2010/main" val="383804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 noChangeAspect="1"/>
          </p:cNvSpPr>
          <p:nvPr>
            <p:ph idx="1"/>
          </p:nvPr>
        </p:nvSpPr>
        <p:spPr>
          <a:xfrm>
            <a:off x="450000" y="377952"/>
            <a:ext cx="11411712" cy="5799011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300" baseline="30000" dirty="0">
                <a:solidFill>
                  <a:schemeClr val="bg1"/>
                </a:solidFill>
                <a:latin typeface="CMG Sans SemiBold" pitchFamily="2" charset="77"/>
              </a:rPr>
              <a:t>1 </a:t>
            </a:r>
            <a: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  <a:t>Why do the nations conspire</a:t>
            </a:r>
            <a:b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</a:br>
            <a: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  <a:t>    and the peoples plot in vain?</a:t>
            </a:r>
            <a:b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</a:br>
            <a:r>
              <a:rPr lang="en-GB" sz="3300" baseline="30000" dirty="0">
                <a:solidFill>
                  <a:schemeClr val="bg1"/>
                </a:solidFill>
                <a:latin typeface="CMG Sans SemiBold" pitchFamily="2" charset="77"/>
              </a:rPr>
              <a:t>2 </a:t>
            </a:r>
            <a: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  <a:t>The kings of the earth rise up</a:t>
            </a:r>
            <a:b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</a:br>
            <a: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  <a:t>    and the rulers band together</a:t>
            </a:r>
            <a:b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</a:br>
            <a: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  <a:t>    against the Lord and against his anointed, saying,</a:t>
            </a:r>
            <a:b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</a:br>
            <a:r>
              <a:rPr lang="en-GB" sz="3300" baseline="30000" dirty="0">
                <a:solidFill>
                  <a:schemeClr val="bg1"/>
                </a:solidFill>
                <a:latin typeface="CMG Sans SemiBold" pitchFamily="2" charset="77"/>
              </a:rPr>
              <a:t>3 </a:t>
            </a:r>
            <a: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  <a:t>“Let us break their chains</a:t>
            </a:r>
            <a:b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</a:br>
            <a: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  <a:t>    and throw off their shackles.”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300" baseline="30000" dirty="0">
                <a:solidFill>
                  <a:schemeClr val="bg1"/>
                </a:solidFill>
                <a:latin typeface="CMG Sans SemiBold" pitchFamily="2" charset="77"/>
              </a:rPr>
              <a:t>4</a:t>
            </a:r>
            <a: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  <a:t> The One enthroned in heaven laughs;</a:t>
            </a:r>
            <a:b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</a:br>
            <a: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  <a:t>    the Lord scoffs at them.</a:t>
            </a:r>
          </a:p>
        </p:txBody>
      </p:sp>
    </p:spTree>
    <p:extLst>
      <p:ext uri="{BB962C8B-B14F-4D97-AF65-F5344CB8AC3E}">
        <p14:creationId xmlns:p14="http://schemas.microsoft.com/office/powerpoint/2010/main" val="2792217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 noChangeAspect="1"/>
          </p:cNvSpPr>
          <p:nvPr>
            <p:ph idx="1"/>
          </p:nvPr>
        </p:nvSpPr>
        <p:spPr>
          <a:xfrm>
            <a:off x="450000" y="377952"/>
            <a:ext cx="11411712" cy="5799011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300" baseline="30000" dirty="0">
                <a:solidFill>
                  <a:schemeClr val="bg1"/>
                </a:solidFill>
                <a:latin typeface="CMG Sans SemiBold" pitchFamily="2" charset="77"/>
              </a:rPr>
              <a:t>5 </a:t>
            </a:r>
            <a: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  <a:t>He rebukes them in his anger</a:t>
            </a:r>
            <a:b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</a:br>
            <a: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  <a:t>    and terrifies them in his wrath, saying,</a:t>
            </a:r>
            <a:b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</a:br>
            <a:r>
              <a:rPr lang="en-GB" sz="3300" baseline="30000" dirty="0">
                <a:solidFill>
                  <a:schemeClr val="bg1"/>
                </a:solidFill>
                <a:latin typeface="CMG Sans SemiBold" pitchFamily="2" charset="77"/>
              </a:rPr>
              <a:t>6 </a:t>
            </a:r>
            <a: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  <a:t>“I have installed my king</a:t>
            </a:r>
            <a:b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</a:br>
            <a: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  <a:t>    on Zion, my holy mountain.”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300" baseline="30000" dirty="0">
                <a:solidFill>
                  <a:schemeClr val="bg1"/>
                </a:solidFill>
                <a:latin typeface="CMG Sans SemiBold" pitchFamily="2" charset="77"/>
              </a:rPr>
              <a:t>7 </a:t>
            </a:r>
            <a: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  <a:t>I will proclaim the Lord’s decree: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  <a:t>He said to me, “You are my son;</a:t>
            </a:r>
            <a:b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</a:br>
            <a: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  <a:t>    today I have become your father.</a:t>
            </a:r>
            <a:b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</a:br>
            <a:r>
              <a:rPr lang="en-GB" sz="3300" baseline="30000" dirty="0">
                <a:solidFill>
                  <a:schemeClr val="bg1"/>
                </a:solidFill>
                <a:latin typeface="CMG Sans SemiBold" pitchFamily="2" charset="77"/>
              </a:rPr>
              <a:t>8</a:t>
            </a:r>
            <a: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  <a:t> Ask me,</a:t>
            </a:r>
            <a:b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</a:br>
            <a: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  <a:t>    and I will make the nations your inheritance,</a:t>
            </a:r>
            <a:b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</a:br>
            <a: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  <a:t>    the ends of the earth your possession.</a:t>
            </a:r>
            <a:br>
              <a:rPr lang="en-GB" sz="3200" dirty="0">
                <a:solidFill>
                  <a:srgbClr val="FFFF00"/>
                </a:solidFill>
                <a:latin typeface="CMG Sans SemiBold" pitchFamily="2" charset="77"/>
              </a:rPr>
            </a:br>
            <a:endParaRPr lang="en-GB" sz="3500" dirty="0">
              <a:solidFill>
                <a:srgbClr val="FFFF00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8979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 noChangeAspect="1"/>
          </p:cNvSpPr>
          <p:nvPr>
            <p:ph idx="1"/>
          </p:nvPr>
        </p:nvSpPr>
        <p:spPr>
          <a:xfrm>
            <a:off x="450000" y="377952"/>
            <a:ext cx="11411712" cy="5799011"/>
          </a:xfrm>
        </p:spPr>
        <p:txBody>
          <a:bodyPr numCol="1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300" baseline="30000" dirty="0">
                <a:solidFill>
                  <a:schemeClr val="bg1"/>
                </a:solidFill>
                <a:latin typeface="CMG Sans SemiBold" pitchFamily="2" charset="77"/>
              </a:rPr>
              <a:t>9 </a:t>
            </a:r>
            <a: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  <a:t>You will break them with a rod of iron;</a:t>
            </a:r>
            <a:b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</a:br>
            <a: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  <a:t>    you will dash them to pieces like pottery.”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3300" baseline="30000" dirty="0">
                <a:solidFill>
                  <a:schemeClr val="bg1"/>
                </a:solidFill>
                <a:latin typeface="CMG Sans SemiBold" pitchFamily="2" charset="77"/>
              </a:rPr>
              <a:t>10</a:t>
            </a:r>
            <a: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  <a:t> Therefore, you kings, be wise;</a:t>
            </a:r>
            <a:b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</a:br>
            <a: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  <a:t>    be warned, you rulers of the earth.</a:t>
            </a:r>
            <a:b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</a:br>
            <a:r>
              <a:rPr lang="en-GB" sz="3300" baseline="30000" dirty="0">
                <a:solidFill>
                  <a:schemeClr val="bg1"/>
                </a:solidFill>
                <a:latin typeface="CMG Sans SemiBold" pitchFamily="2" charset="77"/>
              </a:rPr>
              <a:t>11 </a:t>
            </a:r>
            <a: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  <a:t>Serve the Lord with fear</a:t>
            </a:r>
            <a:b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</a:br>
            <a: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  <a:t>    and celebrate his rule with trembling.</a:t>
            </a:r>
            <a:b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</a:br>
            <a:r>
              <a:rPr lang="en-GB" sz="3300" baseline="30000" dirty="0">
                <a:solidFill>
                  <a:schemeClr val="bg1"/>
                </a:solidFill>
                <a:latin typeface="CMG Sans SemiBold" pitchFamily="2" charset="77"/>
              </a:rPr>
              <a:t>12 </a:t>
            </a:r>
            <a: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  <a:t>Kiss his son, or he will be angry</a:t>
            </a:r>
            <a:b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</a:br>
            <a: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  <a:t>    and your way will lead to your destruction,</a:t>
            </a:r>
            <a:b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</a:br>
            <a: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  <a:t>for his wrath can flare up in a moment.</a:t>
            </a:r>
            <a:b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</a:br>
            <a:r>
              <a:rPr lang="en-GB" sz="3300" dirty="0">
                <a:solidFill>
                  <a:schemeClr val="bg1"/>
                </a:solidFill>
                <a:latin typeface="CMG Sans SemiBold" pitchFamily="2" charset="77"/>
              </a:rPr>
              <a:t>    Blessed are all who take refuge in him.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sz="2000" dirty="0">
                <a:solidFill>
                  <a:schemeClr val="bg1"/>
                </a:solidFill>
                <a:latin typeface="CMG Sans SemiBold" pitchFamily="2" charset="77"/>
              </a:rPr>
              <a:t>Psalm 2 NIV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500" dirty="0">
              <a:solidFill>
                <a:srgbClr val="FFFF00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738254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 noChangeAspect="1"/>
          </p:cNvSpPr>
          <p:nvPr>
            <p:ph idx="1"/>
          </p:nvPr>
        </p:nvSpPr>
        <p:spPr>
          <a:xfrm>
            <a:off x="450000" y="377952"/>
            <a:ext cx="11411712" cy="5799011"/>
          </a:xfrm>
        </p:spPr>
        <p:txBody>
          <a:bodyPr numCol="1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3800" dirty="0">
                <a:solidFill>
                  <a:schemeClr val="bg1"/>
                </a:solidFill>
                <a:latin typeface="CMG Sans SemiBold" pitchFamily="2" charset="77"/>
              </a:rPr>
              <a:t>The </a:t>
            </a:r>
            <a:r>
              <a:rPr lang="en-GB" sz="3800" dirty="0">
                <a:solidFill>
                  <a:srgbClr val="FFFF00"/>
                </a:solidFill>
                <a:latin typeface="CMG Sans SemiBold" pitchFamily="2" charset="77"/>
              </a:rPr>
              <a:t>REBELLION</a:t>
            </a:r>
            <a:r>
              <a:rPr lang="en-GB" sz="3800" dirty="0">
                <a:solidFill>
                  <a:schemeClr val="bg1"/>
                </a:solidFill>
                <a:latin typeface="CMG Sans SemiBold" pitchFamily="2" charset="77"/>
              </a:rPr>
              <a:t> of mankind - v. 1 – 3 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500" dirty="0">
              <a:solidFill>
                <a:schemeClr val="bg1"/>
              </a:solidFill>
              <a:latin typeface="CMG Sans SemiBold" pitchFamily="2" charset="77"/>
            </a:endParaRPr>
          </a:p>
          <a:p>
            <a:pPr>
              <a:lnSpc>
                <a:spcPct val="100000"/>
              </a:lnSpc>
            </a:pPr>
            <a:r>
              <a:rPr lang="en-GB" sz="3500" dirty="0">
                <a:solidFill>
                  <a:schemeClr val="bg1"/>
                </a:solidFill>
                <a:latin typeface="CMG Sans SemiBold" pitchFamily="2" charset="77"/>
              </a:rPr>
              <a:t>The rebellion of the rulers is indicative of all mankind’s rebellion </a:t>
            </a:r>
          </a:p>
          <a:p>
            <a:pPr>
              <a:lnSpc>
                <a:spcPct val="100000"/>
              </a:lnSpc>
            </a:pPr>
            <a:endParaRPr lang="en-GB" sz="3500" dirty="0">
              <a:solidFill>
                <a:schemeClr val="bg1"/>
              </a:solidFill>
              <a:latin typeface="CMG Sans SemiBold" pitchFamily="2" charset="77"/>
            </a:endParaRPr>
          </a:p>
          <a:p>
            <a:pPr>
              <a:lnSpc>
                <a:spcPct val="100000"/>
              </a:lnSpc>
            </a:pPr>
            <a:r>
              <a:rPr lang="en-GB" sz="3500" dirty="0">
                <a:solidFill>
                  <a:schemeClr val="bg1"/>
                </a:solidFill>
                <a:latin typeface="CMG Sans SemiBold" pitchFamily="2" charset="77"/>
              </a:rPr>
              <a:t>All mankind has gone astray and turned to their own way - Is.53 v.6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500" dirty="0">
              <a:solidFill>
                <a:schemeClr val="bg1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75710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 noChangeAspect="1"/>
          </p:cNvSpPr>
          <p:nvPr>
            <p:ph idx="1"/>
          </p:nvPr>
        </p:nvSpPr>
        <p:spPr>
          <a:xfrm>
            <a:off x="450000" y="377952"/>
            <a:ext cx="11411712" cy="5799011"/>
          </a:xfrm>
        </p:spPr>
        <p:txBody>
          <a:bodyPr numCol="1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3800" dirty="0">
                <a:solidFill>
                  <a:schemeClr val="bg1"/>
                </a:solidFill>
                <a:latin typeface="CMG Sans SemiBold" pitchFamily="2" charset="77"/>
              </a:rPr>
              <a:t>The </a:t>
            </a:r>
            <a:r>
              <a:rPr lang="en-GB" sz="3800" dirty="0">
                <a:solidFill>
                  <a:srgbClr val="FFFF00"/>
                </a:solidFill>
                <a:latin typeface="CMG Sans SemiBold" pitchFamily="2" charset="77"/>
              </a:rPr>
              <a:t>RESPONSE</a:t>
            </a:r>
            <a:r>
              <a:rPr lang="en-GB" sz="3800" dirty="0">
                <a:solidFill>
                  <a:schemeClr val="bg1"/>
                </a:solidFill>
                <a:latin typeface="CMG Sans SemiBold" pitchFamily="2" charset="77"/>
              </a:rPr>
              <a:t> of God - v.4 – 6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GB" sz="2200" dirty="0">
              <a:solidFill>
                <a:schemeClr val="bg1"/>
              </a:solidFill>
              <a:latin typeface="CMG Sans SemiBold" pitchFamily="2" charset="77"/>
            </a:endParaRPr>
          </a:p>
          <a:p>
            <a:pPr>
              <a:lnSpc>
                <a:spcPct val="100000"/>
              </a:lnSpc>
            </a:pPr>
            <a:r>
              <a:rPr lang="en-GB" sz="3500" dirty="0">
                <a:solidFill>
                  <a:schemeClr val="bg1"/>
                </a:solidFill>
                <a:latin typeface="CMG Sans SemiBold" pitchFamily="2" charset="77"/>
              </a:rPr>
              <a:t>God laughs at man’s futility; His King is installed on heaven’s throne</a:t>
            </a:r>
          </a:p>
          <a:p>
            <a:pPr>
              <a:lnSpc>
                <a:spcPct val="100000"/>
              </a:lnSpc>
            </a:pPr>
            <a:endParaRPr lang="en-GB" sz="2200" dirty="0">
              <a:solidFill>
                <a:schemeClr val="bg1"/>
              </a:solidFill>
              <a:latin typeface="CMG Sans SemiBold" pitchFamily="2" charset="77"/>
            </a:endParaRPr>
          </a:p>
          <a:p>
            <a:pPr>
              <a:lnSpc>
                <a:spcPct val="100000"/>
              </a:lnSpc>
            </a:pPr>
            <a:r>
              <a:rPr lang="en-GB" sz="3500" dirty="0">
                <a:solidFill>
                  <a:schemeClr val="bg1"/>
                </a:solidFill>
                <a:latin typeface="CMG Sans SemiBold" pitchFamily="2" charset="77"/>
              </a:rPr>
              <a:t>God is slow to anger and abounding in mercy - Ps.103 v.8 (NKJ) </a:t>
            </a:r>
          </a:p>
          <a:p>
            <a:pPr>
              <a:lnSpc>
                <a:spcPct val="100000"/>
              </a:lnSpc>
            </a:pPr>
            <a:endParaRPr lang="en-GB" sz="2200" dirty="0">
              <a:solidFill>
                <a:schemeClr val="bg1"/>
              </a:solidFill>
              <a:latin typeface="CMG Sans SemiBold" pitchFamily="2" charset="77"/>
            </a:endParaRPr>
          </a:p>
          <a:p>
            <a:pPr>
              <a:lnSpc>
                <a:spcPct val="100000"/>
              </a:lnSpc>
            </a:pPr>
            <a:r>
              <a:rPr lang="en-GB" sz="3500" dirty="0">
                <a:solidFill>
                  <a:schemeClr val="bg1"/>
                </a:solidFill>
                <a:latin typeface="CMG Sans SemiBold" pitchFamily="2" charset="77"/>
              </a:rPr>
              <a:t>Jesus is the propitiation for mankind’s sin – 1 John 2 v.2 (NKJ)  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500" dirty="0">
              <a:solidFill>
                <a:schemeClr val="bg1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739917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 noChangeAspect="1"/>
          </p:cNvSpPr>
          <p:nvPr>
            <p:ph idx="1"/>
          </p:nvPr>
        </p:nvSpPr>
        <p:spPr>
          <a:xfrm>
            <a:off x="450000" y="377952"/>
            <a:ext cx="11411712" cy="5799011"/>
          </a:xfrm>
        </p:spPr>
        <p:txBody>
          <a:bodyPr numCol="1">
            <a:no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3800" dirty="0">
                <a:solidFill>
                  <a:schemeClr val="bg1"/>
                </a:solidFill>
                <a:latin typeface="CMG Sans SemiBold" pitchFamily="2" charset="77"/>
              </a:rPr>
              <a:t>The </a:t>
            </a:r>
            <a:r>
              <a:rPr lang="en-GB" sz="3800" dirty="0">
                <a:solidFill>
                  <a:srgbClr val="FFFF00"/>
                </a:solidFill>
                <a:latin typeface="CMG Sans SemiBold" pitchFamily="2" charset="77"/>
              </a:rPr>
              <a:t>REIGN </a:t>
            </a:r>
            <a:r>
              <a:rPr lang="en-GB" sz="3800" dirty="0">
                <a:solidFill>
                  <a:schemeClr val="bg1"/>
                </a:solidFill>
                <a:latin typeface="CMG Sans SemiBold" pitchFamily="2" charset="77"/>
              </a:rPr>
              <a:t>of God’s King – v. 7 – 9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500" dirty="0">
              <a:solidFill>
                <a:schemeClr val="bg1"/>
              </a:solidFill>
              <a:latin typeface="CMG Sans SemiBold" pitchFamily="2" charset="77"/>
            </a:endParaRPr>
          </a:p>
          <a:p>
            <a:pPr>
              <a:lnSpc>
                <a:spcPct val="100000"/>
              </a:lnSpc>
            </a:pPr>
            <a:r>
              <a:rPr lang="en-GB" sz="3500" dirty="0">
                <a:solidFill>
                  <a:schemeClr val="bg1"/>
                </a:solidFill>
                <a:latin typeface="CMG Sans SemiBold" pitchFamily="2" charset="77"/>
              </a:rPr>
              <a:t>God’s decree: the nations will become His Son’s inheritance</a:t>
            </a:r>
          </a:p>
          <a:p>
            <a:pPr>
              <a:lnSpc>
                <a:spcPct val="100000"/>
              </a:lnSpc>
            </a:pPr>
            <a:endParaRPr lang="en-GB" sz="3500" dirty="0">
              <a:solidFill>
                <a:schemeClr val="bg1"/>
              </a:solidFill>
              <a:latin typeface="CMG Sans SemiBold" pitchFamily="2" charset="77"/>
            </a:endParaRPr>
          </a:p>
          <a:p>
            <a:pPr>
              <a:lnSpc>
                <a:spcPct val="100000"/>
              </a:lnSpc>
            </a:pPr>
            <a:r>
              <a:rPr lang="en-GB" sz="3500" dirty="0">
                <a:solidFill>
                  <a:schemeClr val="bg1"/>
                </a:solidFill>
                <a:latin typeface="CMG Sans SemiBold" pitchFamily="2" charset="77"/>
              </a:rPr>
              <a:t>God’s commission: go &amp; make disciples of all nations</a:t>
            </a:r>
          </a:p>
        </p:txBody>
      </p:sp>
    </p:spTree>
    <p:extLst>
      <p:ext uri="{BB962C8B-B14F-4D97-AF65-F5344CB8AC3E}">
        <p14:creationId xmlns:p14="http://schemas.microsoft.com/office/powerpoint/2010/main" val="2357829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455B5-0A4B-9348-AC3A-DF63355AB0F8}"/>
              </a:ext>
            </a:extLst>
          </p:cNvPr>
          <p:cNvSpPr>
            <a:spLocks noGrp="1" noChangeAspect="1"/>
          </p:cNvSpPr>
          <p:nvPr>
            <p:ph idx="1"/>
          </p:nvPr>
        </p:nvSpPr>
        <p:spPr>
          <a:xfrm>
            <a:off x="450000" y="377952"/>
            <a:ext cx="11411712" cy="5799011"/>
          </a:xfrm>
        </p:spPr>
        <p:txBody>
          <a:bodyPr numCol="1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GB" sz="3800" b="1" dirty="0">
                <a:solidFill>
                  <a:schemeClr val="bg1"/>
                </a:solidFill>
                <a:latin typeface="CMG Sans SemiBold" pitchFamily="2" charset="77"/>
              </a:rPr>
              <a:t>The</a:t>
            </a:r>
            <a:r>
              <a:rPr lang="en-GB" sz="3800" b="1" dirty="0">
                <a:solidFill>
                  <a:srgbClr val="FFFF00"/>
                </a:solidFill>
                <a:latin typeface="CMG Sans SemiBold" pitchFamily="2" charset="77"/>
              </a:rPr>
              <a:t> REFUGE </a:t>
            </a:r>
            <a:r>
              <a:rPr lang="en-GB" sz="3800" b="1" dirty="0">
                <a:solidFill>
                  <a:schemeClr val="bg1"/>
                </a:solidFill>
                <a:latin typeface="CMG Sans SemiBold" pitchFamily="2" charset="77"/>
              </a:rPr>
              <a:t>of the Wise – v.10 – 12</a:t>
            </a:r>
          </a:p>
          <a:p>
            <a:pPr marL="0" indent="0">
              <a:lnSpc>
                <a:spcPct val="100000"/>
              </a:lnSpc>
              <a:buNone/>
            </a:pPr>
            <a:endParaRPr lang="en-GB" sz="36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GB" sz="3500" b="1" dirty="0">
                <a:solidFill>
                  <a:schemeClr val="bg1"/>
                </a:solidFill>
                <a:latin typeface="CMG Sans SemiBold" pitchFamily="2" charset="77"/>
              </a:rPr>
              <a:t>God’s invitation: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0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>
              <a:lnSpc>
                <a:spcPct val="100000"/>
              </a:lnSpc>
            </a:pPr>
            <a:r>
              <a:rPr lang="en-GB" sz="3500" b="1" dirty="0">
                <a:solidFill>
                  <a:schemeClr val="bg1"/>
                </a:solidFill>
                <a:latin typeface="CMG Sans SemiBold" pitchFamily="2" charset="77"/>
              </a:rPr>
              <a:t>Be wise &amp; serve the Lord</a:t>
            </a:r>
          </a:p>
          <a:p>
            <a:pPr>
              <a:lnSpc>
                <a:spcPct val="100000"/>
              </a:lnSpc>
            </a:pPr>
            <a:endParaRPr lang="en-GB" sz="20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>
              <a:lnSpc>
                <a:spcPct val="100000"/>
              </a:lnSpc>
            </a:pPr>
            <a:r>
              <a:rPr lang="en-GB" sz="3500" b="1" dirty="0">
                <a:solidFill>
                  <a:schemeClr val="bg1"/>
                </a:solidFill>
                <a:latin typeface="CMG Sans SemiBold" pitchFamily="2" charset="77"/>
              </a:rPr>
              <a:t>Worship Him with a kiss – c.f. Luke 7 v. 37 – 38</a:t>
            </a:r>
          </a:p>
          <a:p>
            <a:pPr>
              <a:lnSpc>
                <a:spcPct val="100000"/>
              </a:lnSpc>
            </a:pPr>
            <a:endParaRPr lang="en-GB" sz="2000" b="1" dirty="0">
              <a:solidFill>
                <a:schemeClr val="bg1"/>
              </a:solidFill>
              <a:latin typeface="CMG Sans SemiBold" pitchFamily="2" charset="77"/>
            </a:endParaRPr>
          </a:p>
          <a:p>
            <a:pPr>
              <a:lnSpc>
                <a:spcPct val="100000"/>
              </a:lnSpc>
            </a:pPr>
            <a:r>
              <a:rPr lang="en-GB" sz="3500" b="1" dirty="0">
                <a:solidFill>
                  <a:schemeClr val="bg1"/>
                </a:solidFill>
                <a:latin typeface="CMG Sans SemiBold" pitchFamily="2" charset="77"/>
              </a:rPr>
              <a:t>Take refuge in Him &amp; be blessed </a:t>
            </a:r>
          </a:p>
          <a:p>
            <a:pPr marL="0" indent="0">
              <a:lnSpc>
                <a:spcPct val="100000"/>
              </a:lnSpc>
              <a:buNone/>
            </a:pPr>
            <a:endParaRPr lang="en-GB" sz="2000" b="1" dirty="0">
              <a:solidFill>
                <a:schemeClr val="bg1"/>
              </a:solidFill>
              <a:latin typeface="CMG Sans SemiBold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60986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450</Words>
  <Application>Microsoft Macintosh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CMG Sans</vt:lpstr>
      <vt:lpstr>CMG Sans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Becca Marsh</cp:lastModifiedBy>
  <cp:revision>10</cp:revision>
  <dcterms:created xsi:type="dcterms:W3CDTF">2022-07-18T19:07:53Z</dcterms:created>
  <dcterms:modified xsi:type="dcterms:W3CDTF">2023-07-26T15:30:46Z</dcterms:modified>
</cp:coreProperties>
</file>