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2" r:id="rId8"/>
    <p:sldId id="259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 snapToGrid="0" snapToObjects="1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0CC95-9BC1-2A45-BB12-A6AB9361C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E1E23-BC64-9044-A542-78F3A67B1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DC49B-D6B8-294F-9074-CADBD502E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B510D-F5DA-4743-855E-A913ADBA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1CFB-7430-E947-AC06-E2C42F698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57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7ACB4-7087-0A45-BD5B-F7EC8B424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6DCD8F-EAEA-EF44-9FB5-7EF1EB563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09B6F-E7C6-9742-9798-9C6B69634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A08B6-2557-0E41-9139-95AC9AB4B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74C74-2F7A-9042-BDE7-E4E5D067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1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8A974B-5CA8-C64E-AD58-D02056CFA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620B7-4CE0-144C-9417-0A732C379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474B-AA55-C540-9698-B799B706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03333-8079-7546-B140-F885F0D3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C4474-54EB-0C4E-95AF-826484D4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11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A89D1-DB4C-A947-8203-313CD9DD4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3AEF8-9B60-4D4A-8D46-A117D9EAB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4673F-F9F4-F640-A984-E37A13998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FB9E9-C4BD-A64D-87E6-4C3FEAC2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6FE06-6E34-7A47-BCB6-61A2BB70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35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A4CC0-CF08-FE40-9D79-D31CC587E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65D93-053C-3F4A-9174-0A91AF72C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8BFD5-0214-8F4C-972E-81D62109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2E597-4873-774E-B0AB-1077BB0F7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24095-083F-3440-B0FD-DC74EB70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52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2D4FD-6DA7-1E43-BFEC-A4FE7171A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BAC33-3E39-EC45-B455-A86BF612F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B84B2-B515-8848-A74B-22945E202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FA56D-A086-7C43-BD96-DB24B5169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A71F8-4C10-C241-8977-C1C6469DB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9AA4E-08A0-D349-B899-577226BF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94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CC17-5F1D-CE48-B7AE-02077B53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5B5B2-44D7-E649-8186-E2E12EC4E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094D2-8369-1749-85CC-725A0DBB5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A80518-6C50-E542-A27F-B28BDC0B8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21193B-AB6D-184A-A49E-F5D29043D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1FEF2C-9EC2-A643-9B65-D83B72E7A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7E3632-D1B8-5B40-89F4-64F35F9E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6A5F4-A0D4-2840-AC98-F4AC581B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29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25056-4E52-8948-9332-17548EB22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2AFC99-0D75-3742-BD7D-346F3473F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07C34-1D2C-A541-87DC-431EB12DD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FA4519-3F8B-6743-857D-297BC97D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76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180B49-283F-974C-98E0-17A630469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88C188-6292-964A-ABD7-73C343A0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E6A73-23EB-0148-AB34-94137882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78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BB1F0-1734-BD43-8162-C858A54BE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EC773-66C2-3E47-BB19-A3BA20FBB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FCB8A-70CE-574E-8DF1-607E4D96C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9D958-9F3C-0949-ACED-952B996F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847DF-6E48-A44D-81B4-729F35AF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CB604-97DB-B346-B37D-86BF2C0AA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90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A9B7-A6DB-9B48-8358-B53EF9B61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3ABB97-BB2E-4545-AF27-A72AA0443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6E2814-82AC-D343-922D-322B8CE5B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C900F-BD2D-4F42-A7E7-670585D95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60F0E-5F00-0845-82D0-84FB3AD50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B29C4-BC5E-984F-BC33-2A772E64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38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785B30-1769-B442-9B97-101009D5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4DBB9-D401-524C-ADCC-1514A4DA7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07957-1810-284C-8D13-43B568A9F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5FD56-458F-564F-814E-6FE5DAF19D70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49467-6C41-4149-92D8-1E152F641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027FC-7730-184E-9358-2243C8B04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85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C4C6EF-41BC-4246-A74C-6AF95FA0D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99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487680"/>
            <a:ext cx="10902696" cy="5689283"/>
          </a:xfrm>
        </p:spPr>
        <p:txBody>
          <a:bodyPr numCol="1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3200" b="1" dirty="0" smtClean="0">
                <a:solidFill>
                  <a:schemeClr val="bg1"/>
                </a:solidFill>
                <a:latin typeface="CMG Sans" pitchFamily="2" charset="77"/>
              </a:rPr>
              <a:t>Jesus taught, pray with: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baseline="30000" dirty="0" smtClean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P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ersistence 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(NKJ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3200" b="1" dirty="0" smtClean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Boldness 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(NIV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3200" b="1" dirty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I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mportunity 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(KJV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3200" b="1" dirty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 marL="0" indent="0">
              <a:buNone/>
            </a:pP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Luke 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11 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v 8</a:t>
            </a:r>
            <a:endParaRPr lang="en-GB" sz="3200" b="1" dirty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200" b="1" baseline="30000" dirty="0" smtClean="0">
              <a:solidFill>
                <a:schemeClr val="bg1"/>
              </a:solidFill>
              <a:latin typeface="CMG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456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487680"/>
            <a:ext cx="10902696" cy="5689283"/>
          </a:xfrm>
        </p:spPr>
        <p:txBody>
          <a:bodyPr numCol="1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3600" b="1" dirty="0" smtClean="0">
                <a:solidFill>
                  <a:schemeClr val="bg1"/>
                </a:solidFill>
                <a:latin typeface="CMG Sans" pitchFamily="2" charset="77"/>
              </a:rPr>
              <a:t>The Challenge of Jacob’s Example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baseline="30000" dirty="0" smtClean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200" b="1" baseline="30000" dirty="0" smtClean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How 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desperate are we for God’s blessings?</a:t>
            </a:r>
            <a:endParaRPr lang="en-GB" sz="3200" b="1" baseline="30000" dirty="0" smtClean="0">
              <a:solidFill>
                <a:schemeClr val="bg1"/>
              </a:solidFill>
              <a:latin typeface="CMG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1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C76E90-3403-D146-AA3F-9F6123D70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6ACF93-1898-AE46-A864-FD3593FB713E}"/>
              </a:ext>
            </a:extLst>
          </p:cNvPr>
          <p:cNvSpPr txBox="1"/>
          <p:nvPr/>
        </p:nvSpPr>
        <p:spPr>
          <a:xfrm>
            <a:off x="3773424" y="2644170"/>
            <a:ext cx="4645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CMG Sans" pitchFamily="2" charset="77"/>
              </a:rPr>
              <a:t>Exhortation to Seek God’s Face</a:t>
            </a:r>
            <a:endParaRPr lang="en-GB" sz="3600" b="1" dirty="0">
              <a:solidFill>
                <a:schemeClr val="bg1"/>
              </a:solidFill>
              <a:latin typeface="CMG Sans" pitchFamily="2" charset="77"/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CMG Sans" pitchFamily="2" charset="77"/>
              </a:rPr>
              <a:t>Psalm 24</a:t>
            </a:r>
            <a:endParaRPr lang="en-GB" sz="2400" b="1" dirty="0">
              <a:solidFill>
                <a:schemeClr val="bg1"/>
              </a:solidFill>
              <a:latin typeface="CMG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3804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487680"/>
            <a:ext cx="10902696" cy="5689283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en-GB" sz="3200" b="1" dirty="0" smtClean="0">
              <a:solidFill>
                <a:schemeClr val="bg1"/>
              </a:solidFill>
              <a:latin typeface="CMG Sans" pitchFamily="2" charset="77"/>
            </a:endParaRPr>
          </a:p>
          <a:p>
            <a:pPr marL="457200" lvl="1" indent="0" algn="ctr">
              <a:buNone/>
            </a:pPr>
            <a:r>
              <a:rPr lang="en-GB" sz="3200" b="1" dirty="0" smtClean="0">
                <a:solidFill>
                  <a:schemeClr val="bg1"/>
                </a:solidFill>
                <a:latin typeface="CMG Sans" pitchFamily="2" charset="77"/>
              </a:rPr>
              <a:t>Background and Occasion</a:t>
            </a:r>
          </a:p>
          <a:p>
            <a:pPr marL="457200" lvl="1" indent="0">
              <a:buNone/>
            </a:pPr>
            <a:endParaRPr lang="en-GB" sz="3200" b="1" dirty="0">
              <a:solidFill>
                <a:schemeClr val="bg1"/>
              </a:solidFill>
              <a:latin typeface="CMG Sans" pitchFamily="2" charset="77"/>
            </a:endParaRPr>
          </a:p>
          <a:p>
            <a:pPr marL="457200" lvl="1" indent="0" algn="ctr">
              <a:buNone/>
            </a:pPr>
            <a:r>
              <a:rPr lang="en-GB" sz="3200" b="1" dirty="0" smtClean="0">
                <a:solidFill>
                  <a:schemeClr val="bg1"/>
                </a:solidFill>
                <a:latin typeface="CMG Sans" pitchFamily="2" charset="77"/>
              </a:rPr>
              <a:t>Composed to celebrate the return of ark of God’s presence </a:t>
            </a:r>
            <a:r>
              <a:rPr lang="en-GB" sz="3200" b="1" smtClean="0">
                <a:solidFill>
                  <a:schemeClr val="bg1"/>
                </a:solidFill>
                <a:latin typeface="CMG Sans" pitchFamily="2" charset="77"/>
              </a:rPr>
              <a:t>to Jerusalem</a:t>
            </a:r>
            <a:endParaRPr lang="en-GB" sz="3200" b="1" dirty="0" smtClean="0">
              <a:solidFill>
                <a:schemeClr val="bg1"/>
              </a:solidFill>
              <a:latin typeface="CMG Sans" pitchFamily="2" charset="77"/>
            </a:endParaRPr>
          </a:p>
          <a:p>
            <a:pPr marL="457200" lvl="1" indent="0" algn="ctr">
              <a:buNone/>
            </a:pPr>
            <a:r>
              <a:rPr lang="en-GB" sz="3200" b="1" dirty="0" smtClean="0">
                <a:solidFill>
                  <a:schemeClr val="bg1"/>
                </a:solidFill>
                <a:latin typeface="CMG Sans" pitchFamily="2" charset="77"/>
              </a:rPr>
              <a:t> 1 Chronicles </a:t>
            </a:r>
            <a:r>
              <a:rPr lang="en-GB" sz="3200" b="1" dirty="0">
                <a:solidFill>
                  <a:schemeClr val="bg1"/>
                </a:solidFill>
                <a:latin typeface="CMG Sans" pitchFamily="2" charset="77"/>
              </a:rPr>
              <a:t>C</a:t>
            </a:r>
            <a:r>
              <a:rPr lang="en-GB" sz="3200" b="1" dirty="0" smtClean="0">
                <a:solidFill>
                  <a:schemeClr val="bg1"/>
                </a:solidFill>
                <a:latin typeface="CMG Sans" pitchFamily="2" charset="77"/>
              </a:rPr>
              <a:t>hapters 13 &amp; 15</a:t>
            </a:r>
            <a:endParaRPr lang="en-GB" sz="3200" b="1" dirty="0">
              <a:solidFill>
                <a:schemeClr val="bg1"/>
              </a:solidFill>
              <a:latin typeface="CMG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5729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487680"/>
            <a:ext cx="10902696" cy="56892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Psalm 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24 (NIV)</a:t>
            </a:r>
          </a:p>
          <a:p>
            <a:pPr marL="0" indent="0">
              <a:buNone/>
            </a:pPr>
            <a:r>
              <a:rPr lang="en-GB" sz="3200" b="1" i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Of </a:t>
            </a:r>
            <a:r>
              <a:rPr lang="en-GB" sz="3200" b="1" i="1" dirty="0">
                <a:solidFill>
                  <a:schemeClr val="bg1"/>
                </a:solidFill>
                <a:latin typeface="CMG Sans" panose="00000500000000000000" pitchFamily="2" charset="0"/>
              </a:rPr>
              <a:t>David. A psalm</a:t>
            </a:r>
            <a:r>
              <a:rPr lang="en-GB" sz="3200" b="1" i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.</a:t>
            </a: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 marL="0" indent="0">
              <a:buNone/>
            </a:pPr>
            <a:r>
              <a:rPr lang="en-GB" sz="3200" b="1" baseline="30000" dirty="0">
                <a:solidFill>
                  <a:schemeClr val="bg1"/>
                </a:solidFill>
                <a:latin typeface="CMG Sans" panose="00000500000000000000" pitchFamily="2" charset="0"/>
              </a:rPr>
              <a:t>1 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The earth is the </a:t>
            </a:r>
            <a:r>
              <a:rPr lang="en-GB" sz="3200" b="1" cap="small" dirty="0">
                <a:solidFill>
                  <a:schemeClr val="bg1"/>
                </a:solidFill>
                <a:latin typeface="CMG Sans" panose="00000500000000000000" pitchFamily="2" charset="0"/>
              </a:rPr>
              <a:t>Lord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’s, and everything in it,</a:t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    the world, and all who live in it;</a:t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baseline="30000" dirty="0">
                <a:solidFill>
                  <a:schemeClr val="bg1"/>
                </a:solidFill>
                <a:latin typeface="CMG Sans" panose="00000500000000000000" pitchFamily="2" charset="0"/>
              </a:rPr>
              <a:t>2 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for he founded it 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upon 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the seas</a:t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    and established it 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upon 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the waters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.</a:t>
            </a:r>
            <a:endParaRPr lang="en-GB" sz="3200" b="1" dirty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 marL="0" indent="0">
              <a:buNone/>
            </a:pPr>
            <a:r>
              <a:rPr lang="en-GB" sz="3200" b="1" baseline="30000" dirty="0">
                <a:solidFill>
                  <a:schemeClr val="bg1"/>
                </a:solidFill>
                <a:latin typeface="CMG Sans" panose="00000500000000000000" pitchFamily="2" charset="0"/>
              </a:rPr>
              <a:t>3 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Who may ascend the 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hill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 of the </a:t>
            </a:r>
            <a:r>
              <a:rPr lang="en-GB" sz="3200" b="1" cap="small" dirty="0">
                <a:solidFill>
                  <a:schemeClr val="bg1"/>
                </a:solidFill>
                <a:latin typeface="CMG Sans" panose="00000500000000000000" pitchFamily="2" charset="0"/>
              </a:rPr>
              <a:t>Lord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?</a:t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    Who may stand in his holy place?</a:t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baseline="30000" dirty="0">
                <a:solidFill>
                  <a:schemeClr val="bg1"/>
                </a:solidFill>
                <a:latin typeface="CMG Sans" panose="00000500000000000000" pitchFamily="2" charset="0"/>
              </a:rPr>
              <a:t>4 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He who 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has clean hands and a pure heart,</a:t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    who does not 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lift up his soul to an idol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/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    or swear by 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what is false.</a:t>
            </a:r>
            <a:endParaRPr lang="en-GB" sz="3200" b="1" dirty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 marL="457200" lvl="1" indent="0">
              <a:buNone/>
            </a:pPr>
            <a:endParaRPr lang="en-GB" sz="2800" b="1" dirty="0">
              <a:solidFill>
                <a:schemeClr val="bg1"/>
              </a:solidFill>
              <a:latin typeface="CMG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4747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487680"/>
            <a:ext cx="10902696" cy="56892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200" b="1" baseline="30000" dirty="0" smtClean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 marL="0" indent="0">
              <a:buNone/>
            </a:pPr>
            <a:r>
              <a:rPr lang="en-GB" sz="3200" b="1" baseline="30000" dirty="0" smtClean="0">
                <a:solidFill>
                  <a:schemeClr val="bg1"/>
                </a:solidFill>
                <a:latin typeface="CMG Sans" panose="00000500000000000000" pitchFamily="2" charset="0"/>
              </a:rPr>
              <a:t>5</a:t>
            </a:r>
            <a:r>
              <a:rPr lang="en-GB" sz="3200" b="1" baseline="30000" dirty="0">
                <a:solidFill>
                  <a:schemeClr val="bg1"/>
                </a:solidFill>
                <a:latin typeface="CMG Sans" panose="00000500000000000000" pitchFamily="2" charset="0"/>
              </a:rPr>
              <a:t> 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He 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will receive blessing from the </a:t>
            </a:r>
            <a:r>
              <a:rPr lang="en-GB" sz="3200" b="1" cap="small" dirty="0">
                <a:solidFill>
                  <a:schemeClr val="bg1"/>
                </a:solidFill>
                <a:latin typeface="CMG Sans" panose="00000500000000000000" pitchFamily="2" charset="0"/>
              </a:rPr>
              <a:t>Lord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/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    and vindication from God 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his 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Saviour.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/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baseline="30000" dirty="0">
                <a:solidFill>
                  <a:schemeClr val="bg1"/>
                </a:solidFill>
                <a:latin typeface="CMG Sans" panose="00000500000000000000" pitchFamily="2" charset="0"/>
              </a:rPr>
              <a:t>6 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Such is the generation of those who seek him,</a:t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    who seek your face, 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O God 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of Jacob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.		</a:t>
            </a:r>
            <a:r>
              <a:rPr lang="en-GB" sz="3200" b="1" i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Selah</a:t>
            </a:r>
            <a:endParaRPr lang="en-GB" sz="3200" b="1" i="1" dirty="0" smtClean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 marL="0" indent="0">
              <a:buNone/>
            </a:pPr>
            <a:r>
              <a:rPr lang="en-GB" sz="3200" b="1" baseline="30000" dirty="0">
                <a:solidFill>
                  <a:schemeClr val="bg1"/>
                </a:solidFill>
                <a:latin typeface="CMG Sans" panose="00000500000000000000" pitchFamily="2" charset="0"/>
              </a:rPr>
              <a:t>7 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Lift up your heads, 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O you 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gates;</a:t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    be lifted up, you ancient doors,</a:t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    that the King of glory may come in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.</a:t>
            </a:r>
          </a:p>
          <a:p>
            <a:pPr marL="0" indent="0">
              <a:buNone/>
            </a:pPr>
            <a:endParaRPr lang="en-GB" b="1" dirty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 marL="457200" lvl="1" indent="0">
              <a:buNone/>
            </a:pPr>
            <a:endParaRPr lang="en-GB" sz="2800" b="1" dirty="0">
              <a:solidFill>
                <a:schemeClr val="bg1"/>
              </a:solidFill>
              <a:latin typeface="CMG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44096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487680"/>
            <a:ext cx="10902696" cy="5689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latin typeface="CMG Sans" panose="00000500000000000000" pitchFamily="2" charset="0"/>
              </a:rPr>
              <a:t/>
            </a:r>
            <a:br>
              <a:rPr lang="en-GB" sz="3200" dirty="0">
                <a:latin typeface="CMG Sans" panose="00000500000000000000" pitchFamily="2" charset="0"/>
              </a:rPr>
            </a:br>
            <a:r>
              <a:rPr lang="en-GB" sz="3200" b="1" baseline="30000" dirty="0">
                <a:solidFill>
                  <a:schemeClr val="bg1"/>
                </a:solidFill>
                <a:latin typeface="CMG Sans" panose="00000500000000000000" pitchFamily="2" charset="0"/>
              </a:rPr>
              <a:t>8 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Who is this King of glory?</a:t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    The </a:t>
            </a:r>
            <a:r>
              <a:rPr lang="en-GB" sz="3200" b="1" cap="small" dirty="0">
                <a:solidFill>
                  <a:schemeClr val="bg1"/>
                </a:solidFill>
                <a:latin typeface="CMG Sans" panose="00000500000000000000" pitchFamily="2" charset="0"/>
              </a:rPr>
              <a:t>Lord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 strong and mighty,</a:t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    the </a:t>
            </a:r>
            <a:r>
              <a:rPr lang="en-GB" sz="3200" b="1" cap="small" dirty="0">
                <a:solidFill>
                  <a:schemeClr val="bg1"/>
                </a:solidFill>
                <a:latin typeface="CMG Sans" panose="00000500000000000000" pitchFamily="2" charset="0"/>
              </a:rPr>
              <a:t>Lord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 mighty in battle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.</a:t>
            </a:r>
          </a:p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/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baseline="30000" dirty="0">
                <a:solidFill>
                  <a:schemeClr val="bg1"/>
                </a:solidFill>
                <a:latin typeface="CMG Sans" panose="00000500000000000000" pitchFamily="2" charset="0"/>
              </a:rPr>
              <a:t>9 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Lift up your heads, 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O you 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gates;</a:t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    lift them up, you ancient doors,</a:t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    that the King of glory may come in.</a:t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baseline="30000" dirty="0">
                <a:solidFill>
                  <a:schemeClr val="bg1"/>
                </a:solidFill>
                <a:latin typeface="CMG Sans" panose="00000500000000000000" pitchFamily="2" charset="0"/>
              </a:rPr>
              <a:t>10 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Who is he, this King of glory?</a:t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    The </a:t>
            </a:r>
            <a:r>
              <a:rPr lang="en-GB" sz="3200" b="1" cap="small" dirty="0">
                <a:solidFill>
                  <a:schemeClr val="bg1"/>
                </a:solidFill>
                <a:latin typeface="CMG Sans" panose="00000500000000000000" pitchFamily="2" charset="0"/>
              </a:rPr>
              <a:t>Lord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 Almighty—</a:t>
            </a:r>
            <a:b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</a:b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    he is the King of glory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.			</a:t>
            </a:r>
            <a:r>
              <a:rPr lang="en-GB" sz="3200" b="1" i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Selah</a:t>
            </a:r>
            <a:endParaRPr lang="en-GB" sz="3200" b="1" i="1" dirty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 marL="457200" lvl="1" indent="0">
              <a:buNone/>
            </a:pPr>
            <a:endParaRPr lang="en-GB" sz="2800" b="1" dirty="0">
              <a:solidFill>
                <a:schemeClr val="bg1"/>
              </a:solidFill>
              <a:latin typeface="CMG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61252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487680"/>
            <a:ext cx="10902696" cy="568928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z="2800" b="1" dirty="0" smtClean="0">
              <a:solidFill>
                <a:schemeClr val="bg1"/>
              </a:solidFill>
              <a:latin typeface="CMG Sans" pitchFamily="2" charset="77"/>
            </a:endParaRPr>
          </a:p>
          <a:p>
            <a:pPr marL="457200" lvl="1" indent="0">
              <a:buNone/>
            </a:pPr>
            <a:endParaRPr lang="en-GB" sz="3200" b="1" dirty="0" smtClean="0">
              <a:solidFill>
                <a:schemeClr val="bg1"/>
              </a:solidFill>
              <a:latin typeface="CMG Sans" pitchFamily="2" charset="77"/>
            </a:endParaRPr>
          </a:p>
          <a:p>
            <a:pPr marL="457200" lvl="1" indent="0" algn="ctr">
              <a:buNone/>
            </a:pPr>
            <a:r>
              <a:rPr lang="en-GB" sz="3200" b="1" dirty="0" smtClean="0">
                <a:solidFill>
                  <a:srgbClr val="FFFF00"/>
                </a:solidFill>
                <a:latin typeface="CMG Sans" pitchFamily="2" charset="77"/>
              </a:rPr>
              <a:t>Verse 6 promises blessings to those who seek God’s face as Jacob did</a:t>
            </a:r>
          </a:p>
          <a:p>
            <a:pPr marL="457200" lvl="1" indent="0">
              <a:buNone/>
            </a:pPr>
            <a:endParaRPr lang="en-GB" sz="3200" b="1" dirty="0" smtClean="0">
              <a:solidFill>
                <a:schemeClr val="bg1"/>
              </a:solidFill>
              <a:latin typeface="CMG Sans" pitchFamily="2" charset="77"/>
            </a:endParaRPr>
          </a:p>
          <a:p>
            <a:pPr marL="457200" lvl="1" indent="0" algn="ctr">
              <a:buNone/>
            </a:pPr>
            <a:r>
              <a:rPr lang="en-GB" sz="3200" b="1" dirty="0" smtClean="0">
                <a:solidFill>
                  <a:schemeClr val="bg1"/>
                </a:solidFill>
                <a:latin typeface="CMG Sans" pitchFamily="2" charset="77"/>
              </a:rPr>
              <a:t>Including: For a nation – 2 Chronicles 7 v 14 </a:t>
            </a:r>
            <a:endParaRPr lang="en-GB" sz="3200" b="1" dirty="0">
              <a:solidFill>
                <a:schemeClr val="bg1"/>
              </a:solidFill>
              <a:latin typeface="CMG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31655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487680"/>
            <a:ext cx="10902696" cy="5689283"/>
          </a:xfrm>
        </p:spPr>
        <p:txBody>
          <a:bodyPr numCol="1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3600" b="1" dirty="0" smtClean="0">
                <a:solidFill>
                  <a:schemeClr val="bg1"/>
                </a:solidFill>
                <a:latin typeface="CMG Sans" pitchFamily="2" charset="77"/>
              </a:rPr>
              <a:t>Seekers of God’s Face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baseline="30000" dirty="0" smtClean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200" b="1" baseline="30000" dirty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Moses – Exodus 33 v 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11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David – Psalm 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27 v 4-9</a:t>
            </a:r>
            <a:endParaRPr lang="en-GB" sz="3200" b="1" baseline="30000" dirty="0" smtClean="0">
              <a:solidFill>
                <a:schemeClr val="bg1"/>
              </a:solidFill>
              <a:latin typeface="CMG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217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487680"/>
            <a:ext cx="10902696" cy="5689283"/>
          </a:xfrm>
        </p:spPr>
        <p:txBody>
          <a:bodyPr numCol="1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3600" b="1" dirty="0" smtClean="0">
                <a:solidFill>
                  <a:schemeClr val="bg1"/>
                </a:solidFill>
                <a:latin typeface="CMG Sans" pitchFamily="2" charset="77"/>
              </a:rPr>
              <a:t>Example of Jacob- Hebrews 11 v 21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baseline="30000" dirty="0" smtClean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Man 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of faith till life’s end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Genesis 48 v 21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; 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Genesis 49 v 29 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– 30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Keen for blessing of his 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descendants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Genesis 48 v 12 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– 20; 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Genesis 49 v 1 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– 28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A 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Worshipper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Genesis 47 v 31</a:t>
            </a:r>
            <a:endParaRPr lang="en-GB" sz="3200" b="1" dirty="0">
              <a:solidFill>
                <a:schemeClr val="bg1"/>
              </a:solidFill>
              <a:latin typeface="CMG Sans" panose="000005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Needed support of staff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T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he </a:t>
            </a:r>
            <a:r>
              <a:rPr lang="en-GB" sz="3200" b="1" dirty="0">
                <a:solidFill>
                  <a:schemeClr val="bg1"/>
                </a:solidFill>
                <a:latin typeface="CMG Sans" panose="00000500000000000000" pitchFamily="2" charset="0"/>
              </a:rPr>
              <a:t>result of seeking </a:t>
            </a:r>
            <a:r>
              <a:rPr lang="en-GB" sz="3200" b="1" dirty="0" smtClean="0">
                <a:solidFill>
                  <a:schemeClr val="bg1"/>
                </a:solidFill>
                <a:latin typeface="CMG Sans" panose="00000500000000000000" pitchFamily="2" charset="0"/>
              </a:rPr>
              <a:t>God - Genesis 32</a:t>
            </a:r>
            <a:endParaRPr lang="en-GB" sz="3200" b="1" dirty="0">
              <a:solidFill>
                <a:schemeClr val="bg1"/>
              </a:solidFill>
              <a:latin typeface="CMG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41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505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CMG Sans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Becca Marsh</cp:lastModifiedBy>
  <cp:revision>9</cp:revision>
  <dcterms:created xsi:type="dcterms:W3CDTF">2022-07-18T19:07:53Z</dcterms:created>
  <dcterms:modified xsi:type="dcterms:W3CDTF">2022-07-27T08:31:00Z</dcterms:modified>
</cp:coreProperties>
</file>