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0" r:id="rId3"/>
    <p:sldId id="265" r:id="rId4"/>
    <p:sldId id="266" r:id="rId5"/>
    <p:sldId id="269" r:id="rId6"/>
    <p:sldId id="270" r:id="rId7"/>
    <p:sldId id="267" r:id="rId8"/>
    <p:sldId id="268" r:id="rId9"/>
    <p:sldId id="272" r:id="rId10"/>
    <p:sldId id="277" r:id="rId11"/>
    <p:sldId id="278" r:id="rId12"/>
    <p:sldId id="273" r:id="rId13"/>
    <p:sldId id="275" r:id="rId14"/>
    <p:sldId id="274" r:id="rId15"/>
    <p:sldId id="279" r:id="rId16"/>
    <p:sldId id="280" r:id="rId17"/>
    <p:sldId id="256" r:id="rId18"/>
    <p:sldId id="261" r:id="rId19"/>
    <p:sldId id="276" r:id="rId20"/>
    <p:sldId id="264" r:id="rId21"/>
    <p:sldId id="25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70"/>
    <p:restoredTop sz="96093"/>
  </p:normalViewPr>
  <p:slideViewPr>
    <p:cSldViewPr snapToGrid="0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9E577-FA9B-BF02-B8F6-137B28DB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378CE-46AD-5049-1783-6928BADC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4CB9-3FEB-F552-957A-5799DD5B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F61B2-4461-929B-A7C9-A12F7FA4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372140"/>
            <a:ext cx="11472530" cy="6039293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The Israelites did evil in the eyes of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, and for seven years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he gave them into the hands of the Midianites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.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2 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Because the power of Midian was so oppressive, the Israelites prepared shelters for themselves in mountain clefts, caves and strongholds.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3 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Whenever the Israelites planted their crops, the Midianites, Amalekites and other eastern peoples invaded the country. 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6v1-3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12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554182"/>
            <a:ext cx="11068493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effectLst/>
                <a:latin typeface="CMG Sans SemiBold" pitchFamily="2" charset="77"/>
              </a:rPr>
              <a:t>CONTEXT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FF00"/>
                </a:solidFill>
                <a:latin typeface="CMG Sans SemiBold" pitchFamily="2" charset="77"/>
              </a:rPr>
              <a:t>CAUSE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3600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130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554182"/>
            <a:ext cx="11506199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</a:t>
            </a:r>
            <a:r>
              <a:rPr lang="en-GB" sz="36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9 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I rescued you from the hand of the Egyptians. And I delivered you from the hand of all your oppressors; I drove them out before you and gave you their land. </a:t>
            </a:r>
            <a:r>
              <a:rPr lang="en-GB" sz="36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10 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I said to you, ‘I am the </a:t>
            </a:r>
            <a:r>
              <a:rPr lang="en-GB" sz="36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your God; do not worship the gods of the Amorites, in whose land you live.’ </a:t>
            </a:r>
            <a:r>
              <a:rPr lang="en-GB" sz="36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But you have not listened to me.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Judges 6v9-10</a:t>
            </a:r>
            <a:endParaRPr lang="en-GB" sz="3600" b="1" dirty="0">
              <a:solidFill>
                <a:srgbClr val="FFFF00"/>
              </a:solidFill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160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554182"/>
            <a:ext cx="11068493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effectLst/>
                <a:latin typeface="CMG Sans SemiBold" pitchFamily="2" charset="77"/>
              </a:rPr>
              <a:t>CONTEXT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chemeClr val="bg1">
                    <a:lumMod val="65000"/>
                  </a:schemeClr>
                </a:solidFill>
                <a:latin typeface="CMG Sans SemiBold" pitchFamily="2" charset="77"/>
              </a:rPr>
              <a:t>CAUSE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CALL </a:t>
            </a:r>
            <a:endParaRPr lang="en-GB" sz="2400" b="1" dirty="0">
              <a:solidFill>
                <a:srgbClr val="FFFF00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334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361508"/>
            <a:ext cx="11663915" cy="604992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12 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 the angel of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appeared to Gideon, he said,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“The </a:t>
            </a:r>
            <a:r>
              <a:rPr lang="en-GB" sz="3200" b="1" cap="small" dirty="0">
                <a:solidFill>
                  <a:srgbClr val="FFFF00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 is with you, mighty warrior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.”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13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“Pardon me, my lord,” Gideon replied, “but if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is with us, why has all this happened to us? …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14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turned to him and said,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“Go in the strength you have and save Israel out of Midian’s hand. Am I not sending you?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”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15 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“Pardon me, my lord,” Gideon replied, “but how can I save Israel? My clan is the weakest in Manasseh, and I am the least in my family.”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16 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answered,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“I will be with you,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 and you will strike down all the Midianites, leaving none alive.”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6v14-16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675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560654-4CF4-9574-1978-9009CA75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05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155A69-1DD3-F357-538D-239AB65D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29FAA-4A91-34CD-7FDF-FDD77F4A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554182"/>
            <a:ext cx="11591365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12 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 the angel of the </a:t>
            </a:r>
            <a:r>
              <a:rPr lang="en-GB" sz="36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appeared to Gideon, he said, </a:t>
            </a:r>
            <a:r>
              <a:rPr lang="en-GB" sz="36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“The </a:t>
            </a:r>
            <a:r>
              <a:rPr lang="en-GB" sz="3600" b="1" cap="small" dirty="0">
                <a:solidFill>
                  <a:srgbClr val="FFFF00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 is with you, mighty warrior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.” </a:t>
            </a:r>
            <a:r>
              <a:rPr lang="en-GB" sz="36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13 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“Pardon me, my lord,” Gideon replied, “but if the </a:t>
            </a:r>
            <a:r>
              <a:rPr lang="en-GB" sz="36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is with us, why has all this happened to us? Where are all his wonders that our ancestors told us about when they said, ‘Did not the </a:t>
            </a:r>
            <a:r>
              <a:rPr lang="en-GB" sz="36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bring us up out of Egypt?’ But now the </a:t>
            </a:r>
            <a:r>
              <a:rPr lang="en-GB" sz="36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6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has abandoned us and given us into the hand of Midian.”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CMG Sans SemiBold" pitchFamily="2" charset="77"/>
              </a:rPr>
              <a:t>Judges 6v12-13</a:t>
            </a:r>
            <a:endParaRPr lang="en-GB" sz="2400" b="1" dirty="0">
              <a:solidFill>
                <a:srgbClr val="FFFF00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828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9E577-FA9B-BF02-B8F6-137B28DB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708104-D563-7DA8-437E-575210AC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560654-4CF4-9574-1978-9009CA75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9E577-FA9B-BF02-B8F6-137B28DB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E16CD-B3CA-EB9C-A8EF-CF98D840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9E577-FA9B-BF02-B8F6-137B28DB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B75E2-52FD-29EB-E943-B8916EA4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372140"/>
            <a:ext cx="11472530" cy="6039293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The Israelites did evil in the eyes of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, and for seven years he gave them into the hands of the Midianites.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2 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Because the power of Midian was so oppressive, the Israelites prepared shelters for themselves in mountain clefts, caves and strongholds.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3 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Whenever the Israelites planted their crops, the Midianites, Amalekites and other eastern peoples invaded the country. 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6v1-3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009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554182"/>
            <a:ext cx="11068493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4 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They camped on the land and ruined the crops all the way to Gaza and did not spare a living thing for Israel, neither sheep nor cattle nor donkeys.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5 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They came up with their livestock and their tents like swarms of locusts. It was impossible to count them or their camels; they invaded the land to ravage it. 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6 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Midian so impoverished the Israelites that they cried out to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for help.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Judges 6v4-6</a:t>
            </a:r>
            <a:endParaRPr lang="en-GB" sz="34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510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554182"/>
            <a:ext cx="11451264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7 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 the Israelites cried out to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because of Midian,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8 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he sent them a prophet, who said, “This is what the 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, the God of Israel, says: I brought you up out of Egypt, out of the land of slavery. 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9 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I rescued you from the hand of the Egyptians. And I delivered you from the hand of all your oppressors; I drove them out before you and gave you their land. 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10 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I said to you, ‘I am the 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your God; do not worship the gods of the Amorites, in whose land you live.’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But you have not listened to me.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6v7-10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369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425302"/>
            <a:ext cx="11472530" cy="598613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11 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 angel of the 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came and sat down under the oak in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CMG Sans SemiBold" pitchFamily="2" charset="77"/>
              </a:rPr>
              <a:t>Ophrah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that belonged to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CMG Sans SemiBold" pitchFamily="2" charset="77"/>
              </a:rPr>
              <a:t>Joash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the Abiezrite, where his son Gideon was threshing wheat in a winepress to keep it from the Midianites. 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12 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When the angel of the 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cap="small" dirty="0">
                <a:solidFill>
                  <a:schemeClr val="bg1"/>
                </a:solidFill>
                <a:latin typeface="CMG Sans SemiBold" pitchFamily="2" charset="77"/>
              </a:rPr>
              <a:t> 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appeared to Gideon, he said,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“The </a:t>
            </a:r>
            <a:r>
              <a:rPr lang="en-GB" sz="3200" b="1" cap="small" dirty="0">
                <a:solidFill>
                  <a:srgbClr val="FFFF00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 is with you, mighty warrior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.”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6v11-12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07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425302"/>
            <a:ext cx="11472530" cy="598613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15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13 </a:t>
            </a:r>
            <a:r>
              <a:rPr lang="en-GB" sz="315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“Pardon me, my lord,” Gideon replied, “but if the </a:t>
            </a:r>
            <a:r>
              <a:rPr lang="en-GB" sz="315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15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is with us, why has all this happened to us? Where are all his wonders that our ancestors told us about when they said, ‘Did not the </a:t>
            </a:r>
            <a:r>
              <a:rPr lang="en-GB" sz="315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15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bring us up out of Egypt?’ But now the </a:t>
            </a:r>
            <a:r>
              <a:rPr lang="en-GB" sz="315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15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has abandoned us and given us into the hand of Midian.”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6v13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966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554182"/>
            <a:ext cx="11068493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14 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 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turned to him and said,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“Go in the strength you have and save Israel out of Midian’s hand. Am I not sending you?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”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15 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“Pardon me, my lord,” Gideon replied, “but how can I save Israel? My clan is the weakest in Manasseh, and I am the least in my family.” </a:t>
            </a:r>
            <a:r>
              <a:rPr lang="en-GB" sz="3200" b="1" baseline="30000" dirty="0">
                <a:solidFill>
                  <a:schemeClr val="bg1"/>
                </a:solidFill>
                <a:effectLst/>
                <a:latin typeface="CMG Sans SemiBold" pitchFamily="2" charset="77"/>
              </a:rPr>
              <a:t>16 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The </a:t>
            </a:r>
            <a:r>
              <a:rPr lang="en-GB" sz="3200" b="1" cap="small" dirty="0">
                <a:solidFill>
                  <a:schemeClr val="bg1"/>
                </a:solidFill>
                <a:effectLst/>
                <a:latin typeface="CMG Sans SemiBold" pitchFamily="2" charset="77"/>
              </a:rPr>
              <a:t>Lord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 answered, </a:t>
            </a:r>
            <a:r>
              <a:rPr lang="en-GB" sz="32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“I will be with you,</a:t>
            </a:r>
            <a:r>
              <a:rPr lang="en-GB" sz="3200" b="1" dirty="0">
                <a:solidFill>
                  <a:schemeClr val="bg1"/>
                </a:solidFill>
                <a:effectLst/>
                <a:latin typeface="CMG Sans SemiBold" pitchFamily="2" charset="77"/>
              </a:rPr>
              <a:t> and you will strike down all the Midianites, leaving none alive.”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bg1"/>
                </a:solidFill>
                <a:latin typeface="CMG Sans SemiBold" pitchFamily="2" charset="77"/>
              </a:rPr>
              <a:t>Judges 6v14-16</a:t>
            </a:r>
            <a:endParaRPr lang="en-GB" sz="2000" b="1" dirty="0">
              <a:solidFill>
                <a:schemeClr val="bg1"/>
              </a:solidFill>
              <a:effectLst/>
              <a:latin typeface="CMG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477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F92BA2-CB19-F2F2-1062-4FD35780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554182"/>
            <a:ext cx="11068493" cy="585725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FF00"/>
                </a:solidFill>
                <a:effectLst/>
                <a:latin typeface="CMG Sans SemiBold" pitchFamily="2" charset="77"/>
              </a:rPr>
              <a:t>CONTEXT </a:t>
            </a:r>
          </a:p>
        </p:txBody>
      </p:sp>
    </p:spTree>
    <p:extLst>
      <p:ext uri="{BB962C8B-B14F-4D97-AF65-F5344CB8AC3E}">
        <p14:creationId xmlns:p14="http://schemas.microsoft.com/office/powerpoint/2010/main" val="205802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2866</TotalTime>
  <Words>908</Words>
  <Application>Microsoft Macintosh PowerPoint</Application>
  <PresentationFormat>Widescreen</PresentationFormat>
  <Paragraphs>26</Paragraphs>
  <Slides>22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Hugh Pearce</cp:lastModifiedBy>
  <cp:revision>6</cp:revision>
  <dcterms:created xsi:type="dcterms:W3CDTF">2023-10-04T08:51:02Z</dcterms:created>
  <dcterms:modified xsi:type="dcterms:W3CDTF">2023-10-29T06:49:06Z</dcterms:modified>
</cp:coreProperties>
</file>