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58" r:id="rId3"/>
    <p:sldId id="265" r:id="rId4"/>
    <p:sldId id="266" r:id="rId5"/>
    <p:sldId id="267" r:id="rId6"/>
    <p:sldId id="268" r:id="rId7"/>
    <p:sldId id="269" r:id="rId8"/>
    <p:sldId id="270" r:id="rId9"/>
    <p:sldId id="272" r:id="rId10"/>
    <p:sldId id="271" r:id="rId11"/>
    <p:sldId id="273"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093"/>
  </p:normalViewPr>
  <p:slideViewPr>
    <p:cSldViewPr snapToGrid="0">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64DE79-268F-4C1A-8933-263129D2AF90}" type="datetimeFigureOut">
              <a:rPr lang="en-US" dirty="0"/>
              <a:t>11/14/23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A560654-4CF4-9574-1978-9009CA757662}"/>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2421215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467833" y="554182"/>
            <a:ext cx="11387469" cy="5622781"/>
          </a:xfrm>
        </p:spPr>
        <p:txBody>
          <a:bodyPr anchor="t">
            <a:noAutofit/>
          </a:bodyPr>
          <a:lstStyle/>
          <a:p>
            <a:pPr marL="0" indent="0" algn="ctr">
              <a:buNone/>
            </a:pPr>
            <a:r>
              <a:rPr lang="en-GB" sz="3600" b="1" dirty="0">
                <a:solidFill>
                  <a:schemeClr val="bg1"/>
                </a:solidFill>
                <a:latin typeface="CMG Sans SemiBold" pitchFamily="2" charset="77"/>
              </a:rPr>
              <a:t>Learning from Gideon’s Army</a:t>
            </a:r>
          </a:p>
          <a:p>
            <a:pPr marL="0" indent="0">
              <a:buNone/>
            </a:pPr>
            <a:r>
              <a:rPr lang="en-GB" sz="3600" b="1" dirty="0">
                <a:solidFill>
                  <a:schemeClr val="bg1"/>
                </a:solidFill>
                <a:latin typeface="CMG Sans SemiBold" pitchFamily="2" charset="77"/>
              </a:rPr>
              <a:t> </a:t>
            </a:r>
            <a:r>
              <a:rPr lang="en-GB" sz="3200" b="1" dirty="0">
                <a:solidFill>
                  <a:schemeClr val="bg1"/>
                </a:solidFill>
                <a:latin typeface="CMG Sans SemiBold" pitchFamily="2" charset="77"/>
              </a:rPr>
              <a:t>Together in:</a:t>
            </a:r>
          </a:p>
          <a:p>
            <a:pPr lvl="1">
              <a:buFont typeface="Wingdings" pitchFamily="2" charset="2"/>
              <a:buChar char="Ø"/>
            </a:pPr>
            <a:r>
              <a:rPr lang="en-GB" sz="2800" b="1" dirty="0">
                <a:solidFill>
                  <a:schemeClr val="bg1"/>
                </a:solidFill>
                <a:latin typeface="CMG Sans SemiBold" pitchFamily="2" charset="77"/>
              </a:rPr>
              <a:t> </a:t>
            </a:r>
            <a:r>
              <a:rPr lang="en-GB" sz="3200" b="1" dirty="0">
                <a:solidFill>
                  <a:srgbClr val="FFFF00"/>
                </a:solidFill>
                <a:latin typeface="CMG Sans SemiBold" pitchFamily="2" charset="77"/>
              </a:rPr>
              <a:t>Purpose</a:t>
            </a:r>
            <a:r>
              <a:rPr lang="en-GB" sz="3200" b="1" dirty="0">
                <a:solidFill>
                  <a:schemeClr val="bg1"/>
                </a:solidFill>
                <a:latin typeface="CMG Sans SemiBold" pitchFamily="2" charset="77"/>
              </a:rPr>
              <a:t> - to save from enemy</a:t>
            </a:r>
          </a:p>
          <a:p>
            <a:pPr lvl="1">
              <a:buFont typeface="Wingdings" pitchFamily="2" charset="2"/>
              <a:buChar char="Ø"/>
            </a:pPr>
            <a:r>
              <a:rPr lang="en-GB" sz="3200" b="1" dirty="0">
                <a:solidFill>
                  <a:schemeClr val="bg1"/>
                </a:solidFill>
                <a:latin typeface="CMG Sans SemiBold" pitchFamily="2" charset="77"/>
              </a:rPr>
              <a:t> </a:t>
            </a:r>
            <a:r>
              <a:rPr lang="en-GB" sz="3200" b="1" dirty="0">
                <a:solidFill>
                  <a:srgbClr val="FFFF00"/>
                </a:solidFill>
                <a:latin typeface="CMG Sans SemiBold" pitchFamily="2" charset="77"/>
              </a:rPr>
              <a:t>Confidence</a:t>
            </a:r>
            <a:r>
              <a:rPr lang="en-GB" sz="3200" b="1" dirty="0">
                <a:solidFill>
                  <a:schemeClr val="bg1"/>
                </a:solidFill>
                <a:latin typeface="CMG Sans SemiBold" pitchFamily="2" charset="77"/>
              </a:rPr>
              <a:t> in God</a:t>
            </a:r>
          </a:p>
          <a:p>
            <a:pPr lvl="1">
              <a:buFont typeface="Wingdings" pitchFamily="2" charset="2"/>
              <a:buChar char="Ø"/>
            </a:pPr>
            <a:r>
              <a:rPr lang="en-GB" sz="3200" b="1" dirty="0">
                <a:solidFill>
                  <a:schemeClr val="bg1"/>
                </a:solidFill>
                <a:latin typeface="CMG Sans SemiBold" pitchFamily="2" charset="77"/>
              </a:rPr>
              <a:t> </a:t>
            </a:r>
            <a:r>
              <a:rPr lang="en-GB" sz="3200" b="1" dirty="0">
                <a:solidFill>
                  <a:srgbClr val="FFFF00"/>
                </a:solidFill>
                <a:latin typeface="CMG Sans SemiBold" pitchFamily="2" charset="77"/>
              </a:rPr>
              <a:t>Dependence</a:t>
            </a:r>
            <a:r>
              <a:rPr lang="en-GB" sz="3200" b="1" dirty="0">
                <a:solidFill>
                  <a:schemeClr val="bg1"/>
                </a:solidFill>
                <a:latin typeface="CMG Sans SemiBold" pitchFamily="2" charset="77"/>
              </a:rPr>
              <a:t> on God </a:t>
            </a:r>
          </a:p>
          <a:p>
            <a:pPr lvl="1">
              <a:buFont typeface="Wingdings" pitchFamily="2" charset="2"/>
              <a:buChar char="Ø"/>
            </a:pPr>
            <a:r>
              <a:rPr lang="en-GB" sz="3200" b="1" dirty="0">
                <a:solidFill>
                  <a:schemeClr val="bg1"/>
                </a:solidFill>
                <a:latin typeface="CMG Sans SemiBold" pitchFamily="2" charset="77"/>
              </a:rPr>
              <a:t> </a:t>
            </a:r>
            <a:r>
              <a:rPr lang="en-GB" sz="3200" b="1" dirty="0">
                <a:solidFill>
                  <a:srgbClr val="FFFF00"/>
                </a:solidFill>
                <a:latin typeface="CMG Sans SemiBold" pitchFamily="2" charset="77"/>
              </a:rPr>
              <a:t>Praise</a:t>
            </a:r>
            <a:r>
              <a:rPr lang="en-GB" sz="3200" b="1" dirty="0">
                <a:solidFill>
                  <a:schemeClr val="bg1"/>
                </a:solidFill>
                <a:latin typeface="CMG Sans SemiBold" pitchFamily="2" charset="77"/>
              </a:rPr>
              <a:t> of God</a:t>
            </a:r>
          </a:p>
          <a:p>
            <a:pPr lvl="1">
              <a:buFont typeface="Wingdings" pitchFamily="2" charset="2"/>
              <a:buChar char="Ø"/>
            </a:pPr>
            <a:r>
              <a:rPr lang="en-GB" sz="3200" b="1" dirty="0">
                <a:solidFill>
                  <a:schemeClr val="bg1"/>
                </a:solidFill>
                <a:latin typeface="CMG Sans SemiBold" pitchFamily="2" charset="77"/>
              </a:rPr>
              <a:t> </a:t>
            </a:r>
            <a:r>
              <a:rPr lang="en-GB" sz="3200" b="1" dirty="0">
                <a:solidFill>
                  <a:srgbClr val="FFFF00"/>
                </a:solidFill>
                <a:latin typeface="CMG Sans SemiBold" pitchFamily="2" charset="77"/>
              </a:rPr>
              <a:t>Witnessing</a:t>
            </a:r>
            <a:r>
              <a:rPr lang="en-GB" sz="3200" b="1" dirty="0">
                <a:solidFill>
                  <a:schemeClr val="bg1"/>
                </a:solidFill>
                <a:latin typeface="CMG Sans SemiBold" pitchFamily="2" charset="77"/>
              </a:rPr>
              <a:t> for God</a:t>
            </a:r>
          </a:p>
          <a:p>
            <a:pPr lvl="1">
              <a:buFont typeface="Wingdings" pitchFamily="2" charset="2"/>
              <a:buChar char="Ø"/>
            </a:pPr>
            <a:r>
              <a:rPr lang="en-GB" sz="3200" b="1" dirty="0">
                <a:solidFill>
                  <a:schemeClr val="bg1"/>
                </a:solidFill>
                <a:latin typeface="CMG Sans SemiBold" pitchFamily="2" charset="77"/>
              </a:rPr>
              <a:t> </a:t>
            </a:r>
            <a:r>
              <a:rPr lang="en-GB" sz="3200" b="1" dirty="0">
                <a:solidFill>
                  <a:srgbClr val="FFFF00"/>
                </a:solidFill>
                <a:latin typeface="CMG Sans SemiBold" pitchFamily="2" charset="77"/>
              </a:rPr>
              <a:t>Vigilance</a:t>
            </a:r>
            <a:r>
              <a:rPr lang="en-GB" sz="3200" b="1" dirty="0">
                <a:solidFill>
                  <a:schemeClr val="bg1"/>
                </a:solidFill>
                <a:latin typeface="CMG Sans SemiBold" pitchFamily="2" charset="77"/>
              </a:rPr>
              <a:t> against the enemy</a:t>
            </a:r>
          </a:p>
          <a:p>
            <a:pPr lvl="1">
              <a:buFont typeface="Wingdings" pitchFamily="2" charset="2"/>
              <a:buChar char="Ø"/>
            </a:pPr>
            <a:r>
              <a:rPr lang="en-GB" sz="3200" b="1" dirty="0">
                <a:solidFill>
                  <a:schemeClr val="bg1"/>
                </a:solidFill>
                <a:latin typeface="CMG Sans SemiBold" pitchFamily="2" charset="77"/>
              </a:rPr>
              <a:t> </a:t>
            </a:r>
            <a:r>
              <a:rPr lang="en-GB" sz="3200" b="1" dirty="0">
                <a:solidFill>
                  <a:srgbClr val="FFFF00"/>
                </a:solidFill>
                <a:latin typeface="CMG Sans SemiBold" pitchFamily="2" charset="77"/>
              </a:rPr>
              <a:t>Standing</a:t>
            </a:r>
            <a:r>
              <a:rPr lang="en-GB" sz="3200" b="1" dirty="0">
                <a:solidFill>
                  <a:schemeClr val="bg1"/>
                </a:solidFill>
                <a:latin typeface="CMG Sans SemiBold" pitchFamily="2" charset="77"/>
              </a:rPr>
              <a:t> firm</a:t>
            </a:r>
          </a:p>
          <a:p>
            <a:pPr lvl="1">
              <a:buFont typeface="Wingdings" pitchFamily="2" charset="2"/>
              <a:buChar char="Ø"/>
            </a:pPr>
            <a:r>
              <a:rPr lang="en-GB" sz="3200" b="1" dirty="0">
                <a:solidFill>
                  <a:schemeClr val="bg1"/>
                </a:solidFill>
                <a:latin typeface="CMG Sans SemiBold" pitchFamily="2" charset="77"/>
              </a:rPr>
              <a:t> </a:t>
            </a:r>
            <a:r>
              <a:rPr lang="en-GB" sz="3200" b="1" dirty="0">
                <a:solidFill>
                  <a:srgbClr val="FFFF00"/>
                </a:solidFill>
                <a:latin typeface="CMG Sans SemiBold" pitchFamily="2" charset="77"/>
              </a:rPr>
              <a:t>Following</a:t>
            </a:r>
            <a:r>
              <a:rPr lang="en-GB" sz="3200" b="1" dirty="0">
                <a:solidFill>
                  <a:schemeClr val="bg1"/>
                </a:solidFill>
                <a:latin typeface="CMG Sans SemiBold" pitchFamily="2" charset="77"/>
              </a:rPr>
              <a:t> our leaders</a:t>
            </a:r>
          </a:p>
          <a:p>
            <a:pPr marL="0" indent="0" algn="l">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2511535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478465" y="554182"/>
            <a:ext cx="11153554" cy="5622781"/>
          </a:xfrm>
        </p:spPr>
        <p:txBody>
          <a:bodyPr anchor="t">
            <a:noAutofit/>
          </a:bodyPr>
          <a:lstStyle/>
          <a:p>
            <a:pPr indent="0" algn="ctr">
              <a:buNone/>
            </a:pPr>
            <a:r>
              <a:rPr lang="en-GB" sz="3600" b="1" dirty="0">
                <a:solidFill>
                  <a:schemeClr val="bg1"/>
                </a:solidFill>
                <a:latin typeface="CMG Sans SemiBold" pitchFamily="2" charset="77"/>
              </a:rPr>
              <a:t>STEP OUT TOGETHER</a:t>
            </a:r>
          </a:p>
          <a:p>
            <a:pPr marL="0" indent="0" algn="ctr">
              <a:buNone/>
            </a:pPr>
            <a:r>
              <a:rPr lang="en-GB" sz="3600" b="1" dirty="0">
                <a:solidFill>
                  <a:schemeClr val="bg1"/>
                </a:solidFill>
                <a:latin typeface="CMG Sans SemiBold" pitchFamily="2" charset="77"/>
              </a:rPr>
              <a:t>WITH GOD</a:t>
            </a:r>
          </a:p>
          <a:p>
            <a:pPr marL="0" indent="0" algn="l">
              <a:buNone/>
            </a:pPr>
            <a:endParaRPr lang="en-GB" sz="3600" b="1" dirty="0">
              <a:solidFill>
                <a:schemeClr val="bg1"/>
              </a:solidFill>
              <a:latin typeface="CMG Sans SemiBold" pitchFamily="2" charset="77"/>
            </a:endParaRPr>
          </a:p>
          <a:p>
            <a:pPr marL="0" indent="0" algn="ctr">
              <a:buNone/>
            </a:pPr>
            <a:r>
              <a:rPr lang="en-GB" sz="3600" b="1" dirty="0">
                <a:solidFill>
                  <a:schemeClr val="bg1"/>
                </a:solidFill>
                <a:latin typeface="CMG Sans SemiBold" pitchFamily="2" charset="77"/>
              </a:rPr>
              <a:t>and see what He can do through us</a:t>
            </a:r>
          </a:p>
          <a:p>
            <a:pPr marL="0" indent="0" algn="l">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3145812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393405" y="554182"/>
            <a:ext cx="11334307" cy="5622781"/>
          </a:xfrm>
        </p:spPr>
        <p:txBody>
          <a:bodyPr anchor="t">
            <a:noAutofit/>
          </a:bodyPr>
          <a:lstStyle/>
          <a:p>
            <a:pPr indent="0" algn="ctr">
              <a:buNone/>
            </a:pPr>
            <a:r>
              <a:rPr lang="en-GB" sz="3600" b="1" dirty="0">
                <a:solidFill>
                  <a:schemeClr val="bg1"/>
                </a:solidFill>
                <a:latin typeface="CMG Sans SemiBold" pitchFamily="2" charset="77"/>
              </a:rPr>
              <a:t>I surrender, I surrender,</a:t>
            </a:r>
          </a:p>
          <a:p>
            <a:pPr indent="0" algn="ctr">
              <a:buNone/>
            </a:pPr>
            <a:r>
              <a:rPr lang="en-GB" sz="3600" b="1" dirty="0">
                <a:solidFill>
                  <a:schemeClr val="bg1"/>
                </a:solidFill>
                <a:latin typeface="CMG Sans SemiBold" pitchFamily="2" charset="77"/>
              </a:rPr>
              <a:t>I hear THE CALL, I give my all,</a:t>
            </a:r>
          </a:p>
          <a:p>
            <a:pPr indent="0" algn="ctr">
              <a:buNone/>
            </a:pPr>
            <a:r>
              <a:rPr lang="en-GB" sz="3600" b="1" dirty="0">
                <a:solidFill>
                  <a:schemeClr val="bg1"/>
                </a:solidFill>
                <a:latin typeface="CMG Sans SemiBold" pitchFamily="2" charset="77"/>
              </a:rPr>
              <a:t>Lord Jesus, I surrender,</a:t>
            </a:r>
          </a:p>
          <a:p>
            <a:pPr indent="0" algn="ctr">
              <a:buNone/>
            </a:pPr>
            <a:r>
              <a:rPr lang="en-GB" sz="3600" b="1" dirty="0">
                <a:solidFill>
                  <a:schemeClr val="bg1"/>
                </a:solidFill>
                <a:latin typeface="CMG Sans SemiBold" pitchFamily="2" charset="77"/>
              </a:rPr>
              <a:t>Lord Jesus, I surrender,</a:t>
            </a:r>
          </a:p>
          <a:p>
            <a:pPr indent="0" algn="ctr">
              <a:buNone/>
            </a:pPr>
            <a:r>
              <a:rPr lang="en-GB" sz="3600" b="1" dirty="0">
                <a:solidFill>
                  <a:schemeClr val="bg1"/>
                </a:solidFill>
                <a:latin typeface="CMG Sans SemiBold" pitchFamily="2" charset="77"/>
              </a:rPr>
              <a:t>Lord Jesus, I surrender to You,</a:t>
            </a:r>
          </a:p>
          <a:p>
            <a:pPr indent="0" algn="ctr">
              <a:buNone/>
            </a:pPr>
            <a:r>
              <a:rPr lang="en-GB" sz="3600" b="1" dirty="0">
                <a:solidFill>
                  <a:schemeClr val="bg1"/>
                </a:solidFill>
                <a:latin typeface="CMG Sans SemiBold" pitchFamily="2" charset="77"/>
              </a:rPr>
              <a:t>Lord Jesus, I surrender to You</a:t>
            </a:r>
          </a:p>
          <a:p>
            <a:pPr marL="0" indent="0" algn="l">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385945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9F0527-25BE-5EDB-68F3-BFD803D61193}"/>
              </a:ext>
            </a:extLst>
          </p:cNvPr>
          <p:cNvPicPr>
            <a:picLocks noChangeAspect="1"/>
          </p:cNvPicPr>
          <p:nvPr/>
        </p:nvPicPr>
        <p:blipFill>
          <a:blip r:embed="rId2"/>
          <a:stretch>
            <a:fillRect/>
          </a:stretch>
        </p:blipFill>
        <p:spPr>
          <a:xfrm>
            <a:off x="0" y="-1"/>
            <a:ext cx="12224000" cy="6876000"/>
          </a:xfrm>
          <a:prstGeom prst="rect">
            <a:avLst/>
          </a:prstGeom>
        </p:spPr>
      </p:pic>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838200" y="554182"/>
            <a:ext cx="10515600" cy="5622781"/>
          </a:xfrm>
        </p:spPr>
        <p:txBody>
          <a:bodyPr anchor="ctr">
            <a:normAutofit/>
          </a:bodyPr>
          <a:lstStyle/>
          <a:p>
            <a:pPr marL="0" indent="0" algn="ctr">
              <a:buNone/>
            </a:pPr>
            <a:r>
              <a:rPr lang="en-US" sz="6000" b="1" dirty="0">
                <a:solidFill>
                  <a:schemeClr val="bg1"/>
                </a:solidFill>
                <a:latin typeface="CMG Sans SemiBold" pitchFamily="2" charset="77"/>
              </a:rPr>
              <a:t>Step Out Together</a:t>
            </a:r>
          </a:p>
          <a:p>
            <a:pPr marL="0" indent="0" algn="ctr">
              <a:buNone/>
            </a:pPr>
            <a:r>
              <a:rPr lang="en-US" sz="6000" b="1" dirty="0">
                <a:solidFill>
                  <a:schemeClr val="bg1"/>
                </a:solidFill>
                <a:latin typeface="CMG Sans SemiBold" pitchFamily="2" charset="77"/>
              </a:rPr>
              <a:t>with God</a:t>
            </a:r>
          </a:p>
        </p:txBody>
      </p:sp>
    </p:spTree>
    <p:extLst>
      <p:ext uri="{BB962C8B-B14F-4D97-AF65-F5344CB8AC3E}">
        <p14:creationId xmlns:p14="http://schemas.microsoft.com/office/powerpoint/2010/main" val="170377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398721" y="437224"/>
            <a:ext cx="11394558" cy="5622781"/>
          </a:xfrm>
        </p:spPr>
        <p:txBody>
          <a:bodyPr anchor="t">
            <a:normAutofit fontScale="92500"/>
          </a:bodyPr>
          <a:lstStyle/>
          <a:p>
            <a:pPr marL="0" indent="0">
              <a:lnSpc>
                <a:spcPct val="110000"/>
              </a:lnSpc>
              <a:buNone/>
            </a:pPr>
            <a:r>
              <a:rPr lang="en-US" sz="3200" b="1" baseline="30000" dirty="0">
                <a:solidFill>
                  <a:schemeClr val="bg1"/>
                </a:solidFill>
                <a:latin typeface="CMG Sans SemiBold" pitchFamily="2" charset="77"/>
              </a:rPr>
              <a:t>15</a:t>
            </a:r>
            <a:r>
              <a:rPr lang="en-US" sz="3200" b="1" dirty="0">
                <a:solidFill>
                  <a:schemeClr val="bg1"/>
                </a:solidFill>
                <a:latin typeface="CMG Sans SemiBold" pitchFamily="2" charset="77"/>
              </a:rPr>
              <a:t> When Gideon heard the dream and its interpretation, he bowed down and worshipped. He returned to the camp of Israel and called out, “Get up! The Lord has given the Midianite camp into your hands.” </a:t>
            </a:r>
            <a:r>
              <a:rPr lang="en-US" sz="3200" b="1" baseline="30000" dirty="0">
                <a:solidFill>
                  <a:schemeClr val="bg1"/>
                </a:solidFill>
                <a:latin typeface="CMG Sans SemiBold" pitchFamily="2" charset="77"/>
              </a:rPr>
              <a:t>16</a:t>
            </a:r>
            <a:r>
              <a:rPr lang="en-US" sz="3200" b="1" dirty="0">
                <a:solidFill>
                  <a:schemeClr val="bg1"/>
                </a:solidFill>
                <a:latin typeface="CMG Sans SemiBold" pitchFamily="2" charset="77"/>
              </a:rPr>
              <a:t> Dividing the three hundred men into three companies, he placed trumpets and empty jars in the hands of all of them, with torches inside. </a:t>
            </a:r>
            <a:r>
              <a:rPr lang="en-US" sz="3200" b="1" baseline="30000" dirty="0">
                <a:solidFill>
                  <a:schemeClr val="bg1"/>
                </a:solidFill>
                <a:latin typeface="CMG Sans SemiBold" pitchFamily="2" charset="77"/>
              </a:rPr>
              <a:t>17 </a:t>
            </a:r>
            <a:r>
              <a:rPr lang="en-US" sz="3200" b="1" dirty="0">
                <a:solidFill>
                  <a:schemeClr val="bg1"/>
                </a:solidFill>
                <a:latin typeface="CMG Sans SemiBold" pitchFamily="2" charset="77"/>
              </a:rPr>
              <a:t>“Watch me,” he told them. “Follow my lead. When I get to the edge of the camp, do exactly as I do. </a:t>
            </a:r>
            <a:r>
              <a:rPr lang="en-US" sz="3200" b="1" baseline="30000" dirty="0">
                <a:solidFill>
                  <a:schemeClr val="bg1"/>
                </a:solidFill>
                <a:latin typeface="CMG Sans SemiBold" pitchFamily="2" charset="77"/>
              </a:rPr>
              <a:t>18</a:t>
            </a:r>
            <a:r>
              <a:rPr lang="en-US" sz="3200" b="1" dirty="0">
                <a:solidFill>
                  <a:schemeClr val="bg1"/>
                </a:solidFill>
                <a:latin typeface="CMG Sans SemiBold" pitchFamily="2" charset="77"/>
              </a:rPr>
              <a:t> When I and all who are with me blow our trumpets, then from all around the camp blow yours and shout, ‘For the Lord and for Gideon.’”</a:t>
            </a:r>
          </a:p>
        </p:txBody>
      </p:sp>
    </p:spTree>
    <p:extLst>
      <p:ext uri="{BB962C8B-B14F-4D97-AF65-F5344CB8AC3E}">
        <p14:creationId xmlns:p14="http://schemas.microsoft.com/office/powerpoint/2010/main" val="4037753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340242" y="554182"/>
            <a:ext cx="11430000" cy="5622781"/>
          </a:xfrm>
        </p:spPr>
        <p:txBody>
          <a:bodyPr anchor="t">
            <a:noAutofit/>
          </a:bodyPr>
          <a:lstStyle/>
          <a:p>
            <a:pPr marL="0" indent="0">
              <a:lnSpc>
                <a:spcPct val="100000"/>
              </a:lnSpc>
              <a:buNone/>
            </a:pPr>
            <a:r>
              <a:rPr lang="en-US" sz="3150" b="1" baseline="30000" dirty="0">
                <a:solidFill>
                  <a:schemeClr val="bg1"/>
                </a:solidFill>
                <a:latin typeface="CMG Sans SemiBold" pitchFamily="2" charset="77"/>
              </a:rPr>
              <a:t>19</a:t>
            </a:r>
            <a:r>
              <a:rPr lang="en-US" sz="3150" b="1" dirty="0">
                <a:solidFill>
                  <a:schemeClr val="bg1"/>
                </a:solidFill>
                <a:latin typeface="CMG Sans SemiBold" pitchFamily="2" charset="77"/>
              </a:rPr>
              <a:t> Gideon and the hundred men with him reached the edge of the camp at the beginning of the middle watch, just after they had changed the guard. They blew their trumpets and broke the jars that were in their hands. </a:t>
            </a:r>
            <a:r>
              <a:rPr lang="en-US" sz="3150" b="1" baseline="30000" dirty="0">
                <a:solidFill>
                  <a:schemeClr val="bg1"/>
                </a:solidFill>
                <a:latin typeface="CMG Sans SemiBold" pitchFamily="2" charset="77"/>
              </a:rPr>
              <a:t>20</a:t>
            </a:r>
            <a:r>
              <a:rPr lang="en-US" sz="3150" b="1" dirty="0">
                <a:solidFill>
                  <a:schemeClr val="bg1"/>
                </a:solidFill>
                <a:latin typeface="CMG Sans SemiBold" pitchFamily="2" charset="77"/>
              </a:rPr>
              <a:t> The three companies blew the trumpets and smashed the jars. Grasping the torches in their left hands and holding in their right hands the trumpets they were to blow, they shouted, “A sword for the Lord and for Gideon!” </a:t>
            </a:r>
            <a:r>
              <a:rPr lang="en-US" sz="3150" b="1" baseline="30000" dirty="0">
                <a:solidFill>
                  <a:schemeClr val="bg1"/>
                </a:solidFill>
                <a:latin typeface="CMG Sans SemiBold" pitchFamily="2" charset="77"/>
              </a:rPr>
              <a:t>21</a:t>
            </a:r>
            <a:r>
              <a:rPr lang="en-US" sz="3150" b="1" dirty="0">
                <a:solidFill>
                  <a:schemeClr val="bg1"/>
                </a:solidFill>
                <a:latin typeface="CMG Sans SemiBold" pitchFamily="2" charset="77"/>
              </a:rPr>
              <a:t> While each man held his position around the camp, all the Midianites ran, crying out as they fled.</a:t>
            </a:r>
          </a:p>
        </p:txBody>
      </p:sp>
    </p:spTree>
    <p:extLst>
      <p:ext uri="{BB962C8B-B14F-4D97-AF65-F5344CB8AC3E}">
        <p14:creationId xmlns:p14="http://schemas.microsoft.com/office/powerpoint/2010/main" val="313133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489098" y="554182"/>
            <a:ext cx="11313042" cy="5622781"/>
          </a:xfrm>
        </p:spPr>
        <p:txBody>
          <a:bodyPr anchor="t">
            <a:noAutofit/>
          </a:bodyPr>
          <a:lstStyle/>
          <a:p>
            <a:pPr marL="0" indent="0">
              <a:lnSpc>
                <a:spcPct val="100000"/>
              </a:lnSpc>
              <a:buNone/>
            </a:pPr>
            <a:r>
              <a:rPr lang="en-US" sz="3200" b="1" baseline="30000" dirty="0">
                <a:solidFill>
                  <a:schemeClr val="bg1"/>
                </a:solidFill>
                <a:latin typeface="CMG Sans SemiBold" pitchFamily="2" charset="77"/>
              </a:rPr>
              <a:t>22 </a:t>
            </a:r>
            <a:r>
              <a:rPr lang="en-US" sz="3200" b="1" dirty="0">
                <a:solidFill>
                  <a:schemeClr val="bg1"/>
                </a:solidFill>
                <a:latin typeface="CMG Sans SemiBold" pitchFamily="2" charset="77"/>
              </a:rPr>
              <a:t>When the three hundred trumpets sounded, the Lord caused the men throughout the camp to turn on each other with their swords. The army fled to Beth Shittah toward </a:t>
            </a:r>
            <a:r>
              <a:rPr lang="en-US" sz="3200" b="1" dirty="0" err="1">
                <a:solidFill>
                  <a:schemeClr val="bg1"/>
                </a:solidFill>
                <a:latin typeface="CMG Sans SemiBold" pitchFamily="2" charset="77"/>
              </a:rPr>
              <a:t>Zererah</a:t>
            </a:r>
            <a:r>
              <a:rPr lang="en-US" sz="3200" b="1" dirty="0">
                <a:solidFill>
                  <a:schemeClr val="bg1"/>
                </a:solidFill>
                <a:latin typeface="CMG Sans SemiBold" pitchFamily="2" charset="77"/>
              </a:rPr>
              <a:t> as far as the border of Abel </a:t>
            </a:r>
            <a:r>
              <a:rPr lang="en-US" sz="3200" b="1" dirty="0" err="1">
                <a:solidFill>
                  <a:schemeClr val="bg1"/>
                </a:solidFill>
                <a:latin typeface="CMG Sans SemiBold" pitchFamily="2" charset="77"/>
              </a:rPr>
              <a:t>Meholah</a:t>
            </a:r>
            <a:r>
              <a:rPr lang="en-US" sz="3200" b="1" dirty="0">
                <a:solidFill>
                  <a:schemeClr val="bg1"/>
                </a:solidFill>
                <a:latin typeface="CMG Sans SemiBold" pitchFamily="2" charset="77"/>
              </a:rPr>
              <a:t> near </a:t>
            </a:r>
            <a:r>
              <a:rPr lang="en-US" sz="3200" b="1" dirty="0" err="1">
                <a:solidFill>
                  <a:schemeClr val="bg1"/>
                </a:solidFill>
                <a:latin typeface="CMG Sans SemiBold" pitchFamily="2" charset="77"/>
              </a:rPr>
              <a:t>Tabbath</a:t>
            </a:r>
            <a:r>
              <a:rPr lang="en-US" sz="3200" b="1" dirty="0">
                <a:solidFill>
                  <a:schemeClr val="bg1"/>
                </a:solidFill>
                <a:latin typeface="CMG Sans SemiBold" pitchFamily="2" charset="77"/>
              </a:rPr>
              <a:t>.</a:t>
            </a:r>
          </a:p>
          <a:p>
            <a:pPr marL="0" indent="0">
              <a:lnSpc>
                <a:spcPct val="100000"/>
              </a:lnSpc>
              <a:buNone/>
            </a:pPr>
            <a:r>
              <a:rPr lang="en-US" sz="2000" b="1" dirty="0">
                <a:solidFill>
                  <a:schemeClr val="bg1"/>
                </a:solidFill>
                <a:latin typeface="CMG Sans SemiBold" pitchFamily="2" charset="77"/>
              </a:rPr>
              <a:t>Judges 7v15-22 NIV</a:t>
            </a:r>
          </a:p>
        </p:txBody>
      </p:sp>
    </p:spTree>
    <p:extLst>
      <p:ext uri="{BB962C8B-B14F-4D97-AF65-F5344CB8AC3E}">
        <p14:creationId xmlns:p14="http://schemas.microsoft.com/office/powerpoint/2010/main" val="223587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595423" y="554182"/>
            <a:ext cx="11121656" cy="5622781"/>
          </a:xfrm>
        </p:spPr>
        <p:txBody>
          <a:bodyPr anchor="t">
            <a:noAutofit/>
          </a:bodyPr>
          <a:lstStyle/>
          <a:p>
            <a:pPr marL="0" indent="0" algn="l">
              <a:buNone/>
            </a:pPr>
            <a:r>
              <a:rPr lang="en-GB" sz="3200" b="1" dirty="0">
                <a:solidFill>
                  <a:schemeClr val="bg1"/>
                </a:solidFill>
                <a:latin typeface="CMG Sans SemiBold" pitchFamily="2" charset="77"/>
              </a:rPr>
              <a:t>While each man held his position … the enemy fled</a:t>
            </a:r>
          </a:p>
          <a:p>
            <a:pPr marL="0" indent="0" algn="l">
              <a:buNone/>
            </a:pPr>
            <a:r>
              <a:rPr lang="en-GB" sz="2000" b="1" dirty="0">
                <a:solidFill>
                  <a:schemeClr val="bg1"/>
                </a:solidFill>
                <a:latin typeface="CMG Sans SemiBold" pitchFamily="2" charset="77"/>
              </a:rPr>
              <a:t>Judges 7v21</a:t>
            </a:r>
          </a:p>
          <a:p>
            <a:pPr marL="0" indent="0" algn="l">
              <a:buNone/>
            </a:pPr>
            <a:endParaRPr lang="en-GB" sz="3200" b="1" dirty="0">
              <a:solidFill>
                <a:schemeClr val="bg1"/>
              </a:solidFill>
              <a:latin typeface="CMG Sans SemiBold" pitchFamily="2" charset="77"/>
            </a:endParaRPr>
          </a:p>
          <a:p>
            <a:pPr marL="0" indent="0" algn="l">
              <a:buNone/>
            </a:pPr>
            <a:r>
              <a:rPr lang="en-GB" sz="3200" b="1" dirty="0">
                <a:solidFill>
                  <a:schemeClr val="bg1"/>
                </a:solidFill>
                <a:latin typeface="CMG Sans SemiBold" pitchFamily="2" charset="77"/>
              </a:rPr>
              <a:t>God is able to do immeasurably more than all we ask or imagine through us</a:t>
            </a:r>
          </a:p>
          <a:p>
            <a:pPr marL="0" indent="0" algn="l">
              <a:buNone/>
            </a:pPr>
            <a:r>
              <a:rPr lang="en-GB" sz="2000" b="1" dirty="0">
                <a:solidFill>
                  <a:schemeClr val="bg1"/>
                </a:solidFill>
                <a:latin typeface="CMG Sans SemiBold" pitchFamily="2" charset="77"/>
              </a:rPr>
              <a:t>Ephesians 3v20</a:t>
            </a:r>
          </a:p>
          <a:p>
            <a:pPr marL="0" indent="0" algn="l">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291849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404037" y="554182"/>
            <a:ext cx="11344940" cy="5622781"/>
          </a:xfrm>
        </p:spPr>
        <p:txBody>
          <a:bodyPr anchor="t">
            <a:noAutofit/>
          </a:bodyPr>
          <a:lstStyle/>
          <a:p>
            <a:pPr marL="0" indent="0" algn="ctr">
              <a:buNone/>
            </a:pPr>
            <a:r>
              <a:rPr lang="en-GB" sz="3600" b="1" dirty="0">
                <a:solidFill>
                  <a:schemeClr val="bg1"/>
                </a:solidFill>
                <a:latin typeface="CMG Sans SemiBold" pitchFamily="2" charset="77"/>
              </a:rPr>
              <a:t>Everyone Unique</a:t>
            </a:r>
          </a:p>
          <a:p>
            <a:pPr algn="l">
              <a:buFont typeface="Wingdings" pitchFamily="2" charset="2"/>
              <a:buChar char="Ø"/>
            </a:pPr>
            <a:endParaRPr lang="en-GB" sz="3200" b="1" dirty="0">
              <a:solidFill>
                <a:schemeClr val="bg1"/>
              </a:solidFill>
              <a:latin typeface="CMG Sans SemiBold" pitchFamily="2" charset="77"/>
            </a:endParaRPr>
          </a:p>
          <a:p>
            <a:pPr>
              <a:buFont typeface="Wingdings" pitchFamily="2" charset="2"/>
              <a:buChar char="Ø"/>
            </a:pPr>
            <a:r>
              <a:rPr lang="en-GB" sz="3200" b="1" dirty="0">
                <a:solidFill>
                  <a:schemeClr val="bg1"/>
                </a:solidFill>
                <a:latin typeface="CMG Sans SemiBold" pitchFamily="2" charset="77"/>
              </a:rPr>
              <a:t> fearfully and wonderfully made – </a:t>
            </a:r>
            <a:r>
              <a:rPr lang="en-GB" b="1" dirty="0">
                <a:solidFill>
                  <a:schemeClr val="bg1"/>
                </a:solidFill>
                <a:latin typeface="CMG Sans SemiBold" pitchFamily="2" charset="77"/>
              </a:rPr>
              <a:t>Psalm 139v13–16</a:t>
            </a:r>
          </a:p>
          <a:p>
            <a:pPr>
              <a:buFont typeface="Wingdings" pitchFamily="2" charset="2"/>
              <a:buChar char="Ø"/>
            </a:pPr>
            <a:r>
              <a:rPr lang="en-GB" sz="3200" b="1" dirty="0">
                <a:solidFill>
                  <a:schemeClr val="bg1"/>
                </a:solidFill>
                <a:latin typeface="CMG Sans SemiBold" pitchFamily="2" charset="77"/>
              </a:rPr>
              <a:t> different personalities, gifts, &amp; functions – Rom 12 v4–6a</a:t>
            </a:r>
          </a:p>
          <a:p>
            <a:pPr>
              <a:buFont typeface="Wingdings" pitchFamily="2" charset="2"/>
              <a:buChar char="Ø"/>
            </a:pPr>
            <a:r>
              <a:rPr lang="en-GB" sz="3200" b="1" dirty="0">
                <a:solidFill>
                  <a:schemeClr val="bg1"/>
                </a:solidFill>
                <a:latin typeface="CMG Sans SemiBold" pitchFamily="2" charset="77"/>
              </a:rPr>
              <a:t> The church grows and is strengthened as each person plays their part – </a:t>
            </a:r>
            <a:r>
              <a:rPr lang="en-GB" sz="3200" b="1" dirty="0" err="1">
                <a:solidFill>
                  <a:schemeClr val="bg1"/>
                </a:solidFill>
                <a:latin typeface="CMG Sans SemiBold" pitchFamily="2" charset="77"/>
              </a:rPr>
              <a:t>Eph</a:t>
            </a:r>
            <a:r>
              <a:rPr lang="en-GB" sz="3200" b="1" dirty="0">
                <a:solidFill>
                  <a:schemeClr val="bg1"/>
                </a:solidFill>
                <a:latin typeface="CMG Sans SemiBold" pitchFamily="2" charset="77"/>
              </a:rPr>
              <a:t> 4v16</a:t>
            </a:r>
          </a:p>
        </p:txBody>
      </p:sp>
    </p:spTree>
    <p:extLst>
      <p:ext uri="{BB962C8B-B14F-4D97-AF65-F5344CB8AC3E}">
        <p14:creationId xmlns:p14="http://schemas.microsoft.com/office/powerpoint/2010/main" val="3435045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425302" y="554182"/>
            <a:ext cx="11461898" cy="5622781"/>
          </a:xfrm>
        </p:spPr>
        <p:txBody>
          <a:bodyPr anchor="t">
            <a:noAutofit/>
          </a:bodyPr>
          <a:lstStyle/>
          <a:p>
            <a:pPr marL="0" indent="0" algn="ctr">
              <a:buNone/>
            </a:pPr>
            <a:r>
              <a:rPr lang="en-GB" sz="3200" b="1" dirty="0">
                <a:solidFill>
                  <a:schemeClr val="bg1"/>
                </a:solidFill>
                <a:latin typeface="CMG Sans SemiBold" pitchFamily="2" charset="77"/>
              </a:rPr>
              <a:t>Together United</a:t>
            </a:r>
          </a:p>
          <a:p>
            <a:pPr marL="0" indent="0" algn="ctr">
              <a:buNone/>
            </a:pPr>
            <a:endParaRPr lang="en-GB" sz="3200" b="1" dirty="0">
              <a:solidFill>
                <a:schemeClr val="bg1"/>
              </a:solidFill>
              <a:latin typeface="CMG Sans SemiBold" pitchFamily="2" charset="77"/>
            </a:endParaRPr>
          </a:p>
          <a:p>
            <a:pPr marL="0" indent="0">
              <a:buNone/>
            </a:pPr>
            <a:r>
              <a:rPr lang="en-GB" sz="3200" b="1" dirty="0">
                <a:solidFill>
                  <a:schemeClr val="bg1"/>
                </a:solidFill>
                <a:latin typeface="CMG Sans SemiBold" pitchFamily="2" charset="77"/>
              </a:rPr>
              <a:t>Psalm 133 v1–3</a:t>
            </a:r>
          </a:p>
          <a:p>
            <a:pPr lvl="1">
              <a:buFont typeface="Wingdings" pitchFamily="2" charset="2"/>
              <a:buChar char="Ø"/>
            </a:pPr>
            <a:r>
              <a:rPr lang="en-GB" sz="3200" b="1" dirty="0">
                <a:solidFill>
                  <a:schemeClr val="bg1"/>
                </a:solidFill>
                <a:latin typeface="CMG Sans SemiBold" pitchFamily="2" charset="77"/>
              </a:rPr>
              <a:t> commanded blessing</a:t>
            </a:r>
          </a:p>
          <a:p>
            <a:pPr lvl="1">
              <a:buFont typeface="Wingdings" pitchFamily="2" charset="2"/>
              <a:buChar char="Ø"/>
            </a:pPr>
            <a:r>
              <a:rPr lang="en-GB" sz="3200" b="1" dirty="0">
                <a:solidFill>
                  <a:schemeClr val="bg1"/>
                </a:solidFill>
                <a:latin typeface="CMG Sans SemiBold" pitchFamily="2" charset="77"/>
              </a:rPr>
              <a:t> God’s tangible presence</a:t>
            </a:r>
          </a:p>
          <a:p>
            <a:pPr marL="228600" algn="l">
              <a:buFont typeface="Arial" panose="020B0604020202020204" pitchFamily="34" charset="0"/>
              <a:buChar char="•"/>
            </a:pPr>
            <a:endParaRPr lang="en-GB" sz="3200" b="1" dirty="0">
              <a:solidFill>
                <a:schemeClr val="bg1"/>
              </a:solidFill>
              <a:latin typeface="CMG Sans SemiBold" pitchFamily="2" charset="77"/>
            </a:endParaRPr>
          </a:p>
          <a:p>
            <a:pPr marL="0" indent="0" algn="l">
              <a:buNone/>
            </a:pPr>
            <a:r>
              <a:rPr lang="en-GB" sz="3200" b="1" dirty="0">
                <a:solidFill>
                  <a:schemeClr val="bg1"/>
                </a:solidFill>
                <a:latin typeface="CMG Sans SemiBold" pitchFamily="2" charset="77"/>
              </a:rPr>
              <a:t>Acts 2v44–47; 4v32–33</a:t>
            </a:r>
          </a:p>
          <a:p>
            <a:pPr lvl="1">
              <a:buFont typeface="Wingdings" pitchFamily="2" charset="2"/>
              <a:buChar char="Ø"/>
            </a:pPr>
            <a:r>
              <a:rPr lang="en-GB" sz="3200" b="1" dirty="0">
                <a:solidFill>
                  <a:schemeClr val="bg1"/>
                </a:solidFill>
                <a:latin typeface="CMG Sans SemiBold" pitchFamily="2" charset="77"/>
              </a:rPr>
              <a:t> continuous salvations </a:t>
            </a:r>
          </a:p>
          <a:p>
            <a:pPr lvl="1">
              <a:buFont typeface="Wingdings" pitchFamily="2" charset="2"/>
              <a:buChar char="Ø"/>
            </a:pPr>
            <a:r>
              <a:rPr lang="en-GB" sz="3200" b="1" dirty="0">
                <a:solidFill>
                  <a:schemeClr val="bg1"/>
                </a:solidFill>
                <a:latin typeface="CMG Sans SemiBold" pitchFamily="2" charset="77"/>
              </a:rPr>
              <a:t> powerful signs</a:t>
            </a:r>
          </a:p>
          <a:p>
            <a:pPr marL="0" indent="0" algn="l">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3326060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3F92BA2-CB19-F2F2-1062-4FD35780C9F5}"/>
              </a:ext>
            </a:extLst>
          </p:cNvPr>
          <p:cNvSpPr>
            <a:spLocks noGrp="1"/>
          </p:cNvSpPr>
          <p:nvPr>
            <p:ph idx="1"/>
          </p:nvPr>
        </p:nvSpPr>
        <p:spPr>
          <a:xfrm>
            <a:off x="414670" y="554182"/>
            <a:ext cx="11578856" cy="5622781"/>
          </a:xfrm>
        </p:spPr>
        <p:txBody>
          <a:bodyPr anchor="t">
            <a:noAutofit/>
          </a:bodyPr>
          <a:lstStyle/>
          <a:p>
            <a:pPr marL="0" indent="0" algn="ctr">
              <a:buNone/>
            </a:pPr>
            <a:r>
              <a:rPr lang="en-GB" sz="3600" b="1" dirty="0">
                <a:solidFill>
                  <a:schemeClr val="bg1"/>
                </a:solidFill>
                <a:latin typeface="CMG Sans SemiBold" pitchFamily="2" charset="77"/>
              </a:rPr>
              <a:t>Maintaining Unity  </a:t>
            </a:r>
          </a:p>
          <a:p>
            <a:pPr marL="0" indent="0" algn="ctr">
              <a:buNone/>
            </a:pPr>
            <a:endParaRPr lang="en-GB" sz="3600" b="1" dirty="0">
              <a:solidFill>
                <a:schemeClr val="bg1"/>
              </a:solidFill>
              <a:latin typeface="CMG Sans SemiBold" pitchFamily="2" charset="77"/>
            </a:endParaRPr>
          </a:p>
          <a:p>
            <a:pPr>
              <a:buFont typeface="Wingdings" pitchFamily="2" charset="2"/>
              <a:buChar char="Ø"/>
            </a:pPr>
            <a:r>
              <a:rPr lang="en-GB" sz="3200" b="1" dirty="0">
                <a:solidFill>
                  <a:schemeClr val="bg1"/>
                </a:solidFill>
                <a:latin typeface="CMG Sans SemiBold" pitchFamily="2" charset="77"/>
              </a:rPr>
              <a:t> Make every effort by being completely humble, gentle &amp; patient</a:t>
            </a:r>
          </a:p>
          <a:p>
            <a:pPr marL="0" indent="0">
              <a:buNone/>
            </a:pPr>
            <a:r>
              <a:rPr lang="en-GB" sz="2000" b="1" dirty="0">
                <a:solidFill>
                  <a:schemeClr val="bg1"/>
                </a:solidFill>
                <a:latin typeface="CMG Sans SemiBold" pitchFamily="2" charset="77"/>
              </a:rPr>
              <a:t>Ephesians 4v2–3</a:t>
            </a:r>
          </a:p>
          <a:p>
            <a:pPr marL="0" indent="0">
              <a:buNone/>
            </a:pPr>
            <a:endParaRPr lang="en-GB" sz="3200" b="1" dirty="0">
              <a:solidFill>
                <a:schemeClr val="bg1"/>
              </a:solidFill>
              <a:latin typeface="CMG Sans SemiBold" pitchFamily="2" charset="77"/>
            </a:endParaRPr>
          </a:p>
          <a:p>
            <a:pPr>
              <a:buFont typeface="Wingdings" pitchFamily="2" charset="2"/>
              <a:buChar char="Ø"/>
            </a:pPr>
            <a:r>
              <a:rPr lang="en-GB" sz="3200" b="1" dirty="0">
                <a:solidFill>
                  <a:schemeClr val="bg1"/>
                </a:solidFill>
                <a:latin typeface="CMG Sans SemiBold" pitchFamily="2" charset="77"/>
              </a:rPr>
              <a:t> Be kind &amp; compassionate and forgive each other</a:t>
            </a:r>
          </a:p>
          <a:p>
            <a:pPr marL="0" indent="0">
              <a:buNone/>
            </a:pPr>
            <a:r>
              <a:rPr lang="en-GB" sz="2000" b="1" dirty="0">
                <a:solidFill>
                  <a:schemeClr val="bg1"/>
                </a:solidFill>
                <a:latin typeface="CMG Sans SemiBold" pitchFamily="2" charset="77"/>
              </a:rPr>
              <a:t>Ephesians 4v32</a:t>
            </a:r>
          </a:p>
          <a:p>
            <a:pPr marL="0" indent="0" algn="l">
              <a:buNone/>
            </a:pPr>
            <a:endParaRPr lang="en-GB" sz="3200" b="1" dirty="0">
              <a:solidFill>
                <a:schemeClr val="bg1"/>
              </a:solidFill>
              <a:latin typeface="CMG Sans SemiBold" pitchFamily="2" charset="77"/>
            </a:endParaRPr>
          </a:p>
        </p:txBody>
      </p:sp>
    </p:spTree>
    <p:extLst>
      <p:ext uri="{BB962C8B-B14F-4D97-AF65-F5344CB8AC3E}">
        <p14:creationId xmlns:p14="http://schemas.microsoft.com/office/powerpoint/2010/main" val="5011766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510</Words>
  <Application>Microsoft Macintosh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CMG Sans SemiBold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Becca Marsh</cp:lastModifiedBy>
  <cp:revision>4</cp:revision>
  <dcterms:created xsi:type="dcterms:W3CDTF">2023-10-04T08:51:02Z</dcterms:created>
  <dcterms:modified xsi:type="dcterms:W3CDTF">2023-11-14T13:54:03Z</dcterms:modified>
</cp:coreProperties>
</file>