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72" r:id="rId3"/>
    <p:sldId id="282" r:id="rId4"/>
    <p:sldId id="283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clrMru>
    <a:srgbClr val="6C1818"/>
    <a:srgbClr val="212121"/>
    <a:srgbClr val="F2F1F0"/>
    <a:srgbClr val="963232"/>
    <a:srgbClr val="96321E"/>
    <a:srgbClr val="96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86" autoAdjust="0"/>
    <p:restoredTop sz="94643"/>
  </p:normalViewPr>
  <p:slideViewPr>
    <p:cSldViewPr snapToGrid="0" snapToObjects="1">
      <p:cViewPr>
        <p:scale>
          <a:sx n="120" d="100"/>
          <a:sy n="120" d="100"/>
        </p:scale>
        <p:origin x="904" y="4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E4CF1-57C3-AB46-B2F6-68B99A174FD1}" type="datetimeFigureOut">
              <a:rPr lang="en-US" smtClean="0"/>
              <a:t>4/15/21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61BA-167E-5A46-84D6-0E449292D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92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A9654-F374-824C-970F-A3816DF0567C}" type="datetimeFigureOut">
              <a:rPr lang="en-US" smtClean="0"/>
              <a:t>4/15/21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88374-FE7D-CA4E-AF13-C48C6D62E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85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Red. Web Typeface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E6D44-BB46-4246-8CED-9F79EB747C25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749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88374-FE7D-CA4E-AF13-C48C6D62E4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6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88374-FE7D-CA4E-AF13-C48C6D62E4E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628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88374-FE7D-CA4E-AF13-C48C6D62E4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9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77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417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239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93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555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248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209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68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00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873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210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18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E52E8-FD4A-9847-B2E3-7FB8EDDAD22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4/15/21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AFAD-F25C-FB46-A9F8-3C822B28547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981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4734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Montserrat-Bold"/>
                <a:cs typeface="Montserrat-Bold"/>
              </a:rPr>
              <a:t>Building strong through a tough season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55162"/>
            <a:ext cx="6400800" cy="532638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MG Sans SemiBold" pitchFamily="2" charset="77"/>
                <a:cs typeface="Montserrat Light"/>
              </a:rPr>
              <a:t>Colossians 2:1-7</a:t>
            </a:r>
            <a:endParaRPr lang="en-GB" sz="2400" b="1" dirty="0">
              <a:solidFill>
                <a:schemeClr val="bg1"/>
              </a:solidFill>
              <a:latin typeface="CMG Sans SemiBold" pitchFamily="2" charset="77"/>
              <a:cs typeface="Montserrat Ligh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0AD843-3006-6A44-8D42-50A69E2E62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800"/>
          <a:stretch/>
        </p:blipFill>
        <p:spPr>
          <a:xfrm>
            <a:off x="0" y="4024685"/>
            <a:ext cx="9144000" cy="111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7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0031"/>
            <a:ext cx="8712200" cy="36320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baseline="30000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1</a:t>
            </a:r>
            <a:r>
              <a:rPr lang="en-US" sz="2400" b="1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For I want you to know how great a struggle I have for you and for those at Laodicea and for all who have not seen me face to face, </a:t>
            </a:r>
            <a:r>
              <a:rPr lang="en-US" sz="2400" b="1" baseline="30000" dirty="0">
                <a:solidFill>
                  <a:srgbClr val="F2F1F0"/>
                </a:solidFill>
                <a:latin typeface="CMG Sans SemiBold" pitchFamily="2" charset="77"/>
              </a:rPr>
              <a:t>2</a:t>
            </a:r>
            <a:r>
              <a:rPr lang="en-US" sz="2400" b="1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 that their hearts may be encouraged, being knit together in love, to reach all the riches of full assurance of understanding and the knowledge of God's mystery, which is Christ, </a:t>
            </a:r>
            <a:r>
              <a:rPr lang="en-US" sz="2400" b="1" baseline="30000" dirty="0">
                <a:solidFill>
                  <a:srgbClr val="F2F1F0"/>
                </a:solidFill>
                <a:latin typeface="CMG Sans SemiBold" pitchFamily="2" charset="77"/>
              </a:rPr>
              <a:t>3</a:t>
            </a:r>
            <a:r>
              <a:rPr lang="en-US" sz="2400" b="1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 in whom are hidden all the treasures of wisdom and knowledge.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Colossians 2v1-3 ESV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06598C-F6C5-4D45-B6B5-D1DAB14A86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800"/>
          <a:stretch/>
        </p:blipFill>
        <p:spPr>
          <a:xfrm>
            <a:off x="0" y="4024685"/>
            <a:ext cx="9144000" cy="111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6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0031"/>
            <a:ext cx="8712200" cy="36320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baseline="30000" dirty="0">
                <a:solidFill>
                  <a:srgbClr val="F2F1F0"/>
                </a:solidFill>
                <a:latin typeface="CMG Sans SemiBold" pitchFamily="2" charset="77"/>
              </a:rPr>
              <a:t>4</a:t>
            </a:r>
            <a:r>
              <a:rPr lang="en-US" sz="2400" b="1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 I say this in order that no one may delude you with plausible arguments. </a:t>
            </a:r>
            <a:r>
              <a:rPr lang="en-US" sz="2400" b="1" baseline="30000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5</a:t>
            </a:r>
            <a:r>
              <a:rPr lang="en-US" sz="2400" b="1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 For though I am absent in body, yet I am with you in spirit, rejoicing to see your good order and the firmness of your faith in Christ. </a:t>
            </a:r>
            <a:r>
              <a:rPr lang="en-US" sz="2400" b="1" baseline="30000" dirty="0">
                <a:solidFill>
                  <a:srgbClr val="F2F1F0"/>
                </a:solidFill>
                <a:latin typeface="CMG Sans SemiBold" pitchFamily="2" charset="77"/>
              </a:rPr>
              <a:t>6</a:t>
            </a:r>
            <a:r>
              <a:rPr lang="en-US" sz="2400" b="1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 Therefore, as you received Christ Jesus the Lord, so walk in him, </a:t>
            </a:r>
            <a:r>
              <a:rPr lang="en-US" sz="2400" b="1" baseline="30000" dirty="0">
                <a:solidFill>
                  <a:srgbClr val="F2F1F0"/>
                </a:solidFill>
                <a:latin typeface="CMG Sans SemiBold" pitchFamily="2" charset="77"/>
              </a:rPr>
              <a:t>7</a:t>
            </a:r>
            <a:r>
              <a:rPr lang="en-US" sz="2400" b="1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 rooted and built up in him and established in the faith, just as you were taught, abounding in thanksgiving.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2F1F0"/>
                </a:solidFill>
                <a:latin typeface="CMG Sans SemiBold" pitchFamily="2" charset="77"/>
                <a:cs typeface="Montserrat Light"/>
              </a:rPr>
              <a:t>Colossians 2v4-7 ESV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06598C-F6C5-4D45-B6B5-D1DAB14A86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800"/>
          <a:stretch/>
        </p:blipFill>
        <p:spPr>
          <a:xfrm>
            <a:off x="0" y="4024685"/>
            <a:ext cx="9144000" cy="111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1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0031"/>
            <a:ext cx="8712200" cy="36320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2F1F0"/>
                </a:solidFill>
                <a:latin typeface="CMG Sans SemiBold" pitchFamily="2" charset="77"/>
              </a:rPr>
              <a:t>Paul’s goal for a church that has been through a tough season: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solidFill>
                <a:srgbClr val="F2F1F0"/>
              </a:solidFill>
              <a:latin typeface="CMG Sans SemiBold" pitchFamily="2" charset="7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2F1F0"/>
                </a:solidFill>
                <a:latin typeface="CMG Sans SemiBold" pitchFamily="2" charset="77"/>
              </a:rPr>
              <a:t>encouraged in heart (v2)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2F1F0"/>
                </a:solidFill>
                <a:latin typeface="CMG Sans SemiBold" pitchFamily="2" charset="77"/>
              </a:rPr>
              <a:t>united in love (v2)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F2F1F0"/>
                </a:solidFill>
                <a:latin typeface="CMG Sans SemiBold" pitchFamily="2" charset="77"/>
              </a:rPr>
              <a:t>characterised</a:t>
            </a:r>
            <a:r>
              <a:rPr lang="en-US" sz="2000" b="1" dirty="0">
                <a:solidFill>
                  <a:srgbClr val="F2F1F0"/>
                </a:solidFill>
                <a:latin typeface="CMG Sans SemiBold" pitchFamily="2" charset="77"/>
              </a:rPr>
              <a:t> by knowledge and understanding (v2)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2F1F0"/>
                </a:solidFill>
                <a:latin typeface="CMG Sans SemiBold" pitchFamily="2" charset="77"/>
              </a:rPr>
              <a:t>discerning in difficult times (v4, 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2F1F0"/>
                </a:solidFill>
                <a:latin typeface="CMG Sans SemiBold" pitchFamily="2" charset="77"/>
              </a:rPr>
              <a:t>disciplined in our discipleship (v5)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2F1F0"/>
                </a:solidFill>
                <a:latin typeface="CMG Sans SemiBold" pitchFamily="2" charset="77"/>
              </a:rPr>
              <a:t>consistent in daily living (v6, 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2F1F0"/>
                </a:solidFill>
                <a:latin typeface="CMG Sans SemiBold" pitchFamily="2" charset="77"/>
              </a:rPr>
              <a:t>overwhelmed with gratitude (v7)</a:t>
            </a:r>
            <a:endParaRPr lang="en-US" sz="1400" b="1" dirty="0">
              <a:solidFill>
                <a:srgbClr val="F2F1F0"/>
              </a:solidFill>
              <a:latin typeface="CMG Sans SemiBold" pitchFamily="2" charset="77"/>
              <a:cs typeface="Montserrat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06598C-F6C5-4D45-B6B5-D1DAB14A86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800"/>
          <a:stretch/>
        </p:blipFill>
        <p:spPr>
          <a:xfrm>
            <a:off x="0" y="4024685"/>
            <a:ext cx="9144000" cy="111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0701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270</Words>
  <Application>Microsoft Macintosh PowerPoint</Application>
  <PresentationFormat>On-screen Show (16:9)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CMG Sans SemiBold</vt:lpstr>
      <vt:lpstr>Montserrat Light</vt:lpstr>
      <vt:lpstr>Montserrat-Bold</vt:lpstr>
      <vt:lpstr>1_Office Theme</vt:lpstr>
      <vt:lpstr>Building strong through a tough season</vt:lpstr>
      <vt:lpstr>PowerPoint Presentation</vt:lpstr>
      <vt:lpstr>PowerPoint Presentation</vt:lpstr>
      <vt:lpstr>PowerPoint Presentation</vt:lpstr>
    </vt:vector>
  </TitlesOfParts>
  <Company>The City Church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GIVE. </dc:title>
  <dc:creator>Hugh Pearce</dc:creator>
  <cp:lastModifiedBy>Microsoft Office User</cp:lastModifiedBy>
  <cp:revision>36</cp:revision>
  <cp:lastPrinted>2016-02-24T10:00:26Z</cp:lastPrinted>
  <dcterms:created xsi:type="dcterms:W3CDTF">2016-02-22T11:23:16Z</dcterms:created>
  <dcterms:modified xsi:type="dcterms:W3CDTF">2021-04-15T09:58:37Z</dcterms:modified>
</cp:coreProperties>
</file>