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Montserrat"/>
      <p:bold r:id="rId29"/>
      <p:boldItalic r:id="rId30"/>
    </p:embeddedFont>
    <p:embeddedFont>
      <p:font typeface="Lato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Light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LatoLight-italic.fntdata"/><Relationship Id="rId10" Type="http://schemas.openxmlformats.org/officeDocument/2006/relationships/slide" Target="slides/slide6.xml"/><Relationship Id="rId32" Type="http://schemas.openxmlformats.org/officeDocument/2006/relationships/font" Target="fonts/LatoLigh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LatoLigh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:notes"/>
          <p:cNvSpPr/>
          <p:nvPr>
            <p:ph idx="2" type="sldImg"/>
          </p:nvPr>
        </p:nvSpPr>
        <p:spPr>
          <a:xfrm>
            <a:off x="692150" y="1143000"/>
            <a:ext cx="5457825" cy="3070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" name="Google Shape;26;p3:notes"/>
          <p:cNvSpPr txBox="1"/>
          <p:nvPr>
            <p:ph idx="1" type="body"/>
          </p:nvPr>
        </p:nvSpPr>
        <p:spPr>
          <a:xfrm>
            <a:off x="685800" y="4400550"/>
            <a:ext cx="5470525" cy="358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973c29ffe_0_48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g2b973c29ffe_0_48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73c29ff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b973c29ffe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973c29ffe_0_95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" name="Google Shape;138;g2b973c29ffe_0_95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973c29f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b973c29ffe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973c29ffe_0_130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g2b973c29ffe_0_130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973c29ffe_0_141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g2b973c29ffe_0_141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-16992600" y="-11796713"/>
            <a:ext cx="2215991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:notes"/>
          <p:cNvSpPr/>
          <p:nvPr>
            <p:ph idx="2" type="sldImg"/>
          </p:nvPr>
        </p:nvSpPr>
        <p:spPr>
          <a:xfrm>
            <a:off x="-16992600" y="-11796713"/>
            <a:ext cx="2215991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" name="Google Shape;34;p1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:notes"/>
          <p:cNvSpPr/>
          <p:nvPr>
            <p:ph idx="2" type="sldImg"/>
          </p:nvPr>
        </p:nvSpPr>
        <p:spPr>
          <a:xfrm>
            <a:off x="-16992600" y="-11796713"/>
            <a:ext cx="2215991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p1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973c29ffe_0_6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" name="Google Shape;58;g2b973c29ffe_0_6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973c29ffe_0_12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" name="Google Shape;65;g2b973c29ffe_0_12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973c29ffe_0_24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g2b973c29ffe_0_24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973c29ffe_0_35:notes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g2b973c29ffe_0_35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/>
          <p:nvPr>
            <p:ph idx="2" type="sldImg"/>
          </p:nvPr>
        </p:nvSpPr>
        <p:spPr>
          <a:xfrm>
            <a:off x="-16992600" y="-11796713"/>
            <a:ext cx="2215991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color Splatters">
  <p:cSld name="Watercolor Splatter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3076865">
            <a:off x="-926915" y="4060604"/>
            <a:ext cx="4040894" cy="352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3076865">
            <a:off x="4821489" y="4153816"/>
            <a:ext cx="4040894" cy="352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3076865">
            <a:off x="6741838" y="4253776"/>
            <a:ext cx="4040894" cy="352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3076865">
            <a:off x="1848399" y="3877143"/>
            <a:ext cx="4040894" cy="352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General Slide">
  <p:cSld name="4_General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General Slide">
  <p:cSld name="5_General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465095" y="-3867182"/>
            <a:ext cx="15905748" cy="1161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56392" y="83811"/>
            <a:ext cx="3212862" cy="47726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3035600" y="2799225"/>
            <a:ext cx="2854500" cy="29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2975000" y="2821875"/>
            <a:ext cx="2975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Lessons for a church from Hebrews 13</a:t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1041375" y="1173025"/>
            <a:ext cx="6642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US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EMEMBER YOUR LEADERS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-732195" y="-306456"/>
            <a:ext cx="5304300" cy="5287500"/>
          </a:xfrm>
          <a:custGeom>
            <a:rect b="b" l="l" r="r" t="t"/>
            <a:pathLst>
              <a:path extrusionOk="0" h="120000" w="120000">
                <a:moveTo>
                  <a:pt x="119714" y="110055"/>
                </a:moveTo>
                <a:lnTo>
                  <a:pt x="119714" y="110055"/>
                </a:lnTo>
                <a:cubicBezTo>
                  <a:pt x="119586" y="109796"/>
                  <a:pt x="116522" y="111399"/>
                  <a:pt x="118066" y="110055"/>
                </a:cubicBezTo>
                <a:cubicBezTo>
                  <a:pt x="118954" y="109294"/>
                  <a:pt x="116680" y="109796"/>
                  <a:pt x="116109" y="109796"/>
                </a:cubicBezTo>
                <a:cubicBezTo>
                  <a:pt x="115823" y="109893"/>
                  <a:pt x="115416" y="110055"/>
                  <a:pt x="115446" y="109553"/>
                </a:cubicBezTo>
                <a:cubicBezTo>
                  <a:pt x="115416" y="109893"/>
                  <a:pt x="116012" y="108953"/>
                  <a:pt x="116109" y="109034"/>
                </a:cubicBezTo>
                <a:cubicBezTo>
                  <a:pt x="115635" y="108711"/>
                  <a:pt x="114814" y="109213"/>
                  <a:pt x="114279" y="109294"/>
                </a:cubicBezTo>
                <a:cubicBezTo>
                  <a:pt x="113677" y="109472"/>
                  <a:pt x="112638" y="110395"/>
                  <a:pt x="111848" y="110055"/>
                </a:cubicBezTo>
                <a:cubicBezTo>
                  <a:pt x="111306" y="109893"/>
                  <a:pt x="112759" y="109472"/>
                  <a:pt x="113015" y="109294"/>
                </a:cubicBezTo>
                <a:cubicBezTo>
                  <a:pt x="113234" y="109213"/>
                  <a:pt x="114054" y="108953"/>
                  <a:pt x="112826" y="109034"/>
                </a:cubicBezTo>
                <a:cubicBezTo>
                  <a:pt x="111434" y="109213"/>
                  <a:pt x="111343" y="109472"/>
                  <a:pt x="110395" y="109294"/>
                </a:cubicBezTo>
                <a:cubicBezTo>
                  <a:pt x="110328" y="109294"/>
                  <a:pt x="106917" y="109472"/>
                  <a:pt x="108905" y="109034"/>
                </a:cubicBezTo>
                <a:cubicBezTo>
                  <a:pt x="110012" y="108792"/>
                  <a:pt x="112887" y="108208"/>
                  <a:pt x="114182" y="107528"/>
                </a:cubicBezTo>
                <a:cubicBezTo>
                  <a:pt x="114528" y="107269"/>
                  <a:pt x="115069" y="107366"/>
                  <a:pt x="114279" y="107269"/>
                </a:cubicBezTo>
                <a:cubicBezTo>
                  <a:pt x="113738" y="107107"/>
                  <a:pt x="112601" y="107366"/>
                  <a:pt x="112036" y="107269"/>
                </a:cubicBezTo>
                <a:cubicBezTo>
                  <a:pt x="111781" y="107188"/>
                  <a:pt x="109477" y="107609"/>
                  <a:pt x="111057" y="106945"/>
                </a:cubicBezTo>
                <a:cubicBezTo>
                  <a:pt x="111118" y="106945"/>
                  <a:pt x="111592" y="106945"/>
                  <a:pt x="111343" y="106686"/>
                </a:cubicBezTo>
                <a:cubicBezTo>
                  <a:pt x="110516" y="106006"/>
                  <a:pt x="109696" y="107690"/>
                  <a:pt x="109033" y="106945"/>
                </a:cubicBezTo>
                <a:cubicBezTo>
                  <a:pt x="109033" y="107269"/>
                  <a:pt x="108875" y="107107"/>
                  <a:pt x="109033" y="106945"/>
                </a:cubicBezTo>
                <a:cubicBezTo>
                  <a:pt x="111939" y="105844"/>
                  <a:pt x="115665" y="105002"/>
                  <a:pt x="118954" y="103576"/>
                </a:cubicBezTo>
                <a:cubicBezTo>
                  <a:pt x="118954" y="103576"/>
                  <a:pt x="119677" y="103155"/>
                  <a:pt x="119617" y="103074"/>
                </a:cubicBezTo>
                <a:cubicBezTo>
                  <a:pt x="119392" y="102556"/>
                  <a:pt x="118291" y="103738"/>
                  <a:pt x="118541" y="102815"/>
                </a:cubicBezTo>
                <a:cubicBezTo>
                  <a:pt x="116297" y="102815"/>
                  <a:pt x="113519" y="104580"/>
                  <a:pt x="110869" y="104921"/>
                </a:cubicBezTo>
                <a:cubicBezTo>
                  <a:pt x="110802" y="104921"/>
                  <a:pt x="109823" y="105002"/>
                  <a:pt x="109884" y="104661"/>
                </a:cubicBezTo>
                <a:cubicBezTo>
                  <a:pt x="109951" y="104418"/>
                  <a:pt x="112796" y="103997"/>
                  <a:pt x="113112" y="103916"/>
                </a:cubicBezTo>
                <a:cubicBezTo>
                  <a:pt x="113963" y="103576"/>
                  <a:pt x="115319" y="103317"/>
                  <a:pt x="116109" y="102815"/>
                </a:cubicBezTo>
                <a:cubicBezTo>
                  <a:pt x="116237" y="102734"/>
                  <a:pt x="116425" y="102232"/>
                  <a:pt x="116711" y="102054"/>
                </a:cubicBezTo>
                <a:cubicBezTo>
                  <a:pt x="117155" y="101730"/>
                  <a:pt x="118036" y="101730"/>
                  <a:pt x="118729" y="101293"/>
                </a:cubicBezTo>
                <a:cubicBezTo>
                  <a:pt x="119714" y="100709"/>
                  <a:pt x="118887" y="101293"/>
                  <a:pt x="118255" y="100790"/>
                </a:cubicBezTo>
                <a:cubicBezTo>
                  <a:pt x="117945" y="100466"/>
                  <a:pt x="118607" y="100369"/>
                  <a:pt x="118066" y="100207"/>
                </a:cubicBezTo>
                <a:cubicBezTo>
                  <a:pt x="118097" y="100288"/>
                  <a:pt x="117057" y="100888"/>
                  <a:pt x="117185" y="100207"/>
                </a:cubicBezTo>
                <a:cubicBezTo>
                  <a:pt x="117215" y="100126"/>
                  <a:pt x="119082" y="99867"/>
                  <a:pt x="119142" y="99203"/>
                </a:cubicBezTo>
                <a:cubicBezTo>
                  <a:pt x="119142" y="99203"/>
                  <a:pt x="118699" y="99203"/>
                  <a:pt x="118638" y="99203"/>
                </a:cubicBezTo>
                <a:cubicBezTo>
                  <a:pt x="118419" y="99025"/>
                  <a:pt x="118796" y="98782"/>
                  <a:pt x="118449" y="98701"/>
                </a:cubicBezTo>
                <a:cubicBezTo>
                  <a:pt x="117750" y="98442"/>
                  <a:pt x="116328" y="99025"/>
                  <a:pt x="115446" y="99203"/>
                </a:cubicBezTo>
                <a:cubicBezTo>
                  <a:pt x="113835" y="99527"/>
                  <a:pt x="112729" y="100369"/>
                  <a:pt x="111148" y="100547"/>
                </a:cubicBezTo>
                <a:cubicBezTo>
                  <a:pt x="109732" y="100547"/>
                  <a:pt x="112759" y="99527"/>
                  <a:pt x="113015" y="99446"/>
                </a:cubicBezTo>
                <a:cubicBezTo>
                  <a:pt x="113738" y="99284"/>
                  <a:pt x="114091" y="99365"/>
                  <a:pt x="115258" y="98701"/>
                </a:cubicBezTo>
                <a:cubicBezTo>
                  <a:pt x="114717" y="98442"/>
                  <a:pt x="114151" y="99025"/>
                  <a:pt x="113489" y="99203"/>
                </a:cubicBezTo>
                <a:cubicBezTo>
                  <a:pt x="112887" y="99365"/>
                  <a:pt x="111969" y="99867"/>
                  <a:pt x="111750" y="99446"/>
                </a:cubicBezTo>
                <a:cubicBezTo>
                  <a:pt x="111811" y="99527"/>
                  <a:pt x="111969" y="98701"/>
                  <a:pt x="111939" y="98701"/>
                </a:cubicBezTo>
                <a:cubicBezTo>
                  <a:pt x="111276" y="98523"/>
                  <a:pt x="111689" y="99106"/>
                  <a:pt x="111343" y="99203"/>
                </a:cubicBezTo>
                <a:cubicBezTo>
                  <a:pt x="110802" y="99365"/>
                  <a:pt x="108905" y="99284"/>
                  <a:pt x="108340" y="99446"/>
                </a:cubicBezTo>
                <a:cubicBezTo>
                  <a:pt x="107768" y="99624"/>
                  <a:pt x="106699" y="99624"/>
                  <a:pt x="107963" y="99203"/>
                </a:cubicBezTo>
                <a:cubicBezTo>
                  <a:pt x="108401" y="99106"/>
                  <a:pt x="109063" y="98944"/>
                  <a:pt x="109604" y="98701"/>
                </a:cubicBezTo>
                <a:cubicBezTo>
                  <a:pt x="109696" y="98604"/>
                  <a:pt x="109635" y="98264"/>
                  <a:pt x="109793" y="98183"/>
                </a:cubicBezTo>
                <a:cubicBezTo>
                  <a:pt x="110960" y="97260"/>
                  <a:pt x="112036" y="97762"/>
                  <a:pt x="113993" y="97098"/>
                </a:cubicBezTo>
                <a:cubicBezTo>
                  <a:pt x="114784" y="96838"/>
                  <a:pt x="116613" y="95996"/>
                  <a:pt x="117373" y="95575"/>
                </a:cubicBezTo>
                <a:cubicBezTo>
                  <a:pt x="118449" y="94992"/>
                  <a:pt x="116838" y="95672"/>
                  <a:pt x="115920" y="95575"/>
                </a:cubicBezTo>
                <a:cubicBezTo>
                  <a:pt x="115574" y="95575"/>
                  <a:pt x="114942" y="95073"/>
                  <a:pt x="114559" y="95073"/>
                </a:cubicBezTo>
                <a:cubicBezTo>
                  <a:pt x="113775" y="95073"/>
                  <a:pt x="112826" y="95996"/>
                  <a:pt x="111848" y="95834"/>
                </a:cubicBezTo>
                <a:cubicBezTo>
                  <a:pt x="110990" y="95672"/>
                  <a:pt x="112322" y="95413"/>
                  <a:pt x="112510" y="95332"/>
                </a:cubicBezTo>
                <a:cubicBezTo>
                  <a:pt x="112826" y="95235"/>
                  <a:pt x="113075" y="95575"/>
                  <a:pt x="113392" y="95073"/>
                </a:cubicBezTo>
                <a:cubicBezTo>
                  <a:pt x="112887" y="95332"/>
                  <a:pt x="113264" y="94231"/>
                  <a:pt x="113392" y="95073"/>
                </a:cubicBezTo>
                <a:cubicBezTo>
                  <a:pt x="113775" y="95235"/>
                  <a:pt x="114121" y="94911"/>
                  <a:pt x="114182" y="94814"/>
                </a:cubicBezTo>
                <a:cubicBezTo>
                  <a:pt x="114212" y="94733"/>
                  <a:pt x="114054" y="94652"/>
                  <a:pt x="113933" y="94571"/>
                </a:cubicBezTo>
                <a:cubicBezTo>
                  <a:pt x="113775" y="94652"/>
                  <a:pt x="113677" y="94652"/>
                  <a:pt x="113677" y="94571"/>
                </a:cubicBezTo>
                <a:cubicBezTo>
                  <a:pt x="113708" y="94490"/>
                  <a:pt x="113805" y="94490"/>
                  <a:pt x="113933" y="94571"/>
                </a:cubicBezTo>
                <a:cubicBezTo>
                  <a:pt x="114468" y="94490"/>
                  <a:pt x="115665" y="93810"/>
                  <a:pt x="115544" y="93470"/>
                </a:cubicBezTo>
                <a:cubicBezTo>
                  <a:pt x="115574" y="93648"/>
                  <a:pt x="113963" y="93648"/>
                  <a:pt x="113489" y="93729"/>
                </a:cubicBezTo>
                <a:cubicBezTo>
                  <a:pt x="112826" y="93891"/>
                  <a:pt x="111781" y="94733"/>
                  <a:pt x="110869" y="94571"/>
                </a:cubicBezTo>
                <a:cubicBezTo>
                  <a:pt x="110079" y="94409"/>
                  <a:pt x="111495" y="94069"/>
                  <a:pt x="111653" y="94069"/>
                </a:cubicBezTo>
                <a:cubicBezTo>
                  <a:pt x="111878" y="93988"/>
                  <a:pt x="112097" y="94312"/>
                  <a:pt x="112322" y="93729"/>
                </a:cubicBezTo>
                <a:cubicBezTo>
                  <a:pt x="111969" y="93988"/>
                  <a:pt x="109161" y="94231"/>
                  <a:pt x="110486" y="93227"/>
                </a:cubicBezTo>
                <a:cubicBezTo>
                  <a:pt x="110741" y="93048"/>
                  <a:pt x="111404" y="92465"/>
                  <a:pt x="111653" y="92206"/>
                </a:cubicBezTo>
                <a:cubicBezTo>
                  <a:pt x="111623" y="92206"/>
                  <a:pt x="111781" y="91623"/>
                  <a:pt x="111939" y="91623"/>
                </a:cubicBezTo>
                <a:cubicBezTo>
                  <a:pt x="111276" y="91202"/>
                  <a:pt x="107610" y="92465"/>
                  <a:pt x="106790" y="92465"/>
                </a:cubicBezTo>
                <a:cubicBezTo>
                  <a:pt x="105720" y="92465"/>
                  <a:pt x="104516" y="91963"/>
                  <a:pt x="103379" y="92206"/>
                </a:cubicBezTo>
                <a:cubicBezTo>
                  <a:pt x="103191" y="92206"/>
                  <a:pt x="101513" y="92044"/>
                  <a:pt x="101361" y="91963"/>
                </a:cubicBezTo>
                <a:cubicBezTo>
                  <a:pt x="101483" y="92044"/>
                  <a:pt x="102559" y="91882"/>
                  <a:pt x="102303" y="91704"/>
                </a:cubicBezTo>
                <a:cubicBezTo>
                  <a:pt x="102462" y="91882"/>
                  <a:pt x="99465" y="91461"/>
                  <a:pt x="99495" y="91461"/>
                </a:cubicBezTo>
                <a:cubicBezTo>
                  <a:pt x="99623" y="91121"/>
                  <a:pt x="102370" y="91202"/>
                  <a:pt x="102498" y="91202"/>
                </a:cubicBezTo>
                <a:cubicBezTo>
                  <a:pt x="103221" y="91040"/>
                  <a:pt x="103440" y="91283"/>
                  <a:pt x="104267" y="91202"/>
                </a:cubicBezTo>
                <a:cubicBezTo>
                  <a:pt x="106224" y="90959"/>
                  <a:pt x="103161" y="90959"/>
                  <a:pt x="102498" y="90959"/>
                </a:cubicBezTo>
                <a:cubicBezTo>
                  <a:pt x="102334" y="90959"/>
                  <a:pt x="100917" y="90781"/>
                  <a:pt x="100948" y="90619"/>
                </a:cubicBezTo>
                <a:cubicBezTo>
                  <a:pt x="101075" y="90279"/>
                  <a:pt x="103665" y="90522"/>
                  <a:pt x="104170" y="90360"/>
                </a:cubicBezTo>
                <a:cubicBezTo>
                  <a:pt x="104358" y="90360"/>
                  <a:pt x="104486" y="90020"/>
                  <a:pt x="104735" y="89858"/>
                </a:cubicBezTo>
                <a:cubicBezTo>
                  <a:pt x="106097" y="89356"/>
                  <a:pt x="108401" y="89437"/>
                  <a:pt x="109884" y="89097"/>
                </a:cubicBezTo>
                <a:cubicBezTo>
                  <a:pt x="111088" y="88854"/>
                  <a:pt x="108875" y="89178"/>
                  <a:pt x="109033" y="88335"/>
                </a:cubicBezTo>
                <a:cubicBezTo>
                  <a:pt x="109033" y="88254"/>
                  <a:pt x="110644" y="88092"/>
                  <a:pt x="110674" y="88092"/>
                </a:cubicBezTo>
                <a:cubicBezTo>
                  <a:pt x="111623" y="87833"/>
                  <a:pt x="112796" y="87412"/>
                  <a:pt x="113775" y="86991"/>
                </a:cubicBezTo>
                <a:cubicBezTo>
                  <a:pt x="114310" y="86829"/>
                  <a:pt x="115227" y="87072"/>
                  <a:pt x="115033" y="85987"/>
                </a:cubicBezTo>
                <a:cubicBezTo>
                  <a:pt x="114911" y="85226"/>
                  <a:pt x="111720" y="86408"/>
                  <a:pt x="111148" y="86489"/>
                </a:cubicBezTo>
                <a:cubicBezTo>
                  <a:pt x="110395" y="86667"/>
                  <a:pt x="108875" y="86991"/>
                  <a:pt x="108431" y="86991"/>
                </a:cubicBezTo>
                <a:cubicBezTo>
                  <a:pt x="108054" y="87072"/>
                  <a:pt x="106887" y="87412"/>
                  <a:pt x="106413" y="87250"/>
                </a:cubicBezTo>
                <a:cubicBezTo>
                  <a:pt x="106346" y="87250"/>
                  <a:pt x="106255" y="87250"/>
                  <a:pt x="106194" y="86991"/>
                </a:cubicBezTo>
                <a:cubicBezTo>
                  <a:pt x="106224" y="87169"/>
                  <a:pt x="106316" y="87169"/>
                  <a:pt x="106413" y="87250"/>
                </a:cubicBezTo>
                <a:cubicBezTo>
                  <a:pt x="106601" y="87169"/>
                  <a:pt x="106729" y="86327"/>
                  <a:pt x="106474" y="86489"/>
                </a:cubicBezTo>
                <a:cubicBezTo>
                  <a:pt x="107519" y="85728"/>
                  <a:pt x="108024" y="86489"/>
                  <a:pt x="108814" y="85987"/>
                </a:cubicBezTo>
                <a:cubicBezTo>
                  <a:pt x="110328" y="84983"/>
                  <a:pt x="112729" y="84383"/>
                  <a:pt x="114468" y="83379"/>
                </a:cubicBezTo>
                <a:cubicBezTo>
                  <a:pt x="115477" y="82780"/>
                  <a:pt x="113422" y="83217"/>
                  <a:pt x="113015" y="83120"/>
                </a:cubicBezTo>
                <a:cubicBezTo>
                  <a:pt x="112729" y="83039"/>
                  <a:pt x="112164" y="83120"/>
                  <a:pt x="111750" y="83120"/>
                </a:cubicBezTo>
                <a:cubicBezTo>
                  <a:pt x="111720" y="83120"/>
                  <a:pt x="110486" y="82537"/>
                  <a:pt x="110486" y="82618"/>
                </a:cubicBezTo>
                <a:cubicBezTo>
                  <a:pt x="110516" y="82278"/>
                  <a:pt x="113550" y="81436"/>
                  <a:pt x="113993" y="81355"/>
                </a:cubicBezTo>
                <a:cubicBezTo>
                  <a:pt x="113896" y="81355"/>
                  <a:pt x="114595" y="81533"/>
                  <a:pt x="114559" y="81112"/>
                </a:cubicBezTo>
                <a:cubicBezTo>
                  <a:pt x="113963" y="80593"/>
                  <a:pt x="112036" y="82197"/>
                  <a:pt x="111246" y="81614"/>
                </a:cubicBezTo>
                <a:cubicBezTo>
                  <a:pt x="111027" y="81355"/>
                  <a:pt x="111434" y="81112"/>
                  <a:pt x="111057" y="81112"/>
                </a:cubicBezTo>
                <a:cubicBezTo>
                  <a:pt x="110772" y="81014"/>
                  <a:pt x="109604" y="81355"/>
                  <a:pt x="109696" y="81112"/>
                </a:cubicBezTo>
                <a:cubicBezTo>
                  <a:pt x="109920" y="80350"/>
                  <a:pt x="113112" y="81014"/>
                  <a:pt x="113489" y="79751"/>
                </a:cubicBezTo>
                <a:cubicBezTo>
                  <a:pt x="113422" y="79929"/>
                  <a:pt x="111689" y="80010"/>
                  <a:pt x="113112" y="79508"/>
                </a:cubicBezTo>
                <a:cubicBezTo>
                  <a:pt x="113458" y="79427"/>
                  <a:pt x="115288" y="78925"/>
                  <a:pt x="114182" y="78504"/>
                </a:cubicBezTo>
                <a:cubicBezTo>
                  <a:pt x="113173" y="78083"/>
                  <a:pt x="114972" y="77484"/>
                  <a:pt x="115349" y="77403"/>
                </a:cubicBezTo>
                <a:cubicBezTo>
                  <a:pt x="115100" y="77484"/>
                  <a:pt x="115823" y="77824"/>
                  <a:pt x="115920" y="77403"/>
                </a:cubicBezTo>
                <a:cubicBezTo>
                  <a:pt x="116079" y="76901"/>
                  <a:pt x="115130" y="76641"/>
                  <a:pt x="115446" y="76901"/>
                </a:cubicBezTo>
                <a:cubicBezTo>
                  <a:pt x="115191" y="76641"/>
                  <a:pt x="115258" y="76479"/>
                  <a:pt x="115033" y="76398"/>
                </a:cubicBezTo>
                <a:cubicBezTo>
                  <a:pt x="114881" y="76398"/>
                  <a:pt x="112066" y="77484"/>
                  <a:pt x="113866" y="76641"/>
                </a:cubicBezTo>
                <a:cubicBezTo>
                  <a:pt x="115161" y="76058"/>
                  <a:pt x="113173" y="76479"/>
                  <a:pt x="113203" y="75637"/>
                </a:cubicBezTo>
                <a:cubicBezTo>
                  <a:pt x="113203" y="75896"/>
                  <a:pt x="113677" y="75297"/>
                  <a:pt x="113489" y="75135"/>
                </a:cubicBezTo>
                <a:cubicBezTo>
                  <a:pt x="113458" y="75038"/>
                  <a:pt x="113173" y="75718"/>
                  <a:pt x="112601" y="75135"/>
                </a:cubicBezTo>
                <a:cubicBezTo>
                  <a:pt x="112413" y="74876"/>
                  <a:pt x="112443" y="74374"/>
                  <a:pt x="112224" y="74293"/>
                </a:cubicBezTo>
                <a:cubicBezTo>
                  <a:pt x="111653" y="74115"/>
                  <a:pt x="111246" y="74876"/>
                  <a:pt x="110486" y="74876"/>
                </a:cubicBezTo>
                <a:cubicBezTo>
                  <a:pt x="109191" y="74876"/>
                  <a:pt x="107805" y="74714"/>
                  <a:pt x="106382" y="74876"/>
                </a:cubicBezTo>
                <a:cubicBezTo>
                  <a:pt x="102905" y="75216"/>
                  <a:pt x="100030" y="74876"/>
                  <a:pt x="97155" y="74633"/>
                </a:cubicBezTo>
                <a:cubicBezTo>
                  <a:pt x="97094" y="74536"/>
                  <a:pt x="96085" y="74536"/>
                  <a:pt x="96273" y="74034"/>
                </a:cubicBezTo>
                <a:cubicBezTo>
                  <a:pt x="96364" y="73791"/>
                  <a:pt x="96936" y="74293"/>
                  <a:pt x="97252" y="74293"/>
                </a:cubicBezTo>
                <a:cubicBezTo>
                  <a:pt x="98261" y="74455"/>
                  <a:pt x="101009" y="74536"/>
                  <a:pt x="101927" y="74633"/>
                </a:cubicBezTo>
                <a:cubicBezTo>
                  <a:pt x="103003" y="74633"/>
                  <a:pt x="105750" y="74795"/>
                  <a:pt x="106699" y="74034"/>
                </a:cubicBezTo>
                <a:cubicBezTo>
                  <a:pt x="106382" y="74212"/>
                  <a:pt x="106668" y="72689"/>
                  <a:pt x="106978" y="73030"/>
                </a:cubicBezTo>
                <a:cubicBezTo>
                  <a:pt x="106224" y="72268"/>
                  <a:pt x="105495" y="73030"/>
                  <a:pt x="104735" y="73030"/>
                </a:cubicBezTo>
                <a:cubicBezTo>
                  <a:pt x="104674" y="73030"/>
                  <a:pt x="102686" y="72770"/>
                  <a:pt x="102686" y="72770"/>
                </a:cubicBezTo>
                <a:cubicBezTo>
                  <a:pt x="102875" y="72268"/>
                  <a:pt x="104139" y="72770"/>
                  <a:pt x="104267" y="72770"/>
                </a:cubicBezTo>
                <a:cubicBezTo>
                  <a:pt x="105434" y="72770"/>
                  <a:pt x="105841" y="72349"/>
                  <a:pt x="106601" y="72009"/>
                </a:cubicBezTo>
                <a:cubicBezTo>
                  <a:pt x="108589" y="71005"/>
                  <a:pt x="111720" y="71426"/>
                  <a:pt x="113993" y="70163"/>
                </a:cubicBezTo>
                <a:cubicBezTo>
                  <a:pt x="114340" y="70001"/>
                  <a:pt x="114559" y="69661"/>
                  <a:pt x="115258" y="69402"/>
                </a:cubicBezTo>
                <a:cubicBezTo>
                  <a:pt x="116176" y="69078"/>
                  <a:pt x="114814" y="68819"/>
                  <a:pt x="114279" y="68899"/>
                </a:cubicBezTo>
                <a:cubicBezTo>
                  <a:pt x="112541" y="69159"/>
                  <a:pt x="111531" y="69580"/>
                  <a:pt x="109604" y="69661"/>
                </a:cubicBezTo>
                <a:cubicBezTo>
                  <a:pt x="108589" y="69661"/>
                  <a:pt x="110012" y="69078"/>
                  <a:pt x="110486" y="68899"/>
                </a:cubicBezTo>
                <a:cubicBezTo>
                  <a:pt x="111495" y="68397"/>
                  <a:pt x="111811" y="68397"/>
                  <a:pt x="113015" y="67814"/>
                </a:cubicBezTo>
                <a:cubicBezTo>
                  <a:pt x="113422" y="67636"/>
                  <a:pt x="114054" y="67053"/>
                  <a:pt x="114091" y="67053"/>
                </a:cubicBezTo>
                <a:cubicBezTo>
                  <a:pt x="113963" y="66713"/>
                  <a:pt x="112796" y="67555"/>
                  <a:pt x="112601" y="67555"/>
                </a:cubicBezTo>
                <a:cubicBezTo>
                  <a:pt x="110328" y="68235"/>
                  <a:pt x="108528" y="67134"/>
                  <a:pt x="106097" y="67296"/>
                </a:cubicBezTo>
                <a:cubicBezTo>
                  <a:pt x="105148" y="67393"/>
                  <a:pt x="104042" y="67215"/>
                  <a:pt x="102905" y="67053"/>
                </a:cubicBezTo>
                <a:cubicBezTo>
                  <a:pt x="102431" y="67053"/>
                  <a:pt x="100504" y="66972"/>
                  <a:pt x="100571" y="66794"/>
                </a:cubicBezTo>
                <a:cubicBezTo>
                  <a:pt x="100759" y="66292"/>
                  <a:pt x="104170" y="66972"/>
                  <a:pt x="104644" y="66794"/>
                </a:cubicBezTo>
                <a:cubicBezTo>
                  <a:pt x="107234" y="66130"/>
                  <a:pt x="110328" y="65952"/>
                  <a:pt x="113015" y="65029"/>
                </a:cubicBezTo>
                <a:cubicBezTo>
                  <a:pt x="113580" y="64786"/>
                  <a:pt x="115574" y="63943"/>
                  <a:pt x="114279" y="63943"/>
                </a:cubicBezTo>
                <a:cubicBezTo>
                  <a:pt x="114212" y="63943"/>
                  <a:pt x="113835" y="64105"/>
                  <a:pt x="113775" y="63943"/>
                </a:cubicBezTo>
                <a:cubicBezTo>
                  <a:pt x="113835" y="64105"/>
                  <a:pt x="114024" y="63263"/>
                  <a:pt x="113993" y="63182"/>
                </a:cubicBezTo>
                <a:cubicBezTo>
                  <a:pt x="113896" y="63263"/>
                  <a:pt x="111246" y="63522"/>
                  <a:pt x="112729" y="63182"/>
                </a:cubicBezTo>
                <a:cubicBezTo>
                  <a:pt x="113075" y="63101"/>
                  <a:pt x="113963" y="62842"/>
                  <a:pt x="114279" y="62421"/>
                </a:cubicBezTo>
                <a:cubicBezTo>
                  <a:pt x="115258" y="61077"/>
                  <a:pt x="111969" y="62502"/>
                  <a:pt x="111057" y="62680"/>
                </a:cubicBezTo>
                <a:cubicBezTo>
                  <a:pt x="108370" y="63101"/>
                  <a:pt x="105872" y="63101"/>
                  <a:pt x="102905" y="62680"/>
                </a:cubicBezTo>
                <a:cubicBezTo>
                  <a:pt x="102370" y="62599"/>
                  <a:pt x="101234" y="62178"/>
                  <a:pt x="101234" y="62178"/>
                </a:cubicBezTo>
                <a:cubicBezTo>
                  <a:pt x="101264" y="62000"/>
                  <a:pt x="104705" y="62000"/>
                  <a:pt x="105434" y="61919"/>
                </a:cubicBezTo>
                <a:cubicBezTo>
                  <a:pt x="107641" y="61579"/>
                  <a:pt x="107963" y="61838"/>
                  <a:pt x="109003" y="61417"/>
                </a:cubicBezTo>
                <a:cubicBezTo>
                  <a:pt x="108905" y="61417"/>
                  <a:pt x="110869" y="60574"/>
                  <a:pt x="110772" y="60315"/>
                </a:cubicBezTo>
                <a:cubicBezTo>
                  <a:pt x="110486" y="59829"/>
                  <a:pt x="109823" y="60736"/>
                  <a:pt x="109507" y="60315"/>
                </a:cubicBezTo>
                <a:cubicBezTo>
                  <a:pt x="109003" y="61158"/>
                  <a:pt x="108559" y="59991"/>
                  <a:pt x="109507" y="60315"/>
                </a:cubicBezTo>
                <a:cubicBezTo>
                  <a:pt x="110455" y="59489"/>
                  <a:pt x="112194" y="60153"/>
                  <a:pt x="113015" y="59327"/>
                </a:cubicBezTo>
                <a:cubicBezTo>
                  <a:pt x="113173" y="59165"/>
                  <a:pt x="112984" y="58906"/>
                  <a:pt x="113203" y="58825"/>
                </a:cubicBezTo>
                <a:cubicBezTo>
                  <a:pt x="113519" y="58566"/>
                  <a:pt x="114249" y="58323"/>
                  <a:pt x="114182" y="58323"/>
                </a:cubicBezTo>
                <a:cubicBezTo>
                  <a:pt x="114212" y="58323"/>
                  <a:pt x="111592" y="58226"/>
                  <a:pt x="112917" y="57481"/>
                </a:cubicBezTo>
                <a:cubicBezTo>
                  <a:pt x="113234" y="57303"/>
                  <a:pt x="114279" y="57643"/>
                  <a:pt x="114182" y="56720"/>
                </a:cubicBezTo>
                <a:cubicBezTo>
                  <a:pt x="114121" y="56218"/>
                  <a:pt x="111908" y="57141"/>
                  <a:pt x="111246" y="57222"/>
                </a:cubicBezTo>
                <a:cubicBezTo>
                  <a:pt x="109793" y="57481"/>
                  <a:pt x="108784" y="57303"/>
                  <a:pt x="107173" y="57481"/>
                </a:cubicBezTo>
                <a:cubicBezTo>
                  <a:pt x="106820" y="57562"/>
                  <a:pt x="106194" y="57562"/>
                  <a:pt x="105623" y="57481"/>
                </a:cubicBezTo>
                <a:cubicBezTo>
                  <a:pt x="105434" y="57562"/>
                  <a:pt x="105246" y="57481"/>
                  <a:pt x="105021" y="57481"/>
                </a:cubicBezTo>
                <a:cubicBezTo>
                  <a:pt x="104547" y="57481"/>
                  <a:pt x="104170" y="57481"/>
                  <a:pt x="104170" y="57481"/>
                </a:cubicBezTo>
                <a:cubicBezTo>
                  <a:pt x="104231" y="57303"/>
                  <a:pt x="104613" y="57384"/>
                  <a:pt x="105021" y="57481"/>
                </a:cubicBezTo>
                <a:cubicBezTo>
                  <a:pt x="105209" y="57481"/>
                  <a:pt x="105404" y="57481"/>
                  <a:pt x="105623" y="57481"/>
                </a:cubicBezTo>
                <a:lnTo>
                  <a:pt x="105623" y="57481"/>
                </a:lnTo>
                <a:cubicBezTo>
                  <a:pt x="106541" y="57384"/>
                  <a:pt x="109410" y="56720"/>
                  <a:pt x="110869" y="56461"/>
                </a:cubicBezTo>
                <a:cubicBezTo>
                  <a:pt x="111781" y="56299"/>
                  <a:pt x="111623" y="56542"/>
                  <a:pt x="112036" y="55958"/>
                </a:cubicBezTo>
                <a:cubicBezTo>
                  <a:pt x="112729" y="54873"/>
                  <a:pt x="110960" y="55877"/>
                  <a:pt x="110395" y="55958"/>
                </a:cubicBezTo>
                <a:cubicBezTo>
                  <a:pt x="107927" y="56218"/>
                  <a:pt x="104674" y="55797"/>
                  <a:pt x="102498" y="55456"/>
                </a:cubicBezTo>
                <a:cubicBezTo>
                  <a:pt x="100662" y="55116"/>
                  <a:pt x="99653" y="54954"/>
                  <a:pt x="97349" y="54614"/>
                </a:cubicBezTo>
                <a:cubicBezTo>
                  <a:pt x="96431" y="54533"/>
                  <a:pt x="93617" y="54776"/>
                  <a:pt x="94534" y="53853"/>
                </a:cubicBezTo>
                <a:cubicBezTo>
                  <a:pt x="94978" y="53432"/>
                  <a:pt x="96334" y="54112"/>
                  <a:pt x="96747" y="54112"/>
                </a:cubicBezTo>
                <a:cubicBezTo>
                  <a:pt x="97063" y="54112"/>
                  <a:pt x="99148" y="54031"/>
                  <a:pt x="97629" y="53351"/>
                </a:cubicBezTo>
                <a:cubicBezTo>
                  <a:pt x="96018" y="52590"/>
                  <a:pt x="99209" y="53011"/>
                  <a:pt x="99179" y="52849"/>
                </a:cubicBezTo>
                <a:cubicBezTo>
                  <a:pt x="99118" y="52509"/>
                  <a:pt x="97033" y="52347"/>
                  <a:pt x="96650" y="52347"/>
                </a:cubicBezTo>
                <a:cubicBezTo>
                  <a:pt x="95641" y="52168"/>
                  <a:pt x="94565" y="51666"/>
                  <a:pt x="93653" y="51245"/>
                </a:cubicBezTo>
                <a:cubicBezTo>
                  <a:pt x="92826" y="50905"/>
                  <a:pt x="94249" y="50743"/>
                  <a:pt x="94443" y="50743"/>
                </a:cubicBezTo>
                <a:cubicBezTo>
                  <a:pt x="95483" y="50743"/>
                  <a:pt x="97696" y="51504"/>
                  <a:pt x="98133" y="51245"/>
                </a:cubicBezTo>
                <a:cubicBezTo>
                  <a:pt x="98200" y="51245"/>
                  <a:pt x="98012" y="50484"/>
                  <a:pt x="98231" y="50241"/>
                </a:cubicBezTo>
                <a:cubicBezTo>
                  <a:pt x="98486" y="49901"/>
                  <a:pt x="98735" y="50403"/>
                  <a:pt x="99179" y="50241"/>
                </a:cubicBezTo>
                <a:cubicBezTo>
                  <a:pt x="99428" y="50160"/>
                  <a:pt x="99653" y="49642"/>
                  <a:pt x="99969" y="49480"/>
                </a:cubicBezTo>
                <a:cubicBezTo>
                  <a:pt x="100504" y="49140"/>
                  <a:pt x="101197" y="49140"/>
                  <a:pt x="101422" y="48978"/>
                </a:cubicBezTo>
                <a:cubicBezTo>
                  <a:pt x="101799" y="48638"/>
                  <a:pt x="101039" y="48638"/>
                  <a:pt x="101610" y="48476"/>
                </a:cubicBezTo>
                <a:cubicBezTo>
                  <a:pt x="102936" y="47974"/>
                  <a:pt x="103981" y="48476"/>
                  <a:pt x="105209" y="48476"/>
                </a:cubicBezTo>
                <a:cubicBezTo>
                  <a:pt x="106504" y="48476"/>
                  <a:pt x="104170" y="48136"/>
                  <a:pt x="103756" y="48136"/>
                </a:cubicBezTo>
                <a:cubicBezTo>
                  <a:pt x="102905" y="48136"/>
                  <a:pt x="101927" y="47974"/>
                  <a:pt x="101234" y="47876"/>
                </a:cubicBezTo>
                <a:cubicBezTo>
                  <a:pt x="101294" y="47876"/>
                  <a:pt x="99683" y="48217"/>
                  <a:pt x="99592" y="47633"/>
                </a:cubicBezTo>
                <a:cubicBezTo>
                  <a:pt x="99495" y="47034"/>
                  <a:pt x="97696" y="47374"/>
                  <a:pt x="97252" y="47131"/>
                </a:cubicBezTo>
                <a:cubicBezTo>
                  <a:pt x="97313" y="47212"/>
                  <a:pt x="96778" y="46370"/>
                  <a:pt x="96747" y="46370"/>
                </a:cubicBezTo>
                <a:cubicBezTo>
                  <a:pt x="96875" y="46030"/>
                  <a:pt x="98170" y="46532"/>
                  <a:pt x="98516" y="46613"/>
                </a:cubicBezTo>
                <a:cubicBezTo>
                  <a:pt x="101136" y="46953"/>
                  <a:pt x="102844" y="46872"/>
                  <a:pt x="104358" y="46872"/>
                </a:cubicBezTo>
                <a:cubicBezTo>
                  <a:pt x="105404" y="46872"/>
                  <a:pt x="107075" y="46872"/>
                  <a:pt x="108024" y="46532"/>
                </a:cubicBezTo>
                <a:cubicBezTo>
                  <a:pt x="107550" y="46613"/>
                  <a:pt x="108370" y="45528"/>
                  <a:pt x="108626" y="45868"/>
                </a:cubicBezTo>
                <a:cubicBezTo>
                  <a:pt x="108528" y="45690"/>
                  <a:pt x="108085" y="45609"/>
                  <a:pt x="107963" y="45609"/>
                </a:cubicBezTo>
                <a:cubicBezTo>
                  <a:pt x="106316" y="45528"/>
                  <a:pt x="102559" y="46208"/>
                  <a:pt x="99969" y="45868"/>
                </a:cubicBezTo>
                <a:cubicBezTo>
                  <a:pt x="99179" y="45771"/>
                  <a:pt x="97854" y="45949"/>
                  <a:pt x="97094" y="45269"/>
                </a:cubicBezTo>
                <a:cubicBezTo>
                  <a:pt x="97063" y="45269"/>
                  <a:pt x="96966" y="45188"/>
                  <a:pt x="96875" y="45026"/>
                </a:cubicBezTo>
                <a:cubicBezTo>
                  <a:pt x="96936" y="45188"/>
                  <a:pt x="96996" y="45188"/>
                  <a:pt x="97094" y="45269"/>
                </a:cubicBezTo>
                <a:cubicBezTo>
                  <a:pt x="97191" y="45269"/>
                  <a:pt x="96996" y="44767"/>
                  <a:pt x="96838" y="44524"/>
                </a:cubicBezTo>
                <a:cubicBezTo>
                  <a:pt x="96747" y="44605"/>
                  <a:pt x="96650" y="44605"/>
                  <a:pt x="96650" y="44524"/>
                </a:cubicBezTo>
                <a:cubicBezTo>
                  <a:pt x="96680" y="44346"/>
                  <a:pt x="96747" y="44427"/>
                  <a:pt x="96838" y="44524"/>
                </a:cubicBezTo>
                <a:cubicBezTo>
                  <a:pt x="96966" y="44524"/>
                  <a:pt x="97124" y="44346"/>
                  <a:pt x="97063" y="44265"/>
                </a:cubicBezTo>
                <a:cubicBezTo>
                  <a:pt x="96778" y="43924"/>
                  <a:pt x="96431" y="44184"/>
                  <a:pt x="96085" y="44005"/>
                </a:cubicBezTo>
                <a:cubicBezTo>
                  <a:pt x="95422" y="43682"/>
                  <a:pt x="94632" y="43001"/>
                  <a:pt x="93933" y="42742"/>
                </a:cubicBezTo>
                <a:cubicBezTo>
                  <a:pt x="92826" y="42321"/>
                  <a:pt x="91568" y="41997"/>
                  <a:pt x="90334" y="41398"/>
                </a:cubicBezTo>
                <a:cubicBezTo>
                  <a:pt x="89574" y="41058"/>
                  <a:pt x="90334" y="40815"/>
                  <a:pt x="90431" y="40896"/>
                </a:cubicBezTo>
                <a:cubicBezTo>
                  <a:pt x="90334" y="40815"/>
                  <a:pt x="89860" y="40475"/>
                  <a:pt x="89762" y="40394"/>
                </a:cubicBezTo>
                <a:cubicBezTo>
                  <a:pt x="88188" y="39551"/>
                  <a:pt x="86668" y="39470"/>
                  <a:pt x="85282" y="38547"/>
                </a:cubicBezTo>
                <a:cubicBezTo>
                  <a:pt x="84613" y="38207"/>
                  <a:pt x="83890" y="37527"/>
                  <a:pt x="83227" y="37025"/>
                </a:cubicBezTo>
                <a:cubicBezTo>
                  <a:pt x="81993" y="36102"/>
                  <a:pt x="80984" y="34919"/>
                  <a:pt x="79848" y="33656"/>
                </a:cubicBezTo>
                <a:cubicBezTo>
                  <a:pt x="74601" y="27777"/>
                  <a:pt x="70559" y="19014"/>
                  <a:pt x="65823" y="11110"/>
                </a:cubicBezTo>
                <a:cubicBezTo>
                  <a:pt x="65033" y="9766"/>
                  <a:pt x="64176" y="8325"/>
                  <a:pt x="63294" y="6980"/>
                </a:cubicBezTo>
                <a:cubicBezTo>
                  <a:pt x="62443" y="5636"/>
                  <a:pt x="61495" y="3870"/>
                  <a:pt x="60674" y="3109"/>
                </a:cubicBezTo>
                <a:cubicBezTo>
                  <a:pt x="60419" y="2866"/>
                  <a:pt x="60139" y="3028"/>
                  <a:pt x="59890" y="2866"/>
                </a:cubicBezTo>
                <a:cubicBezTo>
                  <a:pt x="59665" y="2607"/>
                  <a:pt x="59446" y="2024"/>
                  <a:pt x="59227" y="1765"/>
                </a:cubicBezTo>
                <a:cubicBezTo>
                  <a:pt x="58844" y="1425"/>
                  <a:pt x="58407" y="1425"/>
                  <a:pt x="57963" y="1004"/>
                </a:cubicBezTo>
                <a:cubicBezTo>
                  <a:pt x="57550" y="680"/>
                  <a:pt x="57264" y="0"/>
                  <a:pt x="56796" y="0"/>
                </a:cubicBezTo>
                <a:cubicBezTo>
                  <a:pt x="56984" y="761"/>
                  <a:pt x="58091" y="1101"/>
                  <a:pt x="57866" y="1765"/>
                </a:cubicBezTo>
                <a:cubicBezTo>
                  <a:pt x="57805" y="1943"/>
                  <a:pt x="57264" y="1846"/>
                  <a:pt x="57264" y="1765"/>
                </a:cubicBezTo>
                <a:cubicBezTo>
                  <a:pt x="57331" y="2105"/>
                  <a:pt x="58565" y="3789"/>
                  <a:pt x="58249" y="4130"/>
                </a:cubicBezTo>
                <a:cubicBezTo>
                  <a:pt x="58279" y="4032"/>
                  <a:pt x="55306" y="923"/>
                  <a:pt x="56796" y="3109"/>
                </a:cubicBezTo>
                <a:cubicBezTo>
                  <a:pt x="57203" y="3709"/>
                  <a:pt x="57775" y="3951"/>
                  <a:pt x="58151" y="4875"/>
                </a:cubicBezTo>
                <a:cubicBezTo>
                  <a:pt x="58565" y="4632"/>
                  <a:pt x="58182" y="5636"/>
                  <a:pt x="58151" y="4875"/>
                </a:cubicBezTo>
                <a:cubicBezTo>
                  <a:pt x="56668" y="4292"/>
                  <a:pt x="55659" y="2607"/>
                  <a:pt x="54267" y="1765"/>
                </a:cubicBezTo>
                <a:cubicBezTo>
                  <a:pt x="53319" y="2105"/>
                  <a:pt x="54990" y="3611"/>
                  <a:pt x="55337" y="4130"/>
                </a:cubicBezTo>
                <a:cubicBezTo>
                  <a:pt x="56541" y="5814"/>
                  <a:pt x="58121" y="9264"/>
                  <a:pt x="59130" y="10349"/>
                </a:cubicBezTo>
                <a:cubicBezTo>
                  <a:pt x="59544" y="10090"/>
                  <a:pt x="59130" y="11110"/>
                  <a:pt x="59130" y="10349"/>
                </a:cubicBezTo>
                <a:cubicBezTo>
                  <a:pt x="58121" y="10689"/>
                  <a:pt x="56638" y="8244"/>
                  <a:pt x="55337" y="7239"/>
                </a:cubicBezTo>
                <a:cubicBezTo>
                  <a:pt x="54516" y="6559"/>
                  <a:pt x="55659" y="8163"/>
                  <a:pt x="55908" y="8503"/>
                </a:cubicBezTo>
                <a:cubicBezTo>
                  <a:pt x="58024" y="11272"/>
                  <a:pt x="60328" y="13799"/>
                  <a:pt x="62316" y="16828"/>
                </a:cubicBezTo>
                <a:cubicBezTo>
                  <a:pt x="68851" y="26675"/>
                  <a:pt x="73720" y="39292"/>
                  <a:pt x="81392" y="46370"/>
                </a:cubicBezTo>
                <a:cubicBezTo>
                  <a:pt x="82340" y="47212"/>
                  <a:pt x="83258" y="47455"/>
                  <a:pt x="83446" y="48136"/>
                </a:cubicBezTo>
                <a:cubicBezTo>
                  <a:pt x="83416" y="48055"/>
                  <a:pt x="83197" y="48298"/>
                  <a:pt x="83130" y="48136"/>
                </a:cubicBezTo>
                <a:cubicBezTo>
                  <a:pt x="84395" y="49318"/>
                  <a:pt x="85945" y="49739"/>
                  <a:pt x="87240" y="50743"/>
                </a:cubicBezTo>
                <a:cubicBezTo>
                  <a:pt x="87367" y="50905"/>
                  <a:pt x="87744" y="50484"/>
                  <a:pt x="87714" y="51002"/>
                </a:cubicBezTo>
                <a:cubicBezTo>
                  <a:pt x="88534" y="50743"/>
                  <a:pt x="88121" y="51828"/>
                  <a:pt x="87714" y="51002"/>
                </a:cubicBezTo>
                <a:cubicBezTo>
                  <a:pt x="87586" y="50905"/>
                  <a:pt x="87209" y="51326"/>
                  <a:pt x="87240" y="50743"/>
                </a:cubicBezTo>
                <a:cubicBezTo>
                  <a:pt x="86036" y="50662"/>
                  <a:pt x="83951" y="49059"/>
                  <a:pt x="82656" y="48136"/>
                </a:cubicBezTo>
                <a:cubicBezTo>
                  <a:pt x="82340" y="47974"/>
                  <a:pt x="81203" y="47131"/>
                  <a:pt x="81203" y="47131"/>
                </a:cubicBezTo>
                <a:cubicBezTo>
                  <a:pt x="81270" y="47034"/>
                  <a:pt x="81331" y="46953"/>
                  <a:pt x="81392" y="46953"/>
                </a:cubicBezTo>
                <a:cubicBezTo>
                  <a:pt x="78553" y="44848"/>
                  <a:pt x="75866" y="41236"/>
                  <a:pt x="73495" y="37284"/>
                </a:cubicBezTo>
                <a:cubicBezTo>
                  <a:pt x="68729" y="29364"/>
                  <a:pt x="64018" y="19273"/>
                  <a:pt x="58437" y="12957"/>
                </a:cubicBezTo>
                <a:cubicBezTo>
                  <a:pt x="56352" y="10527"/>
                  <a:pt x="54237" y="8584"/>
                  <a:pt x="51835" y="6478"/>
                </a:cubicBezTo>
                <a:cubicBezTo>
                  <a:pt x="51075" y="5814"/>
                  <a:pt x="50316" y="4713"/>
                  <a:pt x="49592" y="4373"/>
                </a:cubicBezTo>
                <a:cubicBezTo>
                  <a:pt x="47884" y="3449"/>
                  <a:pt x="50352" y="6559"/>
                  <a:pt x="50759" y="6980"/>
                </a:cubicBezTo>
                <a:cubicBezTo>
                  <a:pt x="51294" y="7498"/>
                  <a:pt x="51896" y="8001"/>
                  <a:pt x="52498" y="8746"/>
                </a:cubicBezTo>
                <a:cubicBezTo>
                  <a:pt x="53130" y="9588"/>
                  <a:pt x="51768" y="8422"/>
                  <a:pt x="51331" y="8001"/>
                </a:cubicBezTo>
                <a:cubicBezTo>
                  <a:pt x="50887" y="7579"/>
                  <a:pt x="50504" y="7320"/>
                  <a:pt x="50066" y="6980"/>
                </a:cubicBezTo>
                <a:cubicBezTo>
                  <a:pt x="49337" y="6316"/>
                  <a:pt x="46273" y="3951"/>
                  <a:pt x="47951" y="6478"/>
                </a:cubicBezTo>
                <a:cubicBezTo>
                  <a:pt x="49118" y="8163"/>
                  <a:pt x="50504" y="8325"/>
                  <a:pt x="51835" y="9847"/>
                </a:cubicBezTo>
                <a:cubicBezTo>
                  <a:pt x="52468" y="10527"/>
                  <a:pt x="51264" y="10268"/>
                  <a:pt x="50857" y="10090"/>
                </a:cubicBezTo>
                <a:cubicBezTo>
                  <a:pt x="50382" y="9847"/>
                  <a:pt x="49878" y="8924"/>
                  <a:pt x="49209" y="9005"/>
                </a:cubicBezTo>
                <a:cubicBezTo>
                  <a:pt x="49057" y="8503"/>
                  <a:pt x="48832" y="8843"/>
                  <a:pt x="48863" y="9005"/>
                </a:cubicBezTo>
                <a:cubicBezTo>
                  <a:pt x="47003" y="8746"/>
                  <a:pt x="44413" y="7320"/>
                  <a:pt x="42103" y="6737"/>
                </a:cubicBezTo>
                <a:cubicBezTo>
                  <a:pt x="41471" y="6559"/>
                  <a:pt x="42577" y="7401"/>
                  <a:pt x="42674" y="7498"/>
                </a:cubicBezTo>
                <a:cubicBezTo>
                  <a:pt x="44000" y="8244"/>
                  <a:pt x="46875" y="9928"/>
                  <a:pt x="48139" y="10851"/>
                </a:cubicBezTo>
                <a:cubicBezTo>
                  <a:pt x="50699" y="12617"/>
                  <a:pt x="52528" y="14220"/>
                  <a:pt x="53665" y="16326"/>
                </a:cubicBezTo>
                <a:cubicBezTo>
                  <a:pt x="53568" y="16164"/>
                  <a:pt x="53349" y="16407"/>
                  <a:pt x="53379" y="16585"/>
                </a:cubicBezTo>
                <a:cubicBezTo>
                  <a:pt x="53477" y="16747"/>
                  <a:pt x="54516" y="17330"/>
                  <a:pt x="54079" y="17589"/>
                </a:cubicBezTo>
                <a:cubicBezTo>
                  <a:pt x="53823" y="17670"/>
                  <a:pt x="52875" y="16164"/>
                  <a:pt x="52686" y="16066"/>
                </a:cubicBezTo>
                <a:cubicBezTo>
                  <a:pt x="52370" y="15823"/>
                  <a:pt x="52085" y="16164"/>
                  <a:pt x="51835" y="16066"/>
                </a:cubicBezTo>
                <a:cubicBezTo>
                  <a:pt x="51294" y="15823"/>
                  <a:pt x="50887" y="14722"/>
                  <a:pt x="50158" y="14722"/>
                </a:cubicBezTo>
                <a:cubicBezTo>
                  <a:pt x="50759" y="15564"/>
                  <a:pt x="51331" y="16488"/>
                  <a:pt x="51927" y="17330"/>
                </a:cubicBezTo>
                <a:cubicBezTo>
                  <a:pt x="52054" y="17330"/>
                  <a:pt x="51993" y="17670"/>
                  <a:pt x="51927" y="17330"/>
                </a:cubicBezTo>
                <a:cubicBezTo>
                  <a:pt x="50729" y="16666"/>
                  <a:pt x="49811" y="15143"/>
                  <a:pt x="48516" y="14722"/>
                </a:cubicBezTo>
                <a:cubicBezTo>
                  <a:pt x="49811" y="15743"/>
                  <a:pt x="51015" y="17087"/>
                  <a:pt x="52212" y="18593"/>
                </a:cubicBezTo>
                <a:cubicBezTo>
                  <a:pt x="52686" y="19273"/>
                  <a:pt x="51264" y="18010"/>
                  <a:pt x="51045" y="17832"/>
                </a:cubicBezTo>
                <a:cubicBezTo>
                  <a:pt x="48261" y="15321"/>
                  <a:pt x="45671" y="13459"/>
                  <a:pt x="42291" y="12114"/>
                </a:cubicBezTo>
                <a:cubicBezTo>
                  <a:pt x="40875" y="11612"/>
                  <a:pt x="42832" y="12795"/>
                  <a:pt x="43179" y="12957"/>
                </a:cubicBezTo>
                <a:cubicBezTo>
                  <a:pt x="44534" y="13637"/>
                  <a:pt x="45708" y="14220"/>
                  <a:pt x="47161" y="15240"/>
                </a:cubicBezTo>
                <a:cubicBezTo>
                  <a:pt x="48072" y="15904"/>
                  <a:pt x="45799" y="15240"/>
                  <a:pt x="45799" y="15240"/>
                </a:cubicBezTo>
                <a:cubicBezTo>
                  <a:pt x="45799" y="15564"/>
                  <a:pt x="48297" y="17249"/>
                  <a:pt x="48425" y="17330"/>
                </a:cubicBezTo>
                <a:cubicBezTo>
                  <a:pt x="49525" y="18172"/>
                  <a:pt x="50030" y="18512"/>
                  <a:pt x="50857" y="19694"/>
                </a:cubicBezTo>
                <a:cubicBezTo>
                  <a:pt x="50978" y="19694"/>
                  <a:pt x="51136" y="19613"/>
                  <a:pt x="51136" y="19937"/>
                </a:cubicBezTo>
                <a:cubicBezTo>
                  <a:pt x="51264" y="19937"/>
                  <a:pt x="51422" y="19856"/>
                  <a:pt x="51422" y="20197"/>
                </a:cubicBezTo>
                <a:cubicBezTo>
                  <a:pt x="51835" y="19937"/>
                  <a:pt x="51452" y="20958"/>
                  <a:pt x="51422" y="20197"/>
                </a:cubicBezTo>
                <a:cubicBezTo>
                  <a:pt x="51331" y="20116"/>
                  <a:pt x="51173" y="20197"/>
                  <a:pt x="51136" y="19937"/>
                </a:cubicBezTo>
                <a:cubicBezTo>
                  <a:pt x="51045" y="19856"/>
                  <a:pt x="50857" y="19937"/>
                  <a:pt x="50857" y="19694"/>
                </a:cubicBezTo>
                <a:cubicBezTo>
                  <a:pt x="50097" y="19516"/>
                  <a:pt x="48297" y="17330"/>
                  <a:pt x="47161" y="17330"/>
                </a:cubicBezTo>
                <a:cubicBezTo>
                  <a:pt x="46620" y="17330"/>
                  <a:pt x="46875" y="18091"/>
                  <a:pt x="47537" y="18091"/>
                </a:cubicBezTo>
                <a:cubicBezTo>
                  <a:pt x="47568" y="17330"/>
                  <a:pt x="47951" y="18350"/>
                  <a:pt x="47537" y="18091"/>
                </a:cubicBezTo>
                <a:cubicBezTo>
                  <a:pt x="49306" y="19937"/>
                  <a:pt x="51106" y="21541"/>
                  <a:pt x="52686" y="23808"/>
                </a:cubicBezTo>
                <a:cubicBezTo>
                  <a:pt x="52814" y="23808"/>
                  <a:pt x="52972" y="23727"/>
                  <a:pt x="53003" y="24068"/>
                </a:cubicBezTo>
                <a:cubicBezTo>
                  <a:pt x="53100" y="24149"/>
                  <a:pt x="53258" y="23987"/>
                  <a:pt x="53288" y="24327"/>
                </a:cubicBezTo>
                <a:cubicBezTo>
                  <a:pt x="53416" y="24327"/>
                  <a:pt x="53349" y="24748"/>
                  <a:pt x="53288" y="24327"/>
                </a:cubicBezTo>
                <a:cubicBezTo>
                  <a:pt x="53161" y="24327"/>
                  <a:pt x="53003" y="24408"/>
                  <a:pt x="53003" y="24068"/>
                </a:cubicBezTo>
                <a:cubicBezTo>
                  <a:pt x="52875" y="24068"/>
                  <a:pt x="52717" y="24149"/>
                  <a:pt x="52686" y="23808"/>
                </a:cubicBezTo>
                <a:cubicBezTo>
                  <a:pt x="49246" y="20877"/>
                  <a:pt x="45768" y="17929"/>
                  <a:pt x="41696" y="16585"/>
                </a:cubicBezTo>
                <a:cubicBezTo>
                  <a:pt x="42012" y="16909"/>
                  <a:pt x="43623" y="17670"/>
                  <a:pt x="44346" y="18091"/>
                </a:cubicBezTo>
                <a:cubicBezTo>
                  <a:pt x="45009" y="18512"/>
                  <a:pt x="44127" y="18593"/>
                  <a:pt x="44127" y="18593"/>
                </a:cubicBezTo>
                <a:cubicBezTo>
                  <a:pt x="44346" y="18852"/>
                  <a:pt x="44820" y="18933"/>
                  <a:pt x="45106" y="19192"/>
                </a:cubicBezTo>
                <a:cubicBezTo>
                  <a:pt x="49623" y="22383"/>
                  <a:pt x="53665" y="26173"/>
                  <a:pt x="57550" y="31307"/>
                </a:cubicBezTo>
                <a:cubicBezTo>
                  <a:pt x="60802" y="35599"/>
                  <a:pt x="63167" y="39811"/>
                  <a:pt x="66109" y="45026"/>
                </a:cubicBezTo>
                <a:cubicBezTo>
                  <a:pt x="66547" y="45868"/>
                  <a:pt x="67811" y="47876"/>
                  <a:pt x="68443" y="49480"/>
                </a:cubicBezTo>
                <a:cubicBezTo>
                  <a:pt x="68541" y="49642"/>
                  <a:pt x="68729" y="49820"/>
                  <a:pt x="68541" y="49982"/>
                </a:cubicBezTo>
                <a:cubicBezTo>
                  <a:pt x="68224" y="50241"/>
                  <a:pt x="66170" y="46030"/>
                  <a:pt x="65726" y="45350"/>
                </a:cubicBezTo>
                <a:cubicBezTo>
                  <a:pt x="62948" y="40653"/>
                  <a:pt x="60516" y="36183"/>
                  <a:pt x="57075" y="32393"/>
                </a:cubicBezTo>
                <a:cubicBezTo>
                  <a:pt x="55088" y="30125"/>
                  <a:pt x="52814" y="27517"/>
                  <a:pt x="50571" y="25574"/>
                </a:cubicBezTo>
                <a:cubicBezTo>
                  <a:pt x="47537" y="23144"/>
                  <a:pt x="45009" y="21120"/>
                  <a:pt x="41410" y="20958"/>
                </a:cubicBezTo>
                <a:cubicBezTo>
                  <a:pt x="42577" y="21800"/>
                  <a:pt x="43969" y="22043"/>
                  <a:pt x="45009" y="23306"/>
                </a:cubicBezTo>
                <a:cubicBezTo>
                  <a:pt x="45392" y="23306"/>
                  <a:pt x="45671" y="23387"/>
                  <a:pt x="45896" y="23808"/>
                </a:cubicBezTo>
                <a:cubicBezTo>
                  <a:pt x="46401" y="23565"/>
                  <a:pt x="46024" y="24570"/>
                  <a:pt x="45896" y="23808"/>
                </a:cubicBezTo>
                <a:cubicBezTo>
                  <a:pt x="45519" y="23808"/>
                  <a:pt x="45234" y="23727"/>
                  <a:pt x="45009" y="23306"/>
                </a:cubicBezTo>
                <a:cubicBezTo>
                  <a:pt x="44534" y="23306"/>
                  <a:pt x="42832" y="21962"/>
                  <a:pt x="42012" y="21962"/>
                </a:cubicBezTo>
                <a:cubicBezTo>
                  <a:pt x="41094" y="21962"/>
                  <a:pt x="42170" y="22302"/>
                  <a:pt x="42389" y="22804"/>
                </a:cubicBezTo>
                <a:cubicBezTo>
                  <a:pt x="43021" y="22464"/>
                  <a:pt x="42607" y="23565"/>
                  <a:pt x="42389" y="22804"/>
                </a:cubicBezTo>
                <a:cubicBezTo>
                  <a:pt x="41537" y="22545"/>
                  <a:pt x="41252" y="22221"/>
                  <a:pt x="40650" y="22545"/>
                </a:cubicBezTo>
                <a:cubicBezTo>
                  <a:pt x="40680" y="22464"/>
                  <a:pt x="41252" y="22464"/>
                  <a:pt x="41221" y="22804"/>
                </a:cubicBezTo>
                <a:cubicBezTo>
                  <a:pt x="41155" y="23306"/>
                  <a:pt x="39075" y="22804"/>
                  <a:pt x="40243" y="23808"/>
                </a:cubicBezTo>
                <a:cubicBezTo>
                  <a:pt x="40996" y="24408"/>
                  <a:pt x="42200" y="24570"/>
                  <a:pt x="42960" y="25072"/>
                </a:cubicBezTo>
                <a:cubicBezTo>
                  <a:pt x="43586" y="25493"/>
                  <a:pt x="44474" y="26513"/>
                  <a:pt x="45392" y="27177"/>
                </a:cubicBezTo>
                <a:cubicBezTo>
                  <a:pt x="45738" y="27436"/>
                  <a:pt x="46462" y="27777"/>
                  <a:pt x="46875" y="28198"/>
                </a:cubicBezTo>
                <a:cubicBezTo>
                  <a:pt x="48012" y="29364"/>
                  <a:pt x="46115" y="27938"/>
                  <a:pt x="45610" y="27679"/>
                </a:cubicBezTo>
                <a:cubicBezTo>
                  <a:pt x="44316" y="27015"/>
                  <a:pt x="43841" y="27015"/>
                  <a:pt x="42486" y="26675"/>
                </a:cubicBezTo>
                <a:cubicBezTo>
                  <a:pt x="41945" y="26513"/>
                  <a:pt x="40620" y="26254"/>
                  <a:pt x="41696" y="27177"/>
                </a:cubicBezTo>
                <a:cubicBezTo>
                  <a:pt x="43118" y="28360"/>
                  <a:pt x="44534" y="28522"/>
                  <a:pt x="45987" y="30044"/>
                </a:cubicBezTo>
                <a:cubicBezTo>
                  <a:pt x="46875" y="30967"/>
                  <a:pt x="44917" y="29704"/>
                  <a:pt x="44030" y="29283"/>
                </a:cubicBezTo>
                <a:cubicBezTo>
                  <a:pt x="43525" y="28943"/>
                  <a:pt x="40650" y="28100"/>
                  <a:pt x="42200" y="29283"/>
                </a:cubicBezTo>
                <a:cubicBezTo>
                  <a:pt x="42516" y="29542"/>
                  <a:pt x="43811" y="30125"/>
                  <a:pt x="43750" y="30287"/>
                </a:cubicBezTo>
                <a:cubicBezTo>
                  <a:pt x="43586" y="30724"/>
                  <a:pt x="42577" y="30044"/>
                  <a:pt x="42486" y="30044"/>
                </a:cubicBezTo>
                <a:cubicBezTo>
                  <a:pt x="40462" y="29283"/>
                  <a:pt x="38632" y="28862"/>
                  <a:pt x="36449" y="28441"/>
                </a:cubicBezTo>
                <a:cubicBezTo>
                  <a:pt x="35726" y="28360"/>
                  <a:pt x="35282" y="28100"/>
                  <a:pt x="34711" y="28198"/>
                </a:cubicBezTo>
                <a:cubicBezTo>
                  <a:pt x="34680" y="28198"/>
                  <a:pt x="34303" y="28522"/>
                  <a:pt x="34303" y="28700"/>
                </a:cubicBezTo>
                <a:cubicBezTo>
                  <a:pt x="34364" y="29040"/>
                  <a:pt x="38346" y="30384"/>
                  <a:pt x="38601" y="30546"/>
                </a:cubicBezTo>
                <a:cubicBezTo>
                  <a:pt x="40650" y="31728"/>
                  <a:pt x="40778" y="31647"/>
                  <a:pt x="42674" y="32652"/>
                </a:cubicBezTo>
                <a:cubicBezTo>
                  <a:pt x="45641" y="34158"/>
                  <a:pt x="47635" y="35761"/>
                  <a:pt x="50255" y="38288"/>
                </a:cubicBezTo>
                <a:cubicBezTo>
                  <a:pt x="50662" y="38029"/>
                  <a:pt x="50285" y="39130"/>
                  <a:pt x="50255" y="38288"/>
                </a:cubicBezTo>
                <a:cubicBezTo>
                  <a:pt x="47319" y="36264"/>
                  <a:pt x="44632" y="33656"/>
                  <a:pt x="41221" y="32911"/>
                </a:cubicBezTo>
                <a:cubicBezTo>
                  <a:pt x="40905" y="32069"/>
                  <a:pt x="40492" y="33154"/>
                  <a:pt x="41221" y="32911"/>
                </a:cubicBezTo>
                <a:cubicBezTo>
                  <a:pt x="41282" y="32992"/>
                  <a:pt x="43434" y="34498"/>
                  <a:pt x="43465" y="34417"/>
                </a:cubicBezTo>
                <a:cubicBezTo>
                  <a:pt x="43398" y="34579"/>
                  <a:pt x="40559" y="33656"/>
                  <a:pt x="42200" y="35178"/>
                </a:cubicBezTo>
                <a:cubicBezTo>
                  <a:pt x="42765" y="35761"/>
                  <a:pt x="43556" y="36102"/>
                  <a:pt x="44346" y="36523"/>
                </a:cubicBezTo>
                <a:cubicBezTo>
                  <a:pt x="45264" y="37025"/>
                  <a:pt x="45009" y="36944"/>
                  <a:pt x="45519" y="37284"/>
                </a:cubicBezTo>
                <a:cubicBezTo>
                  <a:pt x="46498" y="38029"/>
                  <a:pt x="44346" y="36863"/>
                  <a:pt x="44255" y="36782"/>
                </a:cubicBezTo>
                <a:cubicBezTo>
                  <a:pt x="42802" y="36021"/>
                  <a:pt x="41221" y="35259"/>
                  <a:pt x="39483" y="34919"/>
                </a:cubicBezTo>
                <a:cubicBezTo>
                  <a:pt x="43306" y="37284"/>
                  <a:pt x="47726" y="39551"/>
                  <a:pt x="51422" y="43260"/>
                </a:cubicBezTo>
                <a:cubicBezTo>
                  <a:pt x="52310" y="44086"/>
                  <a:pt x="53258" y="44848"/>
                  <a:pt x="53951" y="46370"/>
                </a:cubicBezTo>
                <a:cubicBezTo>
                  <a:pt x="54358" y="46111"/>
                  <a:pt x="53981" y="47131"/>
                  <a:pt x="53951" y="46370"/>
                </a:cubicBezTo>
                <a:cubicBezTo>
                  <a:pt x="50504" y="42920"/>
                  <a:pt x="46620" y="39389"/>
                  <a:pt x="42389" y="37527"/>
                </a:cubicBezTo>
                <a:cubicBezTo>
                  <a:pt x="40936" y="36944"/>
                  <a:pt x="39386" y="36183"/>
                  <a:pt x="38000" y="36021"/>
                </a:cubicBezTo>
                <a:cubicBezTo>
                  <a:pt x="37872" y="35940"/>
                  <a:pt x="37179" y="35761"/>
                  <a:pt x="37051" y="36183"/>
                </a:cubicBezTo>
                <a:cubicBezTo>
                  <a:pt x="37209" y="35940"/>
                  <a:pt x="38218" y="36685"/>
                  <a:pt x="38158" y="36782"/>
                </a:cubicBezTo>
                <a:cubicBezTo>
                  <a:pt x="38723" y="36944"/>
                  <a:pt x="39355" y="37025"/>
                  <a:pt x="40048" y="37527"/>
                </a:cubicBezTo>
                <a:cubicBezTo>
                  <a:pt x="40650" y="37948"/>
                  <a:pt x="41094" y="38709"/>
                  <a:pt x="39860" y="38288"/>
                </a:cubicBezTo>
                <a:cubicBezTo>
                  <a:pt x="38091" y="37705"/>
                  <a:pt x="40808" y="38871"/>
                  <a:pt x="41696" y="39389"/>
                </a:cubicBezTo>
                <a:cubicBezTo>
                  <a:pt x="47221" y="42240"/>
                  <a:pt x="52182" y="46872"/>
                  <a:pt x="56510" y="52590"/>
                </a:cubicBezTo>
                <a:cubicBezTo>
                  <a:pt x="56571" y="52590"/>
                  <a:pt x="56699" y="52590"/>
                  <a:pt x="56699" y="52849"/>
                </a:cubicBezTo>
                <a:cubicBezTo>
                  <a:pt x="57106" y="52590"/>
                  <a:pt x="56699" y="53610"/>
                  <a:pt x="56699" y="52849"/>
                </a:cubicBezTo>
                <a:cubicBezTo>
                  <a:pt x="56601" y="52768"/>
                  <a:pt x="56510" y="52849"/>
                  <a:pt x="56510" y="52590"/>
                </a:cubicBezTo>
                <a:cubicBezTo>
                  <a:pt x="49939" y="44848"/>
                  <a:pt x="42072" y="38871"/>
                  <a:pt x="33829" y="37527"/>
                </a:cubicBezTo>
                <a:cubicBezTo>
                  <a:pt x="31714" y="37203"/>
                  <a:pt x="29246" y="36604"/>
                  <a:pt x="26814" y="37025"/>
                </a:cubicBezTo>
                <a:cubicBezTo>
                  <a:pt x="25489" y="37284"/>
                  <a:pt x="27477" y="37106"/>
                  <a:pt x="28297" y="37284"/>
                </a:cubicBezTo>
                <a:cubicBezTo>
                  <a:pt x="29088" y="37527"/>
                  <a:pt x="31240" y="37527"/>
                  <a:pt x="32279" y="38029"/>
                </a:cubicBezTo>
                <a:cubicBezTo>
                  <a:pt x="33009" y="38466"/>
                  <a:pt x="31142" y="38288"/>
                  <a:pt x="30607" y="38288"/>
                </a:cubicBezTo>
                <a:cubicBezTo>
                  <a:pt x="26279" y="38369"/>
                  <a:pt x="20875" y="39292"/>
                  <a:pt x="16139" y="40134"/>
                </a:cubicBezTo>
                <a:cubicBezTo>
                  <a:pt x="14656" y="40394"/>
                  <a:pt x="12188" y="41398"/>
                  <a:pt x="10297" y="42499"/>
                </a:cubicBezTo>
                <a:cubicBezTo>
                  <a:pt x="9003" y="43163"/>
                  <a:pt x="7768" y="44184"/>
                  <a:pt x="7610" y="44346"/>
                </a:cubicBezTo>
                <a:cubicBezTo>
                  <a:pt x="7610" y="44346"/>
                  <a:pt x="7641" y="44265"/>
                  <a:pt x="7671" y="44265"/>
                </a:cubicBezTo>
                <a:cubicBezTo>
                  <a:pt x="7580" y="44346"/>
                  <a:pt x="7580" y="44346"/>
                  <a:pt x="7610" y="44346"/>
                </a:cubicBezTo>
                <a:cubicBezTo>
                  <a:pt x="6978" y="44848"/>
                  <a:pt x="6346" y="45188"/>
                  <a:pt x="5714" y="45868"/>
                </a:cubicBezTo>
                <a:cubicBezTo>
                  <a:pt x="4291" y="47374"/>
                  <a:pt x="6917" y="45350"/>
                  <a:pt x="7264" y="45026"/>
                </a:cubicBezTo>
                <a:cubicBezTo>
                  <a:pt x="10103" y="42920"/>
                  <a:pt x="12820" y="41236"/>
                  <a:pt x="16516" y="40394"/>
                </a:cubicBezTo>
                <a:cubicBezTo>
                  <a:pt x="18285" y="39973"/>
                  <a:pt x="20182" y="39892"/>
                  <a:pt x="22267" y="39632"/>
                </a:cubicBezTo>
                <a:cubicBezTo>
                  <a:pt x="24133" y="39389"/>
                  <a:pt x="26340" y="38547"/>
                  <a:pt x="27890" y="39130"/>
                </a:cubicBezTo>
                <a:cubicBezTo>
                  <a:pt x="29088" y="39551"/>
                  <a:pt x="27513" y="39632"/>
                  <a:pt x="26814" y="39632"/>
                </a:cubicBezTo>
                <a:cubicBezTo>
                  <a:pt x="25142" y="39632"/>
                  <a:pt x="23185" y="39713"/>
                  <a:pt x="21574" y="40394"/>
                </a:cubicBezTo>
                <a:cubicBezTo>
                  <a:pt x="20528" y="40815"/>
                  <a:pt x="22838" y="40475"/>
                  <a:pt x="23215" y="40394"/>
                </a:cubicBezTo>
                <a:cubicBezTo>
                  <a:pt x="24984" y="40232"/>
                  <a:pt x="26753" y="40232"/>
                  <a:pt x="28395" y="40394"/>
                </a:cubicBezTo>
                <a:cubicBezTo>
                  <a:pt x="33957" y="41058"/>
                  <a:pt x="39136" y="43503"/>
                  <a:pt x="44285" y="46613"/>
                </a:cubicBezTo>
                <a:cubicBezTo>
                  <a:pt x="44820" y="46953"/>
                  <a:pt x="45355" y="47293"/>
                  <a:pt x="45896" y="47633"/>
                </a:cubicBezTo>
                <a:cubicBezTo>
                  <a:pt x="46182" y="47633"/>
                  <a:pt x="46431" y="47795"/>
                  <a:pt x="46559" y="48136"/>
                </a:cubicBezTo>
                <a:cubicBezTo>
                  <a:pt x="47094" y="47876"/>
                  <a:pt x="46686" y="48978"/>
                  <a:pt x="46559" y="48136"/>
                </a:cubicBezTo>
                <a:cubicBezTo>
                  <a:pt x="46273" y="48217"/>
                  <a:pt x="46024" y="48055"/>
                  <a:pt x="45896" y="47633"/>
                </a:cubicBezTo>
                <a:cubicBezTo>
                  <a:pt x="45355" y="47293"/>
                  <a:pt x="44820" y="46953"/>
                  <a:pt x="44285" y="46613"/>
                </a:cubicBezTo>
                <a:cubicBezTo>
                  <a:pt x="36735" y="42240"/>
                  <a:pt x="26498" y="41236"/>
                  <a:pt x="17592" y="43001"/>
                </a:cubicBezTo>
                <a:cubicBezTo>
                  <a:pt x="14151" y="43682"/>
                  <a:pt x="9568" y="45188"/>
                  <a:pt x="6504" y="47876"/>
                </a:cubicBezTo>
                <a:cubicBezTo>
                  <a:pt x="4990" y="49221"/>
                  <a:pt x="3598" y="50484"/>
                  <a:pt x="3379" y="52849"/>
                </a:cubicBezTo>
                <a:cubicBezTo>
                  <a:pt x="3440" y="52347"/>
                  <a:pt x="3410" y="53934"/>
                  <a:pt x="3379" y="53853"/>
                </a:cubicBezTo>
                <a:cubicBezTo>
                  <a:pt x="3471" y="54112"/>
                  <a:pt x="4170" y="53610"/>
                  <a:pt x="4072" y="54112"/>
                </a:cubicBezTo>
                <a:cubicBezTo>
                  <a:pt x="3854" y="55035"/>
                  <a:pt x="3063" y="53934"/>
                  <a:pt x="2905" y="54614"/>
                </a:cubicBezTo>
                <a:cubicBezTo>
                  <a:pt x="2620" y="55716"/>
                  <a:pt x="3471" y="55958"/>
                  <a:pt x="3659" y="55958"/>
                </a:cubicBezTo>
                <a:cubicBezTo>
                  <a:pt x="3817" y="55958"/>
                  <a:pt x="5112" y="54873"/>
                  <a:pt x="4072" y="55958"/>
                </a:cubicBezTo>
                <a:cubicBezTo>
                  <a:pt x="4012" y="55958"/>
                  <a:pt x="3817" y="56461"/>
                  <a:pt x="3756" y="56461"/>
                </a:cubicBezTo>
                <a:cubicBezTo>
                  <a:pt x="3410" y="56720"/>
                  <a:pt x="2838" y="56039"/>
                  <a:pt x="2905" y="57983"/>
                </a:cubicBezTo>
                <a:cubicBezTo>
                  <a:pt x="2905" y="58566"/>
                  <a:pt x="3155" y="58485"/>
                  <a:pt x="3094" y="59327"/>
                </a:cubicBezTo>
                <a:cubicBezTo>
                  <a:pt x="3094" y="59408"/>
                  <a:pt x="2717" y="59246"/>
                  <a:pt x="2717" y="59327"/>
                </a:cubicBezTo>
                <a:cubicBezTo>
                  <a:pt x="2589" y="59991"/>
                  <a:pt x="2875" y="59489"/>
                  <a:pt x="2905" y="60234"/>
                </a:cubicBezTo>
                <a:cubicBezTo>
                  <a:pt x="2875" y="59991"/>
                  <a:pt x="2589" y="61239"/>
                  <a:pt x="2680" y="61158"/>
                </a:cubicBezTo>
                <a:cubicBezTo>
                  <a:pt x="2273" y="62178"/>
                  <a:pt x="1610" y="61919"/>
                  <a:pt x="1641" y="63182"/>
                </a:cubicBezTo>
                <a:cubicBezTo>
                  <a:pt x="1641" y="63943"/>
                  <a:pt x="2303" y="62842"/>
                  <a:pt x="2401" y="63943"/>
                </a:cubicBezTo>
                <a:cubicBezTo>
                  <a:pt x="2431" y="64186"/>
                  <a:pt x="565" y="66049"/>
                  <a:pt x="1732" y="66794"/>
                </a:cubicBezTo>
                <a:cubicBezTo>
                  <a:pt x="1987" y="66972"/>
                  <a:pt x="2176" y="66972"/>
                  <a:pt x="2206" y="66972"/>
                </a:cubicBezTo>
                <a:cubicBezTo>
                  <a:pt x="2176" y="66972"/>
                  <a:pt x="2048" y="67053"/>
                  <a:pt x="1829" y="67296"/>
                </a:cubicBezTo>
                <a:cubicBezTo>
                  <a:pt x="1829" y="67296"/>
                  <a:pt x="1513" y="68057"/>
                  <a:pt x="1544" y="68154"/>
                </a:cubicBezTo>
                <a:cubicBezTo>
                  <a:pt x="1610" y="68316"/>
                  <a:pt x="3063" y="66891"/>
                  <a:pt x="2303" y="67814"/>
                </a:cubicBezTo>
                <a:cubicBezTo>
                  <a:pt x="2462" y="67636"/>
                  <a:pt x="1009" y="69499"/>
                  <a:pt x="1039" y="69159"/>
                </a:cubicBezTo>
                <a:cubicBezTo>
                  <a:pt x="881" y="70341"/>
                  <a:pt x="1860" y="70001"/>
                  <a:pt x="1829" y="70665"/>
                </a:cubicBezTo>
                <a:cubicBezTo>
                  <a:pt x="1829" y="70665"/>
                  <a:pt x="0" y="71928"/>
                  <a:pt x="948" y="72268"/>
                </a:cubicBezTo>
                <a:cubicBezTo>
                  <a:pt x="1386" y="72447"/>
                  <a:pt x="1702" y="73370"/>
                  <a:pt x="2018" y="73532"/>
                </a:cubicBezTo>
                <a:cubicBezTo>
                  <a:pt x="2303" y="73694"/>
                  <a:pt x="2620" y="73192"/>
                  <a:pt x="2717" y="73273"/>
                </a:cubicBezTo>
                <a:cubicBezTo>
                  <a:pt x="2996" y="73694"/>
                  <a:pt x="2522" y="74374"/>
                  <a:pt x="3094" y="74633"/>
                </a:cubicBezTo>
                <a:cubicBezTo>
                  <a:pt x="3598" y="74795"/>
                  <a:pt x="4674" y="73111"/>
                  <a:pt x="6097" y="71766"/>
                </a:cubicBezTo>
                <a:cubicBezTo>
                  <a:pt x="10893" y="67053"/>
                  <a:pt x="17057" y="66891"/>
                  <a:pt x="23027" y="65531"/>
                </a:cubicBezTo>
                <a:cubicBezTo>
                  <a:pt x="25835" y="64867"/>
                  <a:pt x="28613" y="66049"/>
                  <a:pt x="31300" y="66292"/>
                </a:cubicBezTo>
                <a:cubicBezTo>
                  <a:pt x="32911" y="66470"/>
                  <a:pt x="34462" y="66470"/>
                  <a:pt x="35975" y="66794"/>
                </a:cubicBezTo>
                <a:cubicBezTo>
                  <a:pt x="38218" y="67393"/>
                  <a:pt x="40334" y="68899"/>
                  <a:pt x="42486" y="69078"/>
                </a:cubicBezTo>
                <a:cubicBezTo>
                  <a:pt x="42419" y="68899"/>
                  <a:pt x="42674" y="68657"/>
                  <a:pt x="42863" y="69159"/>
                </a:cubicBezTo>
                <a:cubicBezTo>
                  <a:pt x="43683" y="69321"/>
                  <a:pt x="42577" y="69661"/>
                  <a:pt x="43367" y="69402"/>
                </a:cubicBezTo>
                <a:cubicBezTo>
                  <a:pt x="44188" y="69159"/>
                  <a:pt x="42990" y="70163"/>
                  <a:pt x="43841" y="69920"/>
                </a:cubicBezTo>
                <a:cubicBezTo>
                  <a:pt x="43969" y="69159"/>
                  <a:pt x="44376" y="70163"/>
                  <a:pt x="43841" y="69920"/>
                </a:cubicBezTo>
                <a:cubicBezTo>
                  <a:pt x="44030" y="70341"/>
                  <a:pt x="44316" y="70422"/>
                  <a:pt x="44632" y="70422"/>
                </a:cubicBezTo>
                <a:cubicBezTo>
                  <a:pt x="44632" y="70341"/>
                  <a:pt x="44632" y="70244"/>
                  <a:pt x="44632" y="70163"/>
                </a:cubicBezTo>
                <a:cubicBezTo>
                  <a:pt x="44127" y="70503"/>
                  <a:pt x="44504" y="69402"/>
                  <a:pt x="44632" y="70163"/>
                </a:cubicBezTo>
                <a:cubicBezTo>
                  <a:pt x="44759" y="70244"/>
                  <a:pt x="44978" y="70082"/>
                  <a:pt x="45009" y="70422"/>
                </a:cubicBezTo>
                <a:cubicBezTo>
                  <a:pt x="45136" y="70503"/>
                  <a:pt x="45264" y="70584"/>
                  <a:pt x="45355" y="70665"/>
                </a:cubicBezTo>
                <a:cubicBezTo>
                  <a:pt x="45264" y="70665"/>
                  <a:pt x="45075" y="70843"/>
                  <a:pt x="45106" y="70924"/>
                </a:cubicBezTo>
                <a:cubicBezTo>
                  <a:pt x="45167" y="71086"/>
                  <a:pt x="45452" y="70843"/>
                  <a:pt x="45392" y="70665"/>
                </a:cubicBezTo>
                <a:lnTo>
                  <a:pt x="45392" y="70665"/>
                </a:lnTo>
                <a:cubicBezTo>
                  <a:pt x="48139" y="72447"/>
                  <a:pt x="50887" y="75135"/>
                  <a:pt x="53379" y="77986"/>
                </a:cubicBezTo>
                <a:cubicBezTo>
                  <a:pt x="54200" y="78925"/>
                  <a:pt x="54960" y="80512"/>
                  <a:pt x="55811" y="81355"/>
                </a:cubicBezTo>
                <a:cubicBezTo>
                  <a:pt x="56480" y="81954"/>
                  <a:pt x="57142" y="81954"/>
                  <a:pt x="57775" y="82618"/>
                </a:cubicBezTo>
                <a:cubicBezTo>
                  <a:pt x="58784" y="83719"/>
                  <a:pt x="59793" y="85809"/>
                  <a:pt x="60863" y="87590"/>
                </a:cubicBezTo>
                <a:cubicBezTo>
                  <a:pt x="63866" y="92384"/>
                  <a:pt x="66674" y="98102"/>
                  <a:pt x="69610" y="103074"/>
                </a:cubicBezTo>
                <a:cubicBezTo>
                  <a:pt x="72930" y="108711"/>
                  <a:pt x="76784" y="113586"/>
                  <a:pt x="81586" y="116533"/>
                </a:cubicBezTo>
                <a:cubicBezTo>
                  <a:pt x="82340" y="117036"/>
                  <a:pt x="84334" y="117959"/>
                  <a:pt x="83355" y="117117"/>
                </a:cubicBezTo>
                <a:cubicBezTo>
                  <a:pt x="80036" y="114088"/>
                  <a:pt x="77033" y="112501"/>
                  <a:pt x="74194" y="108532"/>
                </a:cubicBezTo>
                <a:cubicBezTo>
                  <a:pt x="73908" y="108111"/>
                  <a:pt x="72486" y="105763"/>
                  <a:pt x="73720" y="107269"/>
                </a:cubicBezTo>
                <a:cubicBezTo>
                  <a:pt x="75805" y="109796"/>
                  <a:pt x="78644" y="112922"/>
                  <a:pt x="81203" y="114768"/>
                </a:cubicBezTo>
                <a:cubicBezTo>
                  <a:pt x="82656" y="115772"/>
                  <a:pt x="84303" y="116614"/>
                  <a:pt x="85787" y="117376"/>
                </a:cubicBezTo>
                <a:cubicBezTo>
                  <a:pt x="89610" y="119222"/>
                  <a:pt x="92954" y="119141"/>
                  <a:pt x="97349" y="119643"/>
                </a:cubicBezTo>
                <a:cubicBezTo>
                  <a:pt x="99811" y="119983"/>
                  <a:pt x="105051" y="119983"/>
                  <a:pt x="107264" y="119643"/>
                </a:cubicBezTo>
                <a:cubicBezTo>
                  <a:pt x="107234" y="119643"/>
                  <a:pt x="109319" y="119821"/>
                  <a:pt x="109319" y="119141"/>
                </a:cubicBezTo>
                <a:cubicBezTo>
                  <a:pt x="109319" y="118979"/>
                  <a:pt x="107708" y="118380"/>
                  <a:pt x="107550" y="118380"/>
                </a:cubicBezTo>
                <a:cubicBezTo>
                  <a:pt x="107361" y="118380"/>
                  <a:pt x="107203" y="118882"/>
                  <a:pt x="107075" y="118882"/>
                </a:cubicBezTo>
                <a:cubicBezTo>
                  <a:pt x="106346" y="119060"/>
                  <a:pt x="105367" y="118720"/>
                  <a:pt x="104455" y="118639"/>
                </a:cubicBezTo>
                <a:cubicBezTo>
                  <a:pt x="100693" y="118218"/>
                  <a:pt x="96401" y="118461"/>
                  <a:pt x="92389" y="117635"/>
                </a:cubicBezTo>
                <a:cubicBezTo>
                  <a:pt x="90996" y="117295"/>
                  <a:pt x="89167" y="116112"/>
                  <a:pt x="87714" y="115529"/>
                </a:cubicBezTo>
                <a:cubicBezTo>
                  <a:pt x="87556" y="115351"/>
                  <a:pt x="87142" y="115853"/>
                  <a:pt x="87142" y="115270"/>
                </a:cubicBezTo>
                <a:cubicBezTo>
                  <a:pt x="86954" y="115108"/>
                  <a:pt x="86577" y="115610"/>
                  <a:pt x="86541" y="115011"/>
                </a:cubicBezTo>
                <a:cubicBezTo>
                  <a:pt x="86382" y="114849"/>
                  <a:pt x="85975" y="115351"/>
                  <a:pt x="85975" y="114768"/>
                </a:cubicBezTo>
                <a:cubicBezTo>
                  <a:pt x="85343" y="115011"/>
                  <a:pt x="85750" y="113926"/>
                  <a:pt x="85975" y="114768"/>
                </a:cubicBezTo>
                <a:cubicBezTo>
                  <a:pt x="86133" y="114930"/>
                  <a:pt x="86541" y="114428"/>
                  <a:pt x="86541" y="115011"/>
                </a:cubicBezTo>
                <a:cubicBezTo>
                  <a:pt x="86735" y="115189"/>
                  <a:pt x="87112" y="114687"/>
                  <a:pt x="87142" y="115270"/>
                </a:cubicBezTo>
                <a:cubicBezTo>
                  <a:pt x="87300" y="115432"/>
                  <a:pt x="87714" y="114930"/>
                  <a:pt x="87714" y="115529"/>
                </a:cubicBezTo>
                <a:cubicBezTo>
                  <a:pt x="87963" y="115270"/>
                  <a:pt x="88978" y="116031"/>
                  <a:pt x="89167" y="116031"/>
                </a:cubicBezTo>
                <a:cubicBezTo>
                  <a:pt x="90145" y="116274"/>
                  <a:pt x="88534" y="115351"/>
                  <a:pt x="87617" y="115011"/>
                </a:cubicBezTo>
                <a:cubicBezTo>
                  <a:pt x="86668" y="114590"/>
                  <a:pt x="86133" y="114347"/>
                  <a:pt x="85471" y="114266"/>
                </a:cubicBezTo>
                <a:cubicBezTo>
                  <a:pt x="85155" y="115011"/>
                  <a:pt x="84741" y="113926"/>
                  <a:pt x="85471" y="114266"/>
                </a:cubicBezTo>
                <a:cubicBezTo>
                  <a:pt x="84267" y="113327"/>
                  <a:pt x="86954" y="114266"/>
                  <a:pt x="87714" y="114509"/>
                </a:cubicBezTo>
                <a:cubicBezTo>
                  <a:pt x="88942" y="114930"/>
                  <a:pt x="90115" y="115691"/>
                  <a:pt x="91410" y="115772"/>
                </a:cubicBezTo>
                <a:cubicBezTo>
                  <a:pt x="92765" y="115950"/>
                  <a:pt x="93586" y="115610"/>
                  <a:pt x="95106" y="115772"/>
                </a:cubicBezTo>
                <a:cubicBezTo>
                  <a:pt x="100255" y="116452"/>
                  <a:pt x="106382" y="116776"/>
                  <a:pt x="110486" y="115270"/>
                </a:cubicBezTo>
                <a:cubicBezTo>
                  <a:pt x="111848" y="114768"/>
                  <a:pt x="113173" y="113926"/>
                  <a:pt x="114468" y="113424"/>
                </a:cubicBezTo>
                <a:cubicBezTo>
                  <a:pt x="115951" y="112922"/>
                  <a:pt x="117404" y="112824"/>
                  <a:pt x="118541" y="111901"/>
                </a:cubicBezTo>
                <a:cubicBezTo>
                  <a:pt x="118607" y="111820"/>
                  <a:pt x="118826" y="111237"/>
                  <a:pt x="119142" y="110897"/>
                </a:cubicBezTo>
                <a:cubicBezTo>
                  <a:pt x="118984" y="111059"/>
                  <a:pt x="119993" y="110897"/>
                  <a:pt x="119714" y="110055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4572000" y="1724849"/>
            <a:ext cx="43197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5700">
                <a:latin typeface="Montserrat"/>
                <a:ea typeface="Montserrat"/>
                <a:cs typeface="Montserrat"/>
                <a:sym typeface="Montserrat"/>
              </a:rPr>
              <a:t>LEADERS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17100" r="17100" t="0"/>
          <a:stretch/>
        </p:blipFill>
        <p:spPr>
          <a:xfrm>
            <a:off x="-662653" y="-263453"/>
            <a:ext cx="5165100" cy="5201400"/>
          </a:xfrm>
          <a:custGeom>
            <a:rect b="b" l="l" r="r" t="t"/>
            <a:pathLst>
              <a:path extrusionOk="0" h="120000" w="120000">
                <a:moveTo>
                  <a:pt x="83086" y="48176"/>
                </a:moveTo>
                <a:lnTo>
                  <a:pt x="83160" y="48233"/>
                </a:lnTo>
                <a:lnTo>
                  <a:pt x="83160" y="48233"/>
                </a:lnTo>
                <a:cubicBezTo>
                  <a:pt x="83129" y="48232"/>
                  <a:pt x="83103" y="48217"/>
                  <a:pt x="83086" y="48176"/>
                </a:cubicBezTo>
                <a:close/>
                <a:moveTo>
                  <a:pt x="45567" y="47674"/>
                </a:moveTo>
                <a:cubicBezTo>
                  <a:pt x="45695" y="48095"/>
                  <a:pt x="45947" y="48257"/>
                  <a:pt x="46235" y="48176"/>
                </a:cubicBezTo>
                <a:cubicBezTo>
                  <a:pt x="46363" y="49019"/>
                  <a:pt x="46774" y="47917"/>
                  <a:pt x="46235" y="48176"/>
                </a:cubicBezTo>
                <a:cubicBezTo>
                  <a:pt x="46106" y="47836"/>
                  <a:pt x="45855" y="47674"/>
                  <a:pt x="45567" y="47674"/>
                </a:cubicBezTo>
                <a:close/>
                <a:moveTo>
                  <a:pt x="7049" y="44302"/>
                </a:moveTo>
                <a:cubicBezTo>
                  <a:pt x="7019" y="44302"/>
                  <a:pt x="6988" y="44383"/>
                  <a:pt x="6988" y="44383"/>
                </a:cubicBezTo>
                <a:cubicBezTo>
                  <a:pt x="6957" y="44383"/>
                  <a:pt x="6957" y="44383"/>
                  <a:pt x="7049" y="44302"/>
                </a:cubicBezTo>
                <a:close/>
                <a:moveTo>
                  <a:pt x="40619" y="32617"/>
                </a:moveTo>
                <a:cubicBezTo>
                  <a:pt x="40691" y="32638"/>
                  <a:pt x="40777" y="32728"/>
                  <a:pt x="40856" y="32939"/>
                </a:cubicBezTo>
                <a:cubicBezTo>
                  <a:pt x="40305" y="33121"/>
                  <a:pt x="40401" y="32556"/>
                  <a:pt x="40619" y="32617"/>
                </a:cubicBezTo>
                <a:close/>
                <a:moveTo>
                  <a:pt x="40388" y="22523"/>
                </a:moveTo>
                <a:lnTo>
                  <a:pt x="40405" y="22524"/>
                </a:lnTo>
                <a:lnTo>
                  <a:pt x="40280" y="22564"/>
                </a:lnTo>
                <a:cubicBezTo>
                  <a:pt x="40288" y="22544"/>
                  <a:pt x="40330" y="22529"/>
                  <a:pt x="40388" y="22523"/>
                </a:cubicBezTo>
                <a:close/>
                <a:moveTo>
                  <a:pt x="56550" y="0"/>
                </a:moveTo>
                <a:cubicBezTo>
                  <a:pt x="57022" y="0"/>
                  <a:pt x="57310" y="680"/>
                  <a:pt x="57726" y="1005"/>
                </a:cubicBezTo>
                <a:cubicBezTo>
                  <a:pt x="58173" y="1426"/>
                  <a:pt x="58614" y="1426"/>
                  <a:pt x="59000" y="1766"/>
                </a:cubicBezTo>
                <a:cubicBezTo>
                  <a:pt x="59221" y="2026"/>
                  <a:pt x="59441" y="2609"/>
                  <a:pt x="59668" y="2869"/>
                </a:cubicBezTo>
                <a:cubicBezTo>
                  <a:pt x="59919" y="3031"/>
                  <a:pt x="60201" y="2869"/>
                  <a:pt x="60458" y="3112"/>
                </a:cubicBezTo>
                <a:cubicBezTo>
                  <a:pt x="61285" y="3874"/>
                  <a:pt x="62241" y="5641"/>
                  <a:pt x="63098" y="6986"/>
                </a:cubicBezTo>
                <a:cubicBezTo>
                  <a:pt x="63986" y="8332"/>
                  <a:pt x="64850" y="9774"/>
                  <a:pt x="65647" y="11120"/>
                </a:cubicBezTo>
                <a:cubicBezTo>
                  <a:pt x="70418" y="19030"/>
                  <a:pt x="74492" y="27800"/>
                  <a:pt x="79778" y="33684"/>
                </a:cubicBezTo>
                <a:cubicBezTo>
                  <a:pt x="80924" y="34949"/>
                  <a:pt x="81941" y="36132"/>
                  <a:pt x="83184" y="37056"/>
                </a:cubicBezTo>
                <a:cubicBezTo>
                  <a:pt x="83852" y="37559"/>
                  <a:pt x="84581" y="38239"/>
                  <a:pt x="85255" y="38580"/>
                </a:cubicBezTo>
                <a:cubicBezTo>
                  <a:pt x="86651" y="39504"/>
                  <a:pt x="88183" y="39585"/>
                  <a:pt x="89769" y="40428"/>
                </a:cubicBezTo>
                <a:cubicBezTo>
                  <a:pt x="89867" y="40509"/>
                  <a:pt x="90345" y="40849"/>
                  <a:pt x="90443" y="40930"/>
                </a:cubicBezTo>
                <a:cubicBezTo>
                  <a:pt x="90345" y="40849"/>
                  <a:pt x="89579" y="41092"/>
                  <a:pt x="90345" y="41433"/>
                </a:cubicBezTo>
                <a:cubicBezTo>
                  <a:pt x="91588" y="42033"/>
                  <a:pt x="92856" y="42357"/>
                  <a:pt x="93971" y="42778"/>
                </a:cubicBezTo>
                <a:cubicBezTo>
                  <a:pt x="94676" y="43038"/>
                  <a:pt x="95472" y="43718"/>
                  <a:pt x="96140" y="44043"/>
                </a:cubicBezTo>
                <a:cubicBezTo>
                  <a:pt x="96489" y="44221"/>
                  <a:pt x="96838" y="43962"/>
                  <a:pt x="97126" y="44302"/>
                </a:cubicBezTo>
                <a:cubicBezTo>
                  <a:pt x="97187" y="44383"/>
                  <a:pt x="97028" y="44561"/>
                  <a:pt x="96899" y="44561"/>
                </a:cubicBezTo>
                <a:cubicBezTo>
                  <a:pt x="96807" y="44464"/>
                  <a:pt x="96740" y="44383"/>
                  <a:pt x="96709" y="44561"/>
                </a:cubicBezTo>
                <a:cubicBezTo>
                  <a:pt x="96709" y="44642"/>
                  <a:pt x="96807" y="44642"/>
                  <a:pt x="96899" y="44561"/>
                </a:cubicBezTo>
                <a:cubicBezTo>
                  <a:pt x="97059" y="44804"/>
                  <a:pt x="97255" y="45307"/>
                  <a:pt x="97157" y="45307"/>
                </a:cubicBezTo>
                <a:lnTo>
                  <a:pt x="97064" y="45239"/>
                </a:lnTo>
                <a:lnTo>
                  <a:pt x="96936" y="45064"/>
                </a:lnTo>
                <a:cubicBezTo>
                  <a:pt x="96967" y="45145"/>
                  <a:pt x="96997" y="45185"/>
                  <a:pt x="97033" y="45216"/>
                </a:cubicBezTo>
                <a:lnTo>
                  <a:pt x="97064" y="45239"/>
                </a:lnTo>
                <a:lnTo>
                  <a:pt x="97069" y="45246"/>
                </a:lnTo>
                <a:cubicBezTo>
                  <a:pt x="97109" y="45287"/>
                  <a:pt x="97141" y="45307"/>
                  <a:pt x="97157" y="45307"/>
                </a:cubicBezTo>
                <a:cubicBezTo>
                  <a:pt x="97922" y="45988"/>
                  <a:pt x="99258" y="45810"/>
                  <a:pt x="100054" y="45907"/>
                </a:cubicBezTo>
                <a:cubicBezTo>
                  <a:pt x="102663" y="46247"/>
                  <a:pt x="106449" y="45566"/>
                  <a:pt x="108109" y="45647"/>
                </a:cubicBezTo>
                <a:cubicBezTo>
                  <a:pt x="108232" y="45647"/>
                  <a:pt x="108679" y="45728"/>
                  <a:pt x="108777" y="45907"/>
                </a:cubicBezTo>
                <a:cubicBezTo>
                  <a:pt x="108520" y="45566"/>
                  <a:pt x="107693" y="46652"/>
                  <a:pt x="108170" y="46571"/>
                </a:cubicBezTo>
                <a:cubicBezTo>
                  <a:pt x="107215" y="46912"/>
                  <a:pt x="105530" y="46912"/>
                  <a:pt x="104477" y="46912"/>
                </a:cubicBezTo>
                <a:cubicBezTo>
                  <a:pt x="102951" y="46912"/>
                  <a:pt x="101230" y="46993"/>
                  <a:pt x="98590" y="46652"/>
                </a:cubicBezTo>
                <a:cubicBezTo>
                  <a:pt x="98241" y="46571"/>
                  <a:pt x="96936" y="46069"/>
                  <a:pt x="96807" y="46409"/>
                </a:cubicBezTo>
                <a:cubicBezTo>
                  <a:pt x="96838" y="46409"/>
                  <a:pt x="97377" y="47252"/>
                  <a:pt x="97316" y="47171"/>
                </a:cubicBezTo>
                <a:cubicBezTo>
                  <a:pt x="97763" y="47414"/>
                  <a:pt x="99576" y="47074"/>
                  <a:pt x="99674" y="47674"/>
                </a:cubicBezTo>
                <a:cubicBezTo>
                  <a:pt x="99766" y="48257"/>
                  <a:pt x="101389" y="47917"/>
                  <a:pt x="101328" y="47917"/>
                </a:cubicBezTo>
                <a:cubicBezTo>
                  <a:pt x="102026" y="48014"/>
                  <a:pt x="103013" y="48176"/>
                  <a:pt x="103870" y="48176"/>
                </a:cubicBezTo>
                <a:cubicBezTo>
                  <a:pt x="104287" y="48176"/>
                  <a:pt x="106639" y="48517"/>
                  <a:pt x="105334" y="48517"/>
                </a:cubicBezTo>
                <a:cubicBezTo>
                  <a:pt x="104097" y="48517"/>
                  <a:pt x="103043" y="48014"/>
                  <a:pt x="101708" y="48517"/>
                </a:cubicBezTo>
                <a:cubicBezTo>
                  <a:pt x="101132" y="48679"/>
                  <a:pt x="101898" y="48679"/>
                  <a:pt x="101518" y="49019"/>
                </a:cubicBezTo>
                <a:cubicBezTo>
                  <a:pt x="101291" y="49181"/>
                  <a:pt x="100593" y="49181"/>
                  <a:pt x="100054" y="49522"/>
                </a:cubicBezTo>
                <a:cubicBezTo>
                  <a:pt x="99735" y="49684"/>
                  <a:pt x="99509" y="50202"/>
                  <a:pt x="99258" y="50284"/>
                </a:cubicBezTo>
                <a:cubicBezTo>
                  <a:pt x="98810" y="50446"/>
                  <a:pt x="98559" y="49943"/>
                  <a:pt x="98302" y="50284"/>
                </a:cubicBezTo>
                <a:cubicBezTo>
                  <a:pt x="98082" y="50527"/>
                  <a:pt x="98271" y="51289"/>
                  <a:pt x="98204" y="51289"/>
                </a:cubicBezTo>
                <a:cubicBezTo>
                  <a:pt x="97763" y="51548"/>
                  <a:pt x="95533" y="50786"/>
                  <a:pt x="94486" y="50786"/>
                </a:cubicBezTo>
                <a:cubicBezTo>
                  <a:pt x="94290" y="50786"/>
                  <a:pt x="92856" y="50948"/>
                  <a:pt x="93689" y="51289"/>
                </a:cubicBezTo>
                <a:cubicBezTo>
                  <a:pt x="94608" y="51710"/>
                  <a:pt x="95693" y="52213"/>
                  <a:pt x="96709" y="52391"/>
                </a:cubicBezTo>
                <a:cubicBezTo>
                  <a:pt x="97095" y="52391"/>
                  <a:pt x="99196" y="52553"/>
                  <a:pt x="99258" y="52893"/>
                </a:cubicBezTo>
                <a:cubicBezTo>
                  <a:pt x="99288" y="53055"/>
                  <a:pt x="96072" y="52634"/>
                  <a:pt x="97696" y="53396"/>
                </a:cubicBezTo>
                <a:cubicBezTo>
                  <a:pt x="99227" y="54077"/>
                  <a:pt x="97126" y="54158"/>
                  <a:pt x="96807" y="54158"/>
                </a:cubicBezTo>
                <a:cubicBezTo>
                  <a:pt x="96391" y="54158"/>
                  <a:pt x="95025" y="53477"/>
                  <a:pt x="94578" y="53898"/>
                </a:cubicBezTo>
                <a:cubicBezTo>
                  <a:pt x="93653" y="54822"/>
                  <a:pt x="96489" y="54579"/>
                  <a:pt x="97414" y="54660"/>
                </a:cubicBezTo>
                <a:cubicBezTo>
                  <a:pt x="99735" y="55001"/>
                  <a:pt x="100752" y="55163"/>
                  <a:pt x="102602" y="55503"/>
                </a:cubicBezTo>
                <a:cubicBezTo>
                  <a:pt x="104795" y="55844"/>
                  <a:pt x="108072" y="56265"/>
                  <a:pt x="110559" y="56006"/>
                </a:cubicBezTo>
                <a:cubicBezTo>
                  <a:pt x="111129" y="55925"/>
                  <a:pt x="112912" y="54920"/>
                  <a:pt x="112213" y="56006"/>
                </a:cubicBezTo>
                <a:cubicBezTo>
                  <a:pt x="111797" y="56589"/>
                  <a:pt x="111956" y="56346"/>
                  <a:pt x="111037" y="56508"/>
                </a:cubicBezTo>
                <a:cubicBezTo>
                  <a:pt x="109567" y="56768"/>
                  <a:pt x="106676" y="57432"/>
                  <a:pt x="105751" y="57529"/>
                </a:cubicBezTo>
                <a:cubicBezTo>
                  <a:pt x="105530" y="57529"/>
                  <a:pt x="105334" y="57529"/>
                  <a:pt x="105144" y="57529"/>
                </a:cubicBezTo>
                <a:cubicBezTo>
                  <a:pt x="104734" y="57432"/>
                  <a:pt x="104348" y="57351"/>
                  <a:pt x="104287" y="57529"/>
                </a:cubicBezTo>
                <a:cubicBezTo>
                  <a:pt x="104287" y="57529"/>
                  <a:pt x="104667" y="57529"/>
                  <a:pt x="105144" y="57529"/>
                </a:cubicBezTo>
                <a:cubicBezTo>
                  <a:pt x="105371" y="57529"/>
                  <a:pt x="105561" y="57611"/>
                  <a:pt x="105751" y="57529"/>
                </a:cubicBezTo>
                <a:cubicBezTo>
                  <a:pt x="106327" y="57611"/>
                  <a:pt x="106957" y="57611"/>
                  <a:pt x="107313" y="57529"/>
                </a:cubicBezTo>
                <a:cubicBezTo>
                  <a:pt x="108936" y="57351"/>
                  <a:pt x="109953" y="57529"/>
                  <a:pt x="111417" y="57270"/>
                </a:cubicBezTo>
                <a:cubicBezTo>
                  <a:pt x="112085" y="57189"/>
                  <a:pt x="114314" y="56265"/>
                  <a:pt x="114376" y="56768"/>
                </a:cubicBezTo>
                <a:cubicBezTo>
                  <a:pt x="114474" y="57692"/>
                  <a:pt x="113420" y="57351"/>
                  <a:pt x="113101" y="57529"/>
                </a:cubicBezTo>
                <a:cubicBezTo>
                  <a:pt x="111766" y="58275"/>
                  <a:pt x="114406" y="58372"/>
                  <a:pt x="114376" y="58372"/>
                </a:cubicBezTo>
                <a:cubicBezTo>
                  <a:pt x="114443" y="58372"/>
                  <a:pt x="113708" y="58616"/>
                  <a:pt x="113389" y="58875"/>
                </a:cubicBezTo>
                <a:cubicBezTo>
                  <a:pt x="113169" y="58956"/>
                  <a:pt x="113359" y="59215"/>
                  <a:pt x="113199" y="59377"/>
                </a:cubicBezTo>
                <a:cubicBezTo>
                  <a:pt x="112373" y="60204"/>
                  <a:pt x="110621" y="59540"/>
                  <a:pt x="109665" y="60366"/>
                </a:cubicBezTo>
                <a:cubicBezTo>
                  <a:pt x="108709" y="60042"/>
                  <a:pt x="109157" y="61209"/>
                  <a:pt x="109665" y="60366"/>
                </a:cubicBezTo>
                <a:cubicBezTo>
                  <a:pt x="109984" y="60788"/>
                  <a:pt x="110651" y="59880"/>
                  <a:pt x="110939" y="60366"/>
                </a:cubicBezTo>
                <a:cubicBezTo>
                  <a:pt x="111037" y="60626"/>
                  <a:pt x="109059" y="61469"/>
                  <a:pt x="109157" y="61469"/>
                </a:cubicBezTo>
                <a:cubicBezTo>
                  <a:pt x="108109" y="61890"/>
                  <a:pt x="107784" y="61631"/>
                  <a:pt x="105561" y="61971"/>
                </a:cubicBezTo>
                <a:cubicBezTo>
                  <a:pt x="104826" y="62052"/>
                  <a:pt x="101359" y="62052"/>
                  <a:pt x="101328" y="62230"/>
                </a:cubicBezTo>
                <a:cubicBezTo>
                  <a:pt x="101328" y="62230"/>
                  <a:pt x="102474" y="62652"/>
                  <a:pt x="103013" y="62733"/>
                </a:cubicBezTo>
                <a:cubicBezTo>
                  <a:pt x="106002" y="63154"/>
                  <a:pt x="108520" y="63154"/>
                  <a:pt x="111227" y="62733"/>
                </a:cubicBezTo>
                <a:cubicBezTo>
                  <a:pt x="112146" y="62555"/>
                  <a:pt x="115460" y="61128"/>
                  <a:pt x="114474" y="62474"/>
                </a:cubicBezTo>
                <a:cubicBezTo>
                  <a:pt x="114155" y="62895"/>
                  <a:pt x="113261" y="63154"/>
                  <a:pt x="112912" y="63235"/>
                </a:cubicBezTo>
                <a:cubicBezTo>
                  <a:pt x="111417" y="63576"/>
                  <a:pt x="114088" y="63317"/>
                  <a:pt x="114186" y="63235"/>
                </a:cubicBezTo>
                <a:cubicBezTo>
                  <a:pt x="114216" y="63317"/>
                  <a:pt x="114026" y="64159"/>
                  <a:pt x="113965" y="63997"/>
                </a:cubicBezTo>
                <a:cubicBezTo>
                  <a:pt x="114026" y="64159"/>
                  <a:pt x="114406" y="63997"/>
                  <a:pt x="114474" y="63997"/>
                </a:cubicBezTo>
                <a:cubicBezTo>
                  <a:pt x="115778" y="63997"/>
                  <a:pt x="113769" y="64840"/>
                  <a:pt x="113199" y="65083"/>
                </a:cubicBezTo>
                <a:cubicBezTo>
                  <a:pt x="110492" y="66007"/>
                  <a:pt x="107374" y="66186"/>
                  <a:pt x="104765" y="66850"/>
                </a:cubicBezTo>
                <a:cubicBezTo>
                  <a:pt x="104287" y="67029"/>
                  <a:pt x="100850" y="66348"/>
                  <a:pt x="100660" y="66850"/>
                </a:cubicBezTo>
                <a:cubicBezTo>
                  <a:pt x="100593" y="67029"/>
                  <a:pt x="102535" y="67110"/>
                  <a:pt x="103013" y="67110"/>
                </a:cubicBezTo>
                <a:cubicBezTo>
                  <a:pt x="104158" y="67272"/>
                  <a:pt x="105273" y="67450"/>
                  <a:pt x="106229" y="67353"/>
                </a:cubicBezTo>
                <a:cubicBezTo>
                  <a:pt x="108679" y="67191"/>
                  <a:pt x="110492" y="68293"/>
                  <a:pt x="112783" y="67612"/>
                </a:cubicBezTo>
                <a:cubicBezTo>
                  <a:pt x="112979" y="67612"/>
                  <a:pt x="114155" y="66769"/>
                  <a:pt x="114284" y="67110"/>
                </a:cubicBezTo>
                <a:cubicBezTo>
                  <a:pt x="114247" y="67110"/>
                  <a:pt x="113610" y="67693"/>
                  <a:pt x="113199" y="67872"/>
                </a:cubicBezTo>
                <a:cubicBezTo>
                  <a:pt x="111987" y="68455"/>
                  <a:pt x="111668" y="68455"/>
                  <a:pt x="110651" y="68958"/>
                </a:cubicBezTo>
                <a:cubicBezTo>
                  <a:pt x="110173" y="69136"/>
                  <a:pt x="108740" y="69720"/>
                  <a:pt x="109763" y="69720"/>
                </a:cubicBezTo>
                <a:cubicBezTo>
                  <a:pt x="111705" y="69638"/>
                  <a:pt x="112722" y="69217"/>
                  <a:pt x="114474" y="68958"/>
                </a:cubicBezTo>
                <a:cubicBezTo>
                  <a:pt x="115013" y="68877"/>
                  <a:pt x="116385" y="69136"/>
                  <a:pt x="115460" y="69460"/>
                </a:cubicBezTo>
                <a:cubicBezTo>
                  <a:pt x="114755" y="69720"/>
                  <a:pt x="114535" y="70060"/>
                  <a:pt x="114186" y="70222"/>
                </a:cubicBezTo>
                <a:cubicBezTo>
                  <a:pt x="111895" y="71486"/>
                  <a:pt x="108740" y="71065"/>
                  <a:pt x="106737" y="72070"/>
                </a:cubicBezTo>
                <a:cubicBezTo>
                  <a:pt x="105971" y="72410"/>
                  <a:pt x="105561" y="72832"/>
                  <a:pt x="104385" y="72832"/>
                </a:cubicBezTo>
                <a:cubicBezTo>
                  <a:pt x="104256" y="72832"/>
                  <a:pt x="102982" y="72329"/>
                  <a:pt x="102792" y="72832"/>
                </a:cubicBezTo>
                <a:cubicBezTo>
                  <a:pt x="102792" y="72832"/>
                  <a:pt x="104795" y="73091"/>
                  <a:pt x="104856" y="73091"/>
                </a:cubicBezTo>
                <a:cubicBezTo>
                  <a:pt x="105622" y="73091"/>
                  <a:pt x="106357" y="72329"/>
                  <a:pt x="107117" y="73091"/>
                </a:cubicBezTo>
                <a:cubicBezTo>
                  <a:pt x="106804" y="72751"/>
                  <a:pt x="106516" y="74275"/>
                  <a:pt x="106835" y="74096"/>
                </a:cubicBezTo>
                <a:cubicBezTo>
                  <a:pt x="105879" y="74858"/>
                  <a:pt x="103111" y="74696"/>
                  <a:pt x="102026" y="74696"/>
                </a:cubicBezTo>
                <a:cubicBezTo>
                  <a:pt x="101101" y="74599"/>
                  <a:pt x="98333" y="74518"/>
                  <a:pt x="97316" y="74356"/>
                </a:cubicBezTo>
                <a:cubicBezTo>
                  <a:pt x="96997" y="74356"/>
                  <a:pt x="96421" y="73853"/>
                  <a:pt x="96330" y="74096"/>
                </a:cubicBezTo>
                <a:cubicBezTo>
                  <a:pt x="96140" y="74599"/>
                  <a:pt x="97157" y="74599"/>
                  <a:pt x="97218" y="74696"/>
                </a:cubicBezTo>
                <a:cubicBezTo>
                  <a:pt x="100115" y="74939"/>
                  <a:pt x="103013" y="75280"/>
                  <a:pt x="106516" y="74939"/>
                </a:cubicBezTo>
                <a:cubicBezTo>
                  <a:pt x="107950" y="74777"/>
                  <a:pt x="109346" y="74939"/>
                  <a:pt x="110651" y="74939"/>
                </a:cubicBezTo>
                <a:cubicBezTo>
                  <a:pt x="111417" y="74939"/>
                  <a:pt x="111827" y="74177"/>
                  <a:pt x="112403" y="74356"/>
                </a:cubicBezTo>
                <a:cubicBezTo>
                  <a:pt x="112624" y="74437"/>
                  <a:pt x="112593" y="74939"/>
                  <a:pt x="112783" y="75199"/>
                </a:cubicBezTo>
                <a:cubicBezTo>
                  <a:pt x="113359" y="75782"/>
                  <a:pt x="113647" y="75101"/>
                  <a:pt x="113677" y="75199"/>
                </a:cubicBezTo>
                <a:cubicBezTo>
                  <a:pt x="113867" y="75361"/>
                  <a:pt x="113389" y="75960"/>
                  <a:pt x="113389" y="75701"/>
                </a:cubicBezTo>
                <a:cubicBezTo>
                  <a:pt x="113359" y="76544"/>
                  <a:pt x="115362" y="76123"/>
                  <a:pt x="114057" y="76706"/>
                </a:cubicBezTo>
                <a:cubicBezTo>
                  <a:pt x="112244" y="77549"/>
                  <a:pt x="115080" y="76463"/>
                  <a:pt x="115233" y="76463"/>
                </a:cubicBezTo>
                <a:cubicBezTo>
                  <a:pt x="115403" y="76524"/>
                  <a:pt x="115408" y="76630"/>
                  <a:pt x="115508" y="76789"/>
                </a:cubicBezTo>
                <a:lnTo>
                  <a:pt x="115588" y="76889"/>
                </a:lnTo>
                <a:lnTo>
                  <a:pt x="115585" y="76892"/>
                </a:lnTo>
                <a:cubicBezTo>
                  <a:pt x="115590" y="76909"/>
                  <a:pt x="115610" y="76933"/>
                  <a:pt x="115650" y="76965"/>
                </a:cubicBezTo>
                <a:lnTo>
                  <a:pt x="115588" y="76889"/>
                </a:lnTo>
                <a:lnTo>
                  <a:pt x="115612" y="76864"/>
                </a:lnTo>
                <a:cubicBezTo>
                  <a:pt x="115739" y="76851"/>
                  <a:pt x="116247" y="77091"/>
                  <a:pt x="116127" y="77468"/>
                </a:cubicBezTo>
                <a:cubicBezTo>
                  <a:pt x="116029" y="77889"/>
                  <a:pt x="115301" y="77549"/>
                  <a:pt x="115552" y="77468"/>
                </a:cubicBezTo>
                <a:cubicBezTo>
                  <a:pt x="115172" y="77549"/>
                  <a:pt x="113359" y="78149"/>
                  <a:pt x="114376" y="78570"/>
                </a:cubicBezTo>
                <a:cubicBezTo>
                  <a:pt x="115490" y="78992"/>
                  <a:pt x="113647" y="79494"/>
                  <a:pt x="113297" y="79575"/>
                </a:cubicBezTo>
                <a:cubicBezTo>
                  <a:pt x="111864" y="80078"/>
                  <a:pt x="113610" y="79997"/>
                  <a:pt x="113677" y="79818"/>
                </a:cubicBezTo>
                <a:cubicBezTo>
                  <a:pt x="113297" y="81083"/>
                  <a:pt x="110082" y="80418"/>
                  <a:pt x="109855" y="81180"/>
                </a:cubicBezTo>
                <a:cubicBezTo>
                  <a:pt x="109763" y="81423"/>
                  <a:pt x="110939" y="81083"/>
                  <a:pt x="111227" y="81180"/>
                </a:cubicBezTo>
                <a:cubicBezTo>
                  <a:pt x="111607" y="81180"/>
                  <a:pt x="111196" y="81423"/>
                  <a:pt x="111417" y="81683"/>
                </a:cubicBezTo>
                <a:cubicBezTo>
                  <a:pt x="112213" y="82266"/>
                  <a:pt x="114155" y="80661"/>
                  <a:pt x="114755" y="81180"/>
                </a:cubicBezTo>
                <a:cubicBezTo>
                  <a:pt x="114792" y="81602"/>
                  <a:pt x="114088" y="81423"/>
                  <a:pt x="114186" y="81423"/>
                </a:cubicBezTo>
                <a:cubicBezTo>
                  <a:pt x="113739" y="81504"/>
                  <a:pt x="110682" y="82347"/>
                  <a:pt x="110651" y="82688"/>
                </a:cubicBezTo>
                <a:cubicBezTo>
                  <a:pt x="110651" y="82607"/>
                  <a:pt x="111895" y="83190"/>
                  <a:pt x="111925" y="83190"/>
                </a:cubicBezTo>
                <a:cubicBezTo>
                  <a:pt x="112342" y="83190"/>
                  <a:pt x="112912" y="83109"/>
                  <a:pt x="113199" y="83190"/>
                </a:cubicBezTo>
                <a:cubicBezTo>
                  <a:pt x="113610" y="83287"/>
                  <a:pt x="115680" y="82850"/>
                  <a:pt x="114663" y="83450"/>
                </a:cubicBezTo>
                <a:cubicBezTo>
                  <a:pt x="112912" y="84455"/>
                  <a:pt x="110492" y="85054"/>
                  <a:pt x="108967" y="86059"/>
                </a:cubicBezTo>
                <a:cubicBezTo>
                  <a:pt x="108170" y="86562"/>
                  <a:pt x="107662" y="85800"/>
                  <a:pt x="106608" y="86562"/>
                </a:cubicBezTo>
                <a:cubicBezTo>
                  <a:pt x="106866" y="86400"/>
                  <a:pt x="106737" y="87243"/>
                  <a:pt x="106547" y="87324"/>
                </a:cubicBezTo>
                <a:cubicBezTo>
                  <a:pt x="106449" y="87243"/>
                  <a:pt x="106357" y="87243"/>
                  <a:pt x="106327" y="87064"/>
                </a:cubicBezTo>
                <a:cubicBezTo>
                  <a:pt x="106388" y="87324"/>
                  <a:pt x="106480" y="87324"/>
                  <a:pt x="106547" y="87324"/>
                </a:cubicBezTo>
                <a:cubicBezTo>
                  <a:pt x="107025" y="87486"/>
                  <a:pt x="108201" y="87146"/>
                  <a:pt x="108581" y="87064"/>
                </a:cubicBezTo>
                <a:cubicBezTo>
                  <a:pt x="109028" y="87064"/>
                  <a:pt x="110559" y="86740"/>
                  <a:pt x="111319" y="86562"/>
                </a:cubicBezTo>
                <a:cubicBezTo>
                  <a:pt x="111895" y="86481"/>
                  <a:pt x="115111" y="85298"/>
                  <a:pt x="115233" y="86059"/>
                </a:cubicBezTo>
                <a:cubicBezTo>
                  <a:pt x="115429" y="87146"/>
                  <a:pt x="114504" y="86902"/>
                  <a:pt x="113965" y="87064"/>
                </a:cubicBezTo>
                <a:cubicBezTo>
                  <a:pt x="112979" y="87486"/>
                  <a:pt x="111797" y="87907"/>
                  <a:pt x="110841" y="88167"/>
                </a:cubicBezTo>
                <a:cubicBezTo>
                  <a:pt x="110810" y="88167"/>
                  <a:pt x="109187" y="88329"/>
                  <a:pt x="109187" y="88410"/>
                </a:cubicBezTo>
                <a:cubicBezTo>
                  <a:pt x="109028" y="89253"/>
                  <a:pt x="111258" y="88929"/>
                  <a:pt x="110045" y="89172"/>
                </a:cubicBezTo>
                <a:cubicBezTo>
                  <a:pt x="108550" y="89512"/>
                  <a:pt x="106229" y="89431"/>
                  <a:pt x="104856" y="89934"/>
                </a:cubicBezTo>
                <a:cubicBezTo>
                  <a:pt x="104605" y="90096"/>
                  <a:pt x="104477" y="90436"/>
                  <a:pt x="104287" y="90436"/>
                </a:cubicBezTo>
                <a:cubicBezTo>
                  <a:pt x="103778" y="90598"/>
                  <a:pt x="101169" y="90355"/>
                  <a:pt x="101040" y="90696"/>
                </a:cubicBezTo>
                <a:cubicBezTo>
                  <a:pt x="101010" y="90858"/>
                  <a:pt x="102437" y="91036"/>
                  <a:pt x="102602" y="91036"/>
                </a:cubicBezTo>
                <a:cubicBezTo>
                  <a:pt x="103270" y="91036"/>
                  <a:pt x="106357" y="91036"/>
                  <a:pt x="104385" y="91279"/>
                </a:cubicBezTo>
                <a:cubicBezTo>
                  <a:pt x="103552" y="91360"/>
                  <a:pt x="103331" y="91117"/>
                  <a:pt x="102602" y="91279"/>
                </a:cubicBezTo>
                <a:cubicBezTo>
                  <a:pt x="102474" y="91279"/>
                  <a:pt x="99705" y="91198"/>
                  <a:pt x="99576" y="91538"/>
                </a:cubicBezTo>
                <a:cubicBezTo>
                  <a:pt x="99546" y="91538"/>
                  <a:pt x="102565" y="91960"/>
                  <a:pt x="102406" y="91782"/>
                </a:cubicBezTo>
                <a:cubicBezTo>
                  <a:pt x="102663" y="91960"/>
                  <a:pt x="101579" y="92122"/>
                  <a:pt x="101457" y="92041"/>
                </a:cubicBezTo>
                <a:cubicBezTo>
                  <a:pt x="101610" y="92122"/>
                  <a:pt x="103301" y="92284"/>
                  <a:pt x="103490" y="92284"/>
                </a:cubicBezTo>
                <a:cubicBezTo>
                  <a:pt x="104636" y="92041"/>
                  <a:pt x="105849" y="92543"/>
                  <a:pt x="106927" y="92543"/>
                </a:cubicBezTo>
                <a:cubicBezTo>
                  <a:pt x="107754" y="92543"/>
                  <a:pt x="111448" y="91279"/>
                  <a:pt x="112115" y="91701"/>
                </a:cubicBezTo>
                <a:cubicBezTo>
                  <a:pt x="111956" y="91701"/>
                  <a:pt x="111797" y="92284"/>
                  <a:pt x="111827" y="92284"/>
                </a:cubicBezTo>
                <a:cubicBezTo>
                  <a:pt x="111576" y="92543"/>
                  <a:pt x="110908" y="93127"/>
                  <a:pt x="110651" y="93305"/>
                </a:cubicBezTo>
                <a:cubicBezTo>
                  <a:pt x="109316" y="94310"/>
                  <a:pt x="112146" y="94067"/>
                  <a:pt x="112501" y="93808"/>
                </a:cubicBezTo>
                <a:cubicBezTo>
                  <a:pt x="112275" y="94391"/>
                  <a:pt x="112054" y="94067"/>
                  <a:pt x="111827" y="94148"/>
                </a:cubicBezTo>
                <a:cubicBezTo>
                  <a:pt x="111668" y="94148"/>
                  <a:pt x="110241" y="94489"/>
                  <a:pt x="111037" y="94651"/>
                </a:cubicBezTo>
                <a:cubicBezTo>
                  <a:pt x="111956" y="94813"/>
                  <a:pt x="113010" y="93970"/>
                  <a:pt x="113677" y="93808"/>
                </a:cubicBezTo>
                <a:cubicBezTo>
                  <a:pt x="114155" y="93727"/>
                  <a:pt x="115778" y="93727"/>
                  <a:pt x="115748" y="93549"/>
                </a:cubicBezTo>
                <a:cubicBezTo>
                  <a:pt x="115870" y="93889"/>
                  <a:pt x="114663" y="94570"/>
                  <a:pt x="114124" y="94651"/>
                </a:cubicBezTo>
                <a:cubicBezTo>
                  <a:pt x="113996" y="94570"/>
                  <a:pt x="113898" y="94570"/>
                  <a:pt x="113867" y="94651"/>
                </a:cubicBezTo>
                <a:cubicBezTo>
                  <a:pt x="113867" y="94732"/>
                  <a:pt x="113965" y="94732"/>
                  <a:pt x="114124" y="94651"/>
                </a:cubicBezTo>
                <a:cubicBezTo>
                  <a:pt x="114247" y="94732"/>
                  <a:pt x="114406" y="94813"/>
                  <a:pt x="114376" y="94894"/>
                </a:cubicBezTo>
                <a:cubicBezTo>
                  <a:pt x="114314" y="94991"/>
                  <a:pt x="113965" y="95315"/>
                  <a:pt x="113579" y="95153"/>
                </a:cubicBezTo>
                <a:cubicBezTo>
                  <a:pt x="113451" y="94310"/>
                  <a:pt x="113071" y="95413"/>
                  <a:pt x="113579" y="95153"/>
                </a:cubicBezTo>
                <a:cubicBezTo>
                  <a:pt x="113261" y="95656"/>
                  <a:pt x="113010" y="95315"/>
                  <a:pt x="112691" y="95413"/>
                </a:cubicBezTo>
                <a:cubicBezTo>
                  <a:pt x="112501" y="95494"/>
                  <a:pt x="111160" y="95753"/>
                  <a:pt x="112023" y="95915"/>
                </a:cubicBezTo>
                <a:cubicBezTo>
                  <a:pt x="113010" y="96077"/>
                  <a:pt x="113965" y="95153"/>
                  <a:pt x="114755" y="95153"/>
                </a:cubicBezTo>
                <a:cubicBezTo>
                  <a:pt x="115141" y="95153"/>
                  <a:pt x="115778" y="95656"/>
                  <a:pt x="116127" y="95656"/>
                </a:cubicBezTo>
                <a:cubicBezTo>
                  <a:pt x="117052" y="95753"/>
                  <a:pt x="118676" y="95072"/>
                  <a:pt x="117592" y="95656"/>
                </a:cubicBezTo>
                <a:cubicBezTo>
                  <a:pt x="116826" y="96077"/>
                  <a:pt x="114982" y="96920"/>
                  <a:pt x="114186" y="97180"/>
                </a:cubicBezTo>
                <a:cubicBezTo>
                  <a:pt x="112213" y="97844"/>
                  <a:pt x="111129" y="97342"/>
                  <a:pt x="109953" y="98266"/>
                </a:cubicBezTo>
                <a:cubicBezTo>
                  <a:pt x="109794" y="98347"/>
                  <a:pt x="109855" y="98687"/>
                  <a:pt x="109763" y="98784"/>
                </a:cubicBezTo>
                <a:cubicBezTo>
                  <a:pt x="109218" y="99028"/>
                  <a:pt x="108550" y="99190"/>
                  <a:pt x="108109" y="99287"/>
                </a:cubicBezTo>
                <a:cubicBezTo>
                  <a:pt x="106835" y="99708"/>
                  <a:pt x="107913" y="99708"/>
                  <a:pt x="108489" y="99530"/>
                </a:cubicBezTo>
                <a:cubicBezTo>
                  <a:pt x="109059" y="99368"/>
                  <a:pt x="110970" y="99449"/>
                  <a:pt x="111515" y="99287"/>
                </a:cubicBezTo>
                <a:cubicBezTo>
                  <a:pt x="111864" y="99190"/>
                  <a:pt x="111448" y="98606"/>
                  <a:pt x="112115" y="98784"/>
                </a:cubicBezTo>
                <a:cubicBezTo>
                  <a:pt x="112146" y="98784"/>
                  <a:pt x="111987" y="99611"/>
                  <a:pt x="111925" y="99530"/>
                </a:cubicBezTo>
                <a:cubicBezTo>
                  <a:pt x="112146" y="99952"/>
                  <a:pt x="113071" y="99449"/>
                  <a:pt x="113677" y="99287"/>
                </a:cubicBezTo>
                <a:cubicBezTo>
                  <a:pt x="114345" y="99109"/>
                  <a:pt x="114915" y="98525"/>
                  <a:pt x="115460" y="98784"/>
                </a:cubicBezTo>
                <a:cubicBezTo>
                  <a:pt x="114284" y="99449"/>
                  <a:pt x="113928" y="99368"/>
                  <a:pt x="113199" y="99530"/>
                </a:cubicBezTo>
                <a:cubicBezTo>
                  <a:pt x="112942" y="99611"/>
                  <a:pt x="109892" y="100632"/>
                  <a:pt x="111319" y="100632"/>
                </a:cubicBezTo>
                <a:cubicBezTo>
                  <a:pt x="112912" y="100454"/>
                  <a:pt x="114026" y="99611"/>
                  <a:pt x="115650" y="99287"/>
                </a:cubicBezTo>
                <a:cubicBezTo>
                  <a:pt x="116538" y="99109"/>
                  <a:pt x="117971" y="98525"/>
                  <a:pt x="118676" y="98784"/>
                </a:cubicBezTo>
                <a:cubicBezTo>
                  <a:pt x="119025" y="98865"/>
                  <a:pt x="118645" y="99109"/>
                  <a:pt x="118866" y="99287"/>
                </a:cubicBezTo>
                <a:cubicBezTo>
                  <a:pt x="118927" y="99287"/>
                  <a:pt x="119374" y="99287"/>
                  <a:pt x="119374" y="99287"/>
                </a:cubicBezTo>
                <a:cubicBezTo>
                  <a:pt x="119313" y="99952"/>
                  <a:pt x="117432" y="100211"/>
                  <a:pt x="117402" y="100292"/>
                </a:cubicBezTo>
                <a:cubicBezTo>
                  <a:pt x="117273" y="100973"/>
                  <a:pt x="118320" y="100373"/>
                  <a:pt x="118290" y="100292"/>
                </a:cubicBezTo>
                <a:cubicBezTo>
                  <a:pt x="118835" y="100454"/>
                  <a:pt x="118167" y="100551"/>
                  <a:pt x="118480" y="100876"/>
                </a:cubicBezTo>
                <a:cubicBezTo>
                  <a:pt x="119117" y="101378"/>
                  <a:pt x="119950" y="100794"/>
                  <a:pt x="118958" y="101378"/>
                </a:cubicBezTo>
                <a:cubicBezTo>
                  <a:pt x="118259" y="101816"/>
                  <a:pt x="117371" y="101816"/>
                  <a:pt x="116924" y="102140"/>
                </a:cubicBezTo>
                <a:cubicBezTo>
                  <a:pt x="116636" y="102318"/>
                  <a:pt x="116446" y="102821"/>
                  <a:pt x="116317" y="102902"/>
                </a:cubicBezTo>
                <a:cubicBezTo>
                  <a:pt x="115521" y="103404"/>
                  <a:pt x="114155" y="103664"/>
                  <a:pt x="113297" y="104004"/>
                </a:cubicBezTo>
                <a:cubicBezTo>
                  <a:pt x="112979" y="104085"/>
                  <a:pt x="110112" y="104507"/>
                  <a:pt x="110045" y="104750"/>
                </a:cubicBezTo>
                <a:cubicBezTo>
                  <a:pt x="109984" y="105090"/>
                  <a:pt x="110970" y="105009"/>
                  <a:pt x="111037" y="105009"/>
                </a:cubicBezTo>
                <a:cubicBezTo>
                  <a:pt x="113708" y="104669"/>
                  <a:pt x="116507" y="102902"/>
                  <a:pt x="118768" y="102902"/>
                </a:cubicBezTo>
                <a:cubicBezTo>
                  <a:pt x="118516" y="103826"/>
                  <a:pt x="119625" y="102642"/>
                  <a:pt x="119852" y="103161"/>
                </a:cubicBezTo>
                <a:cubicBezTo>
                  <a:pt x="119913" y="103242"/>
                  <a:pt x="119184" y="103664"/>
                  <a:pt x="119184" y="103664"/>
                </a:cubicBezTo>
                <a:cubicBezTo>
                  <a:pt x="115870" y="105090"/>
                  <a:pt x="112115" y="105933"/>
                  <a:pt x="109187" y="107035"/>
                </a:cubicBezTo>
                <a:cubicBezTo>
                  <a:pt x="109028" y="107198"/>
                  <a:pt x="109187" y="107360"/>
                  <a:pt x="109187" y="107035"/>
                </a:cubicBezTo>
                <a:cubicBezTo>
                  <a:pt x="109855" y="107781"/>
                  <a:pt x="110682" y="106095"/>
                  <a:pt x="111515" y="106776"/>
                </a:cubicBezTo>
                <a:cubicBezTo>
                  <a:pt x="111766" y="107035"/>
                  <a:pt x="111288" y="107035"/>
                  <a:pt x="111227" y="107035"/>
                </a:cubicBezTo>
                <a:cubicBezTo>
                  <a:pt x="109634" y="107700"/>
                  <a:pt x="111956" y="107279"/>
                  <a:pt x="112213" y="107360"/>
                </a:cubicBezTo>
                <a:cubicBezTo>
                  <a:pt x="112783" y="107457"/>
                  <a:pt x="113928" y="107198"/>
                  <a:pt x="114474" y="107360"/>
                </a:cubicBezTo>
                <a:cubicBezTo>
                  <a:pt x="115270" y="107457"/>
                  <a:pt x="114725" y="107360"/>
                  <a:pt x="114376" y="107619"/>
                </a:cubicBezTo>
                <a:cubicBezTo>
                  <a:pt x="113071" y="108300"/>
                  <a:pt x="110173" y="108883"/>
                  <a:pt x="109059" y="109127"/>
                </a:cubicBezTo>
                <a:cubicBezTo>
                  <a:pt x="107056" y="109564"/>
                  <a:pt x="110492" y="109386"/>
                  <a:pt x="110559" y="109386"/>
                </a:cubicBezTo>
                <a:cubicBezTo>
                  <a:pt x="111515" y="109564"/>
                  <a:pt x="111607" y="109305"/>
                  <a:pt x="113010" y="109127"/>
                </a:cubicBezTo>
                <a:cubicBezTo>
                  <a:pt x="114247" y="109045"/>
                  <a:pt x="113420" y="109305"/>
                  <a:pt x="113199" y="109386"/>
                </a:cubicBezTo>
                <a:cubicBezTo>
                  <a:pt x="112942" y="109564"/>
                  <a:pt x="111478" y="109986"/>
                  <a:pt x="112023" y="110148"/>
                </a:cubicBezTo>
                <a:cubicBezTo>
                  <a:pt x="112820" y="110488"/>
                  <a:pt x="113867" y="109564"/>
                  <a:pt x="114474" y="109386"/>
                </a:cubicBezTo>
                <a:cubicBezTo>
                  <a:pt x="115013" y="109305"/>
                  <a:pt x="115840" y="108802"/>
                  <a:pt x="116317" y="109127"/>
                </a:cubicBezTo>
                <a:cubicBezTo>
                  <a:pt x="116219" y="109045"/>
                  <a:pt x="115619" y="109986"/>
                  <a:pt x="115650" y="109645"/>
                </a:cubicBezTo>
                <a:cubicBezTo>
                  <a:pt x="115619" y="110148"/>
                  <a:pt x="116029" y="109986"/>
                  <a:pt x="116317" y="109888"/>
                </a:cubicBezTo>
                <a:cubicBezTo>
                  <a:pt x="116893" y="109888"/>
                  <a:pt x="119184" y="109386"/>
                  <a:pt x="118290" y="110148"/>
                </a:cubicBezTo>
                <a:cubicBezTo>
                  <a:pt x="116734" y="111493"/>
                  <a:pt x="119821" y="109888"/>
                  <a:pt x="119950" y="110148"/>
                </a:cubicBezTo>
                <a:cubicBezTo>
                  <a:pt x="120232" y="110991"/>
                  <a:pt x="119215" y="111153"/>
                  <a:pt x="119374" y="110991"/>
                </a:cubicBezTo>
                <a:cubicBezTo>
                  <a:pt x="119056" y="111331"/>
                  <a:pt x="118835" y="111915"/>
                  <a:pt x="118768" y="111996"/>
                </a:cubicBezTo>
                <a:cubicBezTo>
                  <a:pt x="117622" y="112920"/>
                  <a:pt x="116158" y="113017"/>
                  <a:pt x="114663" y="113519"/>
                </a:cubicBezTo>
                <a:cubicBezTo>
                  <a:pt x="113359" y="114022"/>
                  <a:pt x="112023" y="114865"/>
                  <a:pt x="110651" y="115367"/>
                </a:cubicBezTo>
                <a:cubicBezTo>
                  <a:pt x="106516" y="116875"/>
                  <a:pt x="100342" y="116551"/>
                  <a:pt x="95153" y="115870"/>
                </a:cubicBezTo>
                <a:cubicBezTo>
                  <a:pt x="93622" y="115708"/>
                  <a:pt x="92795" y="116048"/>
                  <a:pt x="91429" y="115870"/>
                </a:cubicBezTo>
                <a:cubicBezTo>
                  <a:pt x="90124" y="115789"/>
                  <a:pt x="88942" y="115027"/>
                  <a:pt x="87705" y="114606"/>
                </a:cubicBezTo>
                <a:cubicBezTo>
                  <a:pt x="86939" y="114362"/>
                  <a:pt x="84232" y="113422"/>
                  <a:pt x="85444" y="114362"/>
                </a:cubicBezTo>
                <a:cubicBezTo>
                  <a:pt x="84709" y="114022"/>
                  <a:pt x="85126" y="115108"/>
                  <a:pt x="85444" y="114362"/>
                </a:cubicBezTo>
                <a:cubicBezTo>
                  <a:pt x="86112" y="114443"/>
                  <a:pt x="86651" y="114687"/>
                  <a:pt x="87607" y="115108"/>
                </a:cubicBezTo>
                <a:cubicBezTo>
                  <a:pt x="88532" y="115448"/>
                  <a:pt x="90155" y="116372"/>
                  <a:pt x="89169" y="116129"/>
                </a:cubicBezTo>
                <a:cubicBezTo>
                  <a:pt x="88979" y="116129"/>
                  <a:pt x="87956" y="115367"/>
                  <a:pt x="87705" y="115627"/>
                </a:cubicBezTo>
                <a:cubicBezTo>
                  <a:pt x="87705" y="115027"/>
                  <a:pt x="87288" y="115530"/>
                  <a:pt x="87129" y="115367"/>
                </a:cubicBezTo>
                <a:cubicBezTo>
                  <a:pt x="87098" y="114784"/>
                  <a:pt x="86719" y="115286"/>
                  <a:pt x="86523" y="115108"/>
                </a:cubicBezTo>
                <a:cubicBezTo>
                  <a:pt x="86523" y="114525"/>
                  <a:pt x="86112" y="115027"/>
                  <a:pt x="85953" y="114865"/>
                </a:cubicBezTo>
                <a:cubicBezTo>
                  <a:pt x="85726" y="114022"/>
                  <a:pt x="85316" y="115108"/>
                  <a:pt x="85953" y="114865"/>
                </a:cubicBezTo>
                <a:cubicBezTo>
                  <a:pt x="85953" y="115448"/>
                  <a:pt x="86363" y="114946"/>
                  <a:pt x="86523" y="115108"/>
                </a:cubicBezTo>
                <a:cubicBezTo>
                  <a:pt x="86559" y="115708"/>
                  <a:pt x="86939" y="115205"/>
                  <a:pt x="87129" y="115367"/>
                </a:cubicBezTo>
                <a:cubicBezTo>
                  <a:pt x="87129" y="115951"/>
                  <a:pt x="87546" y="115448"/>
                  <a:pt x="87705" y="115627"/>
                </a:cubicBezTo>
                <a:cubicBezTo>
                  <a:pt x="89169" y="116210"/>
                  <a:pt x="91013" y="117394"/>
                  <a:pt x="92415" y="117734"/>
                </a:cubicBezTo>
                <a:cubicBezTo>
                  <a:pt x="96458" y="118561"/>
                  <a:pt x="100783" y="118318"/>
                  <a:pt x="104575" y="118739"/>
                </a:cubicBezTo>
                <a:cubicBezTo>
                  <a:pt x="105493" y="118820"/>
                  <a:pt x="106480" y="119161"/>
                  <a:pt x="107215" y="118982"/>
                </a:cubicBezTo>
                <a:cubicBezTo>
                  <a:pt x="107343" y="118982"/>
                  <a:pt x="107503" y="118480"/>
                  <a:pt x="107693" y="118480"/>
                </a:cubicBezTo>
                <a:cubicBezTo>
                  <a:pt x="107852" y="118480"/>
                  <a:pt x="109475" y="119080"/>
                  <a:pt x="109475" y="119242"/>
                </a:cubicBezTo>
                <a:cubicBezTo>
                  <a:pt x="109475" y="119923"/>
                  <a:pt x="107374" y="119744"/>
                  <a:pt x="107405" y="119744"/>
                </a:cubicBezTo>
                <a:cubicBezTo>
                  <a:pt x="105175" y="120085"/>
                  <a:pt x="99895" y="120085"/>
                  <a:pt x="97414" y="119744"/>
                </a:cubicBezTo>
                <a:cubicBezTo>
                  <a:pt x="92985" y="119242"/>
                  <a:pt x="89616" y="119323"/>
                  <a:pt x="85763" y="117475"/>
                </a:cubicBezTo>
                <a:cubicBezTo>
                  <a:pt x="84268" y="116713"/>
                  <a:pt x="82608" y="115870"/>
                  <a:pt x="81144" y="114865"/>
                </a:cubicBezTo>
                <a:cubicBezTo>
                  <a:pt x="78565" y="113017"/>
                  <a:pt x="75705" y="109888"/>
                  <a:pt x="73604" y="107360"/>
                </a:cubicBezTo>
                <a:cubicBezTo>
                  <a:pt x="72360" y="105852"/>
                  <a:pt x="73794" y="108203"/>
                  <a:pt x="74081" y="108624"/>
                </a:cubicBezTo>
                <a:cubicBezTo>
                  <a:pt x="76942" y="112595"/>
                  <a:pt x="79968" y="114184"/>
                  <a:pt x="83313" y="117215"/>
                </a:cubicBezTo>
                <a:cubicBezTo>
                  <a:pt x="84299" y="118058"/>
                  <a:pt x="82290" y="117134"/>
                  <a:pt x="81530" y="116632"/>
                </a:cubicBezTo>
                <a:cubicBezTo>
                  <a:pt x="76691" y="113682"/>
                  <a:pt x="72807" y="108802"/>
                  <a:pt x="69463" y="103161"/>
                </a:cubicBezTo>
                <a:cubicBezTo>
                  <a:pt x="66504" y="98185"/>
                  <a:pt x="63674" y="92462"/>
                  <a:pt x="60648" y="87664"/>
                </a:cubicBezTo>
                <a:cubicBezTo>
                  <a:pt x="59570" y="85881"/>
                  <a:pt x="58553" y="83790"/>
                  <a:pt x="57536" y="82688"/>
                </a:cubicBezTo>
                <a:cubicBezTo>
                  <a:pt x="56899" y="82023"/>
                  <a:pt x="56231" y="82023"/>
                  <a:pt x="55558" y="81423"/>
                </a:cubicBezTo>
                <a:cubicBezTo>
                  <a:pt x="54700" y="80580"/>
                  <a:pt x="53934" y="78992"/>
                  <a:pt x="53107" y="78052"/>
                </a:cubicBezTo>
                <a:cubicBezTo>
                  <a:pt x="50596" y="75199"/>
                  <a:pt x="47827" y="72508"/>
                  <a:pt x="45058" y="70725"/>
                </a:cubicBezTo>
                <a:cubicBezTo>
                  <a:pt x="45120" y="70903"/>
                  <a:pt x="44832" y="71146"/>
                  <a:pt x="44771" y="70984"/>
                </a:cubicBezTo>
                <a:cubicBezTo>
                  <a:pt x="44740" y="70903"/>
                  <a:pt x="44930" y="70725"/>
                  <a:pt x="45022" y="70725"/>
                </a:cubicBezTo>
                <a:cubicBezTo>
                  <a:pt x="44930" y="70644"/>
                  <a:pt x="44801" y="70562"/>
                  <a:pt x="44673" y="70481"/>
                </a:cubicBezTo>
                <a:cubicBezTo>
                  <a:pt x="44642" y="70141"/>
                  <a:pt x="44421" y="70303"/>
                  <a:pt x="44293" y="70222"/>
                </a:cubicBezTo>
                <a:cubicBezTo>
                  <a:pt x="44164" y="69460"/>
                  <a:pt x="43784" y="70562"/>
                  <a:pt x="44293" y="70222"/>
                </a:cubicBezTo>
                <a:cubicBezTo>
                  <a:pt x="44293" y="70303"/>
                  <a:pt x="44293" y="70400"/>
                  <a:pt x="44293" y="70481"/>
                </a:cubicBezTo>
                <a:cubicBezTo>
                  <a:pt x="43974" y="70481"/>
                  <a:pt x="43686" y="70400"/>
                  <a:pt x="43496" y="69979"/>
                </a:cubicBezTo>
                <a:cubicBezTo>
                  <a:pt x="44035" y="70222"/>
                  <a:pt x="43625" y="69217"/>
                  <a:pt x="43496" y="69979"/>
                </a:cubicBezTo>
                <a:cubicBezTo>
                  <a:pt x="42639" y="70222"/>
                  <a:pt x="43846" y="69217"/>
                  <a:pt x="43019" y="69460"/>
                </a:cubicBezTo>
                <a:cubicBezTo>
                  <a:pt x="42222" y="69720"/>
                  <a:pt x="43337" y="69379"/>
                  <a:pt x="42510" y="69217"/>
                </a:cubicBezTo>
                <a:cubicBezTo>
                  <a:pt x="42320" y="68715"/>
                  <a:pt x="42063" y="68958"/>
                  <a:pt x="42130" y="69136"/>
                </a:cubicBezTo>
                <a:cubicBezTo>
                  <a:pt x="39962" y="68958"/>
                  <a:pt x="37830" y="67450"/>
                  <a:pt x="35570" y="66850"/>
                </a:cubicBezTo>
                <a:cubicBezTo>
                  <a:pt x="34045" y="66526"/>
                  <a:pt x="32483" y="66526"/>
                  <a:pt x="30859" y="66348"/>
                </a:cubicBezTo>
                <a:cubicBezTo>
                  <a:pt x="28152" y="66105"/>
                  <a:pt x="25352" y="64921"/>
                  <a:pt x="22522" y="65586"/>
                </a:cubicBezTo>
                <a:cubicBezTo>
                  <a:pt x="16507" y="66948"/>
                  <a:pt x="10296" y="67110"/>
                  <a:pt x="5463" y="71827"/>
                </a:cubicBezTo>
                <a:cubicBezTo>
                  <a:pt x="4029" y="73172"/>
                  <a:pt x="2945" y="74858"/>
                  <a:pt x="2437" y="74696"/>
                </a:cubicBezTo>
                <a:cubicBezTo>
                  <a:pt x="1861" y="74437"/>
                  <a:pt x="2339" y="73756"/>
                  <a:pt x="2057" y="73334"/>
                </a:cubicBezTo>
                <a:cubicBezTo>
                  <a:pt x="1959" y="73253"/>
                  <a:pt x="1640" y="73756"/>
                  <a:pt x="1352" y="73594"/>
                </a:cubicBezTo>
                <a:cubicBezTo>
                  <a:pt x="1034" y="73432"/>
                  <a:pt x="715" y="72508"/>
                  <a:pt x="274" y="72329"/>
                </a:cubicBezTo>
                <a:cubicBezTo>
                  <a:pt x="-680" y="71989"/>
                  <a:pt x="1162" y="70725"/>
                  <a:pt x="1162" y="70725"/>
                </a:cubicBezTo>
                <a:cubicBezTo>
                  <a:pt x="1193" y="70060"/>
                  <a:pt x="207" y="70400"/>
                  <a:pt x="366" y="69217"/>
                </a:cubicBezTo>
                <a:cubicBezTo>
                  <a:pt x="336" y="69557"/>
                  <a:pt x="1800" y="67693"/>
                  <a:pt x="1640" y="67872"/>
                </a:cubicBezTo>
                <a:cubicBezTo>
                  <a:pt x="2406" y="66948"/>
                  <a:pt x="942" y="68374"/>
                  <a:pt x="875" y="68212"/>
                </a:cubicBezTo>
                <a:cubicBezTo>
                  <a:pt x="844" y="68115"/>
                  <a:pt x="1162" y="67353"/>
                  <a:pt x="1162" y="67353"/>
                </a:cubicBezTo>
                <a:cubicBezTo>
                  <a:pt x="1383" y="67110"/>
                  <a:pt x="1512" y="67029"/>
                  <a:pt x="1542" y="67029"/>
                </a:cubicBezTo>
                <a:cubicBezTo>
                  <a:pt x="1512" y="67029"/>
                  <a:pt x="1322" y="67029"/>
                  <a:pt x="1064" y="66850"/>
                </a:cubicBezTo>
                <a:cubicBezTo>
                  <a:pt x="-111" y="66105"/>
                  <a:pt x="1769" y="64241"/>
                  <a:pt x="1738" y="63997"/>
                </a:cubicBezTo>
                <a:cubicBezTo>
                  <a:pt x="1640" y="62895"/>
                  <a:pt x="973" y="63997"/>
                  <a:pt x="973" y="63235"/>
                </a:cubicBezTo>
                <a:cubicBezTo>
                  <a:pt x="942" y="61971"/>
                  <a:pt x="1610" y="62230"/>
                  <a:pt x="2020" y="61209"/>
                </a:cubicBezTo>
                <a:cubicBezTo>
                  <a:pt x="1928" y="61290"/>
                  <a:pt x="2216" y="60042"/>
                  <a:pt x="2247" y="60285"/>
                </a:cubicBezTo>
                <a:cubicBezTo>
                  <a:pt x="2216" y="59540"/>
                  <a:pt x="1928" y="60042"/>
                  <a:pt x="2057" y="59377"/>
                </a:cubicBezTo>
                <a:cubicBezTo>
                  <a:pt x="2057" y="59296"/>
                  <a:pt x="2437" y="59458"/>
                  <a:pt x="2437" y="59377"/>
                </a:cubicBezTo>
                <a:cubicBezTo>
                  <a:pt x="2498" y="58535"/>
                  <a:pt x="2247" y="58616"/>
                  <a:pt x="2247" y="58032"/>
                </a:cubicBezTo>
                <a:cubicBezTo>
                  <a:pt x="2179" y="56087"/>
                  <a:pt x="2755" y="56768"/>
                  <a:pt x="3104" y="56508"/>
                </a:cubicBezTo>
                <a:cubicBezTo>
                  <a:pt x="3166" y="56508"/>
                  <a:pt x="3362" y="56006"/>
                  <a:pt x="3423" y="56006"/>
                </a:cubicBezTo>
                <a:cubicBezTo>
                  <a:pt x="4470" y="54920"/>
                  <a:pt x="3166" y="56006"/>
                  <a:pt x="3006" y="56006"/>
                </a:cubicBezTo>
                <a:cubicBezTo>
                  <a:pt x="2816" y="56006"/>
                  <a:pt x="1959" y="55763"/>
                  <a:pt x="2247" y="54660"/>
                </a:cubicBezTo>
                <a:cubicBezTo>
                  <a:pt x="2406" y="53979"/>
                  <a:pt x="3202" y="55082"/>
                  <a:pt x="3423" y="54158"/>
                </a:cubicBezTo>
                <a:cubicBezTo>
                  <a:pt x="3521" y="53655"/>
                  <a:pt x="2816" y="54158"/>
                  <a:pt x="2724" y="53898"/>
                </a:cubicBezTo>
                <a:cubicBezTo>
                  <a:pt x="2755" y="53979"/>
                  <a:pt x="2786" y="52391"/>
                  <a:pt x="2724" y="52893"/>
                </a:cubicBezTo>
                <a:cubicBezTo>
                  <a:pt x="2945" y="50527"/>
                  <a:pt x="4348" y="49262"/>
                  <a:pt x="5873" y="47917"/>
                </a:cubicBezTo>
                <a:cubicBezTo>
                  <a:pt x="8960" y="45226"/>
                  <a:pt x="13579" y="43718"/>
                  <a:pt x="17046" y="43038"/>
                </a:cubicBezTo>
                <a:cubicBezTo>
                  <a:pt x="26020" y="41271"/>
                  <a:pt x="36336" y="42276"/>
                  <a:pt x="43944" y="46652"/>
                </a:cubicBezTo>
                <a:cubicBezTo>
                  <a:pt x="38755" y="43540"/>
                  <a:pt x="33536" y="41092"/>
                  <a:pt x="27931" y="40428"/>
                </a:cubicBezTo>
                <a:cubicBezTo>
                  <a:pt x="26277" y="40266"/>
                  <a:pt x="24495" y="40266"/>
                  <a:pt x="22712" y="40428"/>
                </a:cubicBezTo>
                <a:cubicBezTo>
                  <a:pt x="22333" y="40509"/>
                  <a:pt x="20005" y="40849"/>
                  <a:pt x="21058" y="40428"/>
                </a:cubicBezTo>
                <a:cubicBezTo>
                  <a:pt x="22682" y="39747"/>
                  <a:pt x="24654" y="39666"/>
                  <a:pt x="26339" y="39666"/>
                </a:cubicBezTo>
                <a:cubicBezTo>
                  <a:pt x="27043" y="39666"/>
                  <a:pt x="28630" y="39585"/>
                  <a:pt x="27423" y="39163"/>
                </a:cubicBezTo>
                <a:cubicBezTo>
                  <a:pt x="25861" y="38580"/>
                  <a:pt x="23637" y="39423"/>
                  <a:pt x="21757" y="39666"/>
                </a:cubicBezTo>
                <a:cubicBezTo>
                  <a:pt x="19656" y="39925"/>
                  <a:pt x="17744" y="40006"/>
                  <a:pt x="15962" y="40428"/>
                </a:cubicBezTo>
                <a:cubicBezTo>
                  <a:pt x="12238" y="41271"/>
                  <a:pt x="9499" y="42957"/>
                  <a:pt x="6639" y="45064"/>
                </a:cubicBezTo>
                <a:cubicBezTo>
                  <a:pt x="6290" y="45388"/>
                  <a:pt x="3643" y="47414"/>
                  <a:pt x="5077" y="45907"/>
                </a:cubicBezTo>
                <a:cubicBezTo>
                  <a:pt x="5714" y="45226"/>
                  <a:pt x="6351" y="44886"/>
                  <a:pt x="6988" y="44383"/>
                </a:cubicBezTo>
                <a:cubicBezTo>
                  <a:pt x="7147" y="44221"/>
                  <a:pt x="8391" y="43200"/>
                  <a:pt x="9695" y="42535"/>
                </a:cubicBezTo>
                <a:cubicBezTo>
                  <a:pt x="11600" y="41433"/>
                  <a:pt x="14087" y="40428"/>
                  <a:pt x="15582" y="40168"/>
                </a:cubicBezTo>
                <a:cubicBezTo>
                  <a:pt x="20354" y="39325"/>
                  <a:pt x="25800" y="38401"/>
                  <a:pt x="30161" y="38320"/>
                </a:cubicBezTo>
                <a:cubicBezTo>
                  <a:pt x="30700" y="38320"/>
                  <a:pt x="32581" y="38499"/>
                  <a:pt x="31846" y="38061"/>
                </a:cubicBezTo>
                <a:cubicBezTo>
                  <a:pt x="30798" y="37559"/>
                  <a:pt x="28630" y="37559"/>
                  <a:pt x="27833" y="37315"/>
                </a:cubicBezTo>
                <a:cubicBezTo>
                  <a:pt x="27006" y="37137"/>
                  <a:pt x="25003" y="37315"/>
                  <a:pt x="26339" y="37056"/>
                </a:cubicBezTo>
                <a:cubicBezTo>
                  <a:pt x="28789" y="36635"/>
                  <a:pt x="31276" y="37234"/>
                  <a:pt x="33408" y="37559"/>
                </a:cubicBezTo>
                <a:cubicBezTo>
                  <a:pt x="41714" y="38904"/>
                  <a:pt x="49640" y="44886"/>
                  <a:pt x="56262" y="52634"/>
                </a:cubicBezTo>
                <a:cubicBezTo>
                  <a:pt x="56262" y="52893"/>
                  <a:pt x="56354" y="52812"/>
                  <a:pt x="56452" y="52893"/>
                </a:cubicBezTo>
                <a:cubicBezTo>
                  <a:pt x="56452" y="53655"/>
                  <a:pt x="56862" y="52634"/>
                  <a:pt x="56452" y="52893"/>
                </a:cubicBezTo>
                <a:cubicBezTo>
                  <a:pt x="56452" y="52634"/>
                  <a:pt x="56323" y="52634"/>
                  <a:pt x="56262" y="52634"/>
                </a:cubicBezTo>
                <a:cubicBezTo>
                  <a:pt x="51901" y="46912"/>
                  <a:pt x="46902" y="42276"/>
                  <a:pt x="41334" y="39423"/>
                </a:cubicBezTo>
                <a:cubicBezTo>
                  <a:pt x="40440" y="38904"/>
                  <a:pt x="37702" y="37737"/>
                  <a:pt x="39484" y="38320"/>
                </a:cubicBezTo>
                <a:cubicBezTo>
                  <a:pt x="40728" y="38742"/>
                  <a:pt x="40280" y="37980"/>
                  <a:pt x="39674" y="37559"/>
                </a:cubicBezTo>
                <a:cubicBezTo>
                  <a:pt x="38976" y="37056"/>
                  <a:pt x="38339" y="36975"/>
                  <a:pt x="37769" y="36813"/>
                </a:cubicBezTo>
                <a:cubicBezTo>
                  <a:pt x="37830" y="36716"/>
                  <a:pt x="36813" y="35970"/>
                  <a:pt x="36654" y="36213"/>
                </a:cubicBezTo>
                <a:cubicBezTo>
                  <a:pt x="36783" y="35792"/>
                  <a:pt x="37481" y="35970"/>
                  <a:pt x="37610" y="36051"/>
                </a:cubicBezTo>
                <a:cubicBezTo>
                  <a:pt x="39006" y="36213"/>
                  <a:pt x="40568" y="36975"/>
                  <a:pt x="42032" y="37559"/>
                </a:cubicBezTo>
                <a:cubicBezTo>
                  <a:pt x="46296" y="39423"/>
                  <a:pt x="50210" y="42957"/>
                  <a:pt x="53683" y="46409"/>
                </a:cubicBezTo>
                <a:cubicBezTo>
                  <a:pt x="53714" y="47171"/>
                  <a:pt x="54094" y="46150"/>
                  <a:pt x="53683" y="46409"/>
                </a:cubicBezTo>
                <a:cubicBezTo>
                  <a:pt x="52985" y="44886"/>
                  <a:pt x="52029" y="44124"/>
                  <a:pt x="51135" y="43297"/>
                </a:cubicBezTo>
                <a:cubicBezTo>
                  <a:pt x="47411" y="39585"/>
                  <a:pt x="42957" y="37315"/>
                  <a:pt x="39104" y="34949"/>
                </a:cubicBezTo>
                <a:cubicBezTo>
                  <a:pt x="40856" y="35289"/>
                  <a:pt x="42449" y="36051"/>
                  <a:pt x="43913" y="36813"/>
                </a:cubicBezTo>
                <a:cubicBezTo>
                  <a:pt x="44005" y="36894"/>
                  <a:pt x="46173" y="38061"/>
                  <a:pt x="45187" y="37315"/>
                </a:cubicBezTo>
                <a:cubicBezTo>
                  <a:pt x="44673" y="36975"/>
                  <a:pt x="44930" y="37056"/>
                  <a:pt x="44005" y="36553"/>
                </a:cubicBezTo>
                <a:cubicBezTo>
                  <a:pt x="43209" y="36132"/>
                  <a:pt x="42412" y="35792"/>
                  <a:pt x="41842" y="35208"/>
                </a:cubicBezTo>
                <a:cubicBezTo>
                  <a:pt x="40189" y="33684"/>
                  <a:pt x="43049" y="34608"/>
                  <a:pt x="43117" y="34446"/>
                </a:cubicBezTo>
                <a:cubicBezTo>
                  <a:pt x="43086" y="34527"/>
                  <a:pt x="40918" y="33020"/>
                  <a:pt x="40856" y="32939"/>
                </a:cubicBezTo>
                <a:cubicBezTo>
                  <a:pt x="44293" y="33684"/>
                  <a:pt x="47000" y="36294"/>
                  <a:pt x="49959" y="38320"/>
                </a:cubicBezTo>
                <a:cubicBezTo>
                  <a:pt x="49990" y="39163"/>
                  <a:pt x="50369" y="38061"/>
                  <a:pt x="49959" y="38320"/>
                </a:cubicBezTo>
                <a:cubicBezTo>
                  <a:pt x="47319" y="35792"/>
                  <a:pt x="45310" y="34187"/>
                  <a:pt x="42320" y="32679"/>
                </a:cubicBezTo>
                <a:cubicBezTo>
                  <a:pt x="40409" y="31674"/>
                  <a:pt x="40280" y="31755"/>
                  <a:pt x="38216" y="30572"/>
                </a:cubicBezTo>
                <a:cubicBezTo>
                  <a:pt x="37959" y="30410"/>
                  <a:pt x="33947" y="29064"/>
                  <a:pt x="33885" y="28724"/>
                </a:cubicBezTo>
                <a:cubicBezTo>
                  <a:pt x="33885" y="28546"/>
                  <a:pt x="34265" y="28221"/>
                  <a:pt x="34296" y="28221"/>
                </a:cubicBezTo>
                <a:cubicBezTo>
                  <a:pt x="34872" y="28124"/>
                  <a:pt x="35319" y="28384"/>
                  <a:pt x="36048" y="28465"/>
                </a:cubicBezTo>
                <a:cubicBezTo>
                  <a:pt x="38247" y="28886"/>
                  <a:pt x="40091" y="29308"/>
                  <a:pt x="42130" y="30069"/>
                </a:cubicBezTo>
                <a:cubicBezTo>
                  <a:pt x="42222" y="30069"/>
                  <a:pt x="43239" y="30750"/>
                  <a:pt x="43405" y="30313"/>
                </a:cubicBezTo>
                <a:cubicBezTo>
                  <a:pt x="43466" y="30150"/>
                  <a:pt x="42161" y="29567"/>
                  <a:pt x="41842" y="29308"/>
                </a:cubicBezTo>
                <a:cubicBezTo>
                  <a:pt x="40280" y="28124"/>
                  <a:pt x="43178" y="28967"/>
                  <a:pt x="43686" y="29308"/>
                </a:cubicBezTo>
                <a:cubicBezTo>
                  <a:pt x="44581" y="29729"/>
                  <a:pt x="46553" y="30993"/>
                  <a:pt x="45659" y="30069"/>
                </a:cubicBezTo>
                <a:cubicBezTo>
                  <a:pt x="44195" y="28546"/>
                  <a:pt x="42767" y="28384"/>
                  <a:pt x="41334" y="27200"/>
                </a:cubicBezTo>
                <a:cubicBezTo>
                  <a:pt x="40250" y="26276"/>
                  <a:pt x="41585" y="26536"/>
                  <a:pt x="42130" y="26698"/>
                </a:cubicBezTo>
                <a:cubicBezTo>
                  <a:pt x="43496" y="27038"/>
                  <a:pt x="43974" y="27038"/>
                  <a:pt x="45279" y="27703"/>
                </a:cubicBezTo>
                <a:cubicBezTo>
                  <a:pt x="45787" y="27962"/>
                  <a:pt x="47699" y="29389"/>
                  <a:pt x="46553" y="28221"/>
                </a:cubicBezTo>
                <a:cubicBezTo>
                  <a:pt x="46137" y="27800"/>
                  <a:pt x="45408" y="27460"/>
                  <a:pt x="45058" y="27200"/>
                </a:cubicBezTo>
                <a:cubicBezTo>
                  <a:pt x="44133" y="26536"/>
                  <a:pt x="43239" y="25514"/>
                  <a:pt x="42608" y="25093"/>
                </a:cubicBezTo>
                <a:cubicBezTo>
                  <a:pt x="41842" y="24590"/>
                  <a:pt x="40630" y="24428"/>
                  <a:pt x="39870" y="23828"/>
                </a:cubicBezTo>
                <a:cubicBezTo>
                  <a:pt x="38694" y="22823"/>
                  <a:pt x="40789" y="23326"/>
                  <a:pt x="40856" y="22823"/>
                </a:cubicBezTo>
                <a:cubicBezTo>
                  <a:pt x="40872" y="22653"/>
                  <a:pt x="40735" y="22568"/>
                  <a:pt x="40591" y="22536"/>
                </a:cubicBezTo>
                <a:lnTo>
                  <a:pt x="40405" y="22524"/>
                </a:lnTo>
                <a:lnTo>
                  <a:pt x="40689" y="22431"/>
                </a:lnTo>
                <a:cubicBezTo>
                  <a:pt x="41066" y="22398"/>
                  <a:pt x="41389" y="22629"/>
                  <a:pt x="42032" y="22823"/>
                </a:cubicBezTo>
                <a:cubicBezTo>
                  <a:pt x="42253" y="23585"/>
                  <a:pt x="42669" y="22483"/>
                  <a:pt x="42032" y="22823"/>
                </a:cubicBezTo>
                <a:cubicBezTo>
                  <a:pt x="41812" y="22321"/>
                  <a:pt x="40728" y="21981"/>
                  <a:pt x="41653" y="21981"/>
                </a:cubicBezTo>
                <a:cubicBezTo>
                  <a:pt x="42480" y="21981"/>
                  <a:pt x="44195" y="23326"/>
                  <a:pt x="44673" y="23326"/>
                </a:cubicBezTo>
                <a:cubicBezTo>
                  <a:pt x="44899" y="23747"/>
                  <a:pt x="45187" y="23828"/>
                  <a:pt x="45567" y="23828"/>
                </a:cubicBezTo>
                <a:cubicBezTo>
                  <a:pt x="45695" y="24590"/>
                  <a:pt x="46075" y="23585"/>
                  <a:pt x="45567" y="23828"/>
                </a:cubicBezTo>
                <a:cubicBezTo>
                  <a:pt x="45340" y="23407"/>
                  <a:pt x="45058" y="23326"/>
                  <a:pt x="44673" y="23326"/>
                </a:cubicBezTo>
                <a:cubicBezTo>
                  <a:pt x="43625" y="22062"/>
                  <a:pt x="42222" y="21818"/>
                  <a:pt x="41046" y="20975"/>
                </a:cubicBezTo>
                <a:cubicBezTo>
                  <a:pt x="44673" y="21138"/>
                  <a:pt x="47221" y="23164"/>
                  <a:pt x="50277" y="25595"/>
                </a:cubicBezTo>
                <a:cubicBezTo>
                  <a:pt x="52538" y="27541"/>
                  <a:pt x="54829" y="30150"/>
                  <a:pt x="56832" y="32420"/>
                </a:cubicBezTo>
                <a:cubicBezTo>
                  <a:pt x="60299" y="36213"/>
                  <a:pt x="62749" y="40687"/>
                  <a:pt x="65549" y="45388"/>
                </a:cubicBezTo>
                <a:cubicBezTo>
                  <a:pt x="65996" y="46069"/>
                  <a:pt x="68066" y="50284"/>
                  <a:pt x="68385" y="50024"/>
                </a:cubicBezTo>
                <a:cubicBezTo>
                  <a:pt x="68575" y="49862"/>
                  <a:pt x="68385" y="49684"/>
                  <a:pt x="68287" y="49522"/>
                </a:cubicBezTo>
                <a:cubicBezTo>
                  <a:pt x="67650" y="47917"/>
                  <a:pt x="66375" y="45907"/>
                  <a:pt x="65934" y="45064"/>
                </a:cubicBezTo>
                <a:cubicBezTo>
                  <a:pt x="62970" y="39844"/>
                  <a:pt x="60587" y="35630"/>
                  <a:pt x="57310" y="31334"/>
                </a:cubicBezTo>
                <a:cubicBezTo>
                  <a:pt x="53395" y="26195"/>
                  <a:pt x="49322" y="22402"/>
                  <a:pt x="44771" y="19209"/>
                </a:cubicBezTo>
                <a:cubicBezTo>
                  <a:pt x="44483" y="18949"/>
                  <a:pt x="44005" y="18868"/>
                  <a:pt x="43784" y="18609"/>
                </a:cubicBezTo>
                <a:cubicBezTo>
                  <a:pt x="43784" y="18609"/>
                  <a:pt x="44673" y="18528"/>
                  <a:pt x="44005" y="18106"/>
                </a:cubicBezTo>
                <a:cubicBezTo>
                  <a:pt x="43276" y="17685"/>
                  <a:pt x="41653" y="16923"/>
                  <a:pt x="41334" y="16599"/>
                </a:cubicBezTo>
                <a:cubicBezTo>
                  <a:pt x="45438" y="17944"/>
                  <a:pt x="48942" y="20894"/>
                  <a:pt x="52409" y="23828"/>
                </a:cubicBezTo>
                <a:cubicBezTo>
                  <a:pt x="52440" y="24169"/>
                  <a:pt x="52599" y="24088"/>
                  <a:pt x="52728" y="24088"/>
                </a:cubicBezTo>
                <a:cubicBezTo>
                  <a:pt x="52728" y="24428"/>
                  <a:pt x="52887" y="24347"/>
                  <a:pt x="53016" y="24347"/>
                </a:cubicBezTo>
                <a:cubicBezTo>
                  <a:pt x="53077" y="24769"/>
                  <a:pt x="53144" y="24347"/>
                  <a:pt x="53016" y="24347"/>
                </a:cubicBezTo>
                <a:cubicBezTo>
                  <a:pt x="52985" y="24007"/>
                  <a:pt x="52826" y="24169"/>
                  <a:pt x="52728" y="24088"/>
                </a:cubicBezTo>
                <a:cubicBezTo>
                  <a:pt x="52697" y="23747"/>
                  <a:pt x="52538" y="23828"/>
                  <a:pt x="52409" y="23828"/>
                </a:cubicBezTo>
                <a:cubicBezTo>
                  <a:pt x="50816" y="21559"/>
                  <a:pt x="49003" y="19954"/>
                  <a:pt x="47221" y="18106"/>
                </a:cubicBezTo>
                <a:cubicBezTo>
                  <a:pt x="47637" y="18366"/>
                  <a:pt x="47251" y="17344"/>
                  <a:pt x="47221" y="18106"/>
                </a:cubicBezTo>
                <a:cubicBezTo>
                  <a:pt x="46553" y="18106"/>
                  <a:pt x="46296" y="17344"/>
                  <a:pt x="46841" y="17344"/>
                </a:cubicBezTo>
                <a:cubicBezTo>
                  <a:pt x="47986" y="17344"/>
                  <a:pt x="49800" y="19533"/>
                  <a:pt x="50565" y="19711"/>
                </a:cubicBezTo>
                <a:cubicBezTo>
                  <a:pt x="50565" y="19954"/>
                  <a:pt x="50755" y="19873"/>
                  <a:pt x="50847" y="19954"/>
                </a:cubicBezTo>
                <a:cubicBezTo>
                  <a:pt x="50884" y="20214"/>
                  <a:pt x="51043" y="20133"/>
                  <a:pt x="51135" y="20214"/>
                </a:cubicBezTo>
                <a:cubicBezTo>
                  <a:pt x="51166" y="20975"/>
                  <a:pt x="51552" y="19954"/>
                  <a:pt x="51135" y="20214"/>
                </a:cubicBezTo>
                <a:cubicBezTo>
                  <a:pt x="51135" y="19873"/>
                  <a:pt x="50976" y="19954"/>
                  <a:pt x="50847" y="19954"/>
                </a:cubicBezTo>
                <a:cubicBezTo>
                  <a:pt x="50847" y="19630"/>
                  <a:pt x="50688" y="19711"/>
                  <a:pt x="50565" y="19711"/>
                </a:cubicBezTo>
                <a:cubicBezTo>
                  <a:pt x="49732" y="18528"/>
                  <a:pt x="49224" y="18187"/>
                  <a:pt x="48115" y="17344"/>
                </a:cubicBezTo>
                <a:cubicBezTo>
                  <a:pt x="47986" y="17263"/>
                  <a:pt x="45469" y="15577"/>
                  <a:pt x="45469" y="15253"/>
                </a:cubicBezTo>
                <a:cubicBezTo>
                  <a:pt x="45469" y="15253"/>
                  <a:pt x="47760" y="15918"/>
                  <a:pt x="46841" y="15253"/>
                </a:cubicBezTo>
                <a:cubicBezTo>
                  <a:pt x="45377" y="14232"/>
                  <a:pt x="44195" y="13648"/>
                  <a:pt x="42829" y="12968"/>
                </a:cubicBezTo>
                <a:cubicBezTo>
                  <a:pt x="42480" y="12806"/>
                  <a:pt x="40507" y="11622"/>
                  <a:pt x="41934" y="12125"/>
                </a:cubicBezTo>
                <a:cubicBezTo>
                  <a:pt x="45340" y="13470"/>
                  <a:pt x="47950" y="15334"/>
                  <a:pt x="50755" y="17847"/>
                </a:cubicBezTo>
                <a:cubicBezTo>
                  <a:pt x="50976" y="18025"/>
                  <a:pt x="52409" y="19290"/>
                  <a:pt x="51931" y="18609"/>
                </a:cubicBezTo>
                <a:cubicBezTo>
                  <a:pt x="50725" y="17101"/>
                  <a:pt x="49512" y="15756"/>
                  <a:pt x="48207" y="14735"/>
                </a:cubicBezTo>
                <a:cubicBezTo>
                  <a:pt x="49512" y="15156"/>
                  <a:pt x="50437" y="16680"/>
                  <a:pt x="51643" y="17344"/>
                </a:cubicBezTo>
                <a:cubicBezTo>
                  <a:pt x="51711" y="17685"/>
                  <a:pt x="51772" y="17344"/>
                  <a:pt x="51643" y="17344"/>
                </a:cubicBezTo>
                <a:cubicBezTo>
                  <a:pt x="51043" y="16501"/>
                  <a:pt x="50467" y="15577"/>
                  <a:pt x="49861" y="14735"/>
                </a:cubicBezTo>
                <a:cubicBezTo>
                  <a:pt x="50596" y="14735"/>
                  <a:pt x="51006" y="15837"/>
                  <a:pt x="51552" y="16080"/>
                </a:cubicBezTo>
                <a:cubicBezTo>
                  <a:pt x="51803" y="16177"/>
                  <a:pt x="52091" y="15837"/>
                  <a:pt x="52409" y="16080"/>
                </a:cubicBezTo>
                <a:cubicBezTo>
                  <a:pt x="52599" y="16177"/>
                  <a:pt x="53555" y="17685"/>
                  <a:pt x="53812" y="17604"/>
                </a:cubicBezTo>
                <a:cubicBezTo>
                  <a:pt x="54253" y="17344"/>
                  <a:pt x="53205" y="16761"/>
                  <a:pt x="53107" y="16599"/>
                </a:cubicBezTo>
                <a:cubicBezTo>
                  <a:pt x="53077" y="16420"/>
                  <a:pt x="53297" y="16177"/>
                  <a:pt x="53395" y="16339"/>
                </a:cubicBezTo>
                <a:cubicBezTo>
                  <a:pt x="52250" y="14232"/>
                  <a:pt x="50406" y="12627"/>
                  <a:pt x="47827" y="10860"/>
                </a:cubicBezTo>
                <a:cubicBezTo>
                  <a:pt x="46553" y="9936"/>
                  <a:pt x="43656" y="8250"/>
                  <a:pt x="42320" y="7505"/>
                </a:cubicBezTo>
                <a:cubicBezTo>
                  <a:pt x="42222" y="7408"/>
                  <a:pt x="41107" y="6565"/>
                  <a:pt x="41744" y="6743"/>
                </a:cubicBezTo>
                <a:cubicBezTo>
                  <a:pt x="44072" y="7327"/>
                  <a:pt x="46682" y="8753"/>
                  <a:pt x="48556" y="9012"/>
                </a:cubicBezTo>
                <a:cubicBezTo>
                  <a:pt x="48526" y="8850"/>
                  <a:pt x="48752" y="8510"/>
                  <a:pt x="48905" y="9012"/>
                </a:cubicBezTo>
                <a:cubicBezTo>
                  <a:pt x="49579" y="8931"/>
                  <a:pt x="50088" y="9855"/>
                  <a:pt x="50565" y="10098"/>
                </a:cubicBezTo>
                <a:cubicBezTo>
                  <a:pt x="50976" y="10277"/>
                  <a:pt x="52189" y="10536"/>
                  <a:pt x="51552" y="9855"/>
                </a:cubicBezTo>
                <a:cubicBezTo>
                  <a:pt x="50210" y="8332"/>
                  <a:pt x="48813" y="8169"/>
                  <a:pt x="47637" y="6484"/>
                </a:cubicBezTo>
                <a:cubicBezTo>
                  <a:pt x="45947" y="3955"/>
                  <a:pt x="49034" y="6321"/>
                  <a:pt x="49769" y="6986"/>
                </a:cubicBezTo>
                <a:cubicBezTo>
                  <a:pt x="50210" y="7327"/>
                  <a:pt x="50596" y="7586"/>
                  <a:pt x="51043" y="8007"/>
                </a:cubicBezTo>
                <a:cubicBezTo>
                  <a:pt x="51484" y="8429"/>
                  <a:pt x="52856" y="9596"/>
                  <a:pt x="52219" y="8753"/>
                </a:cubicBezTo>
                <a:cubicBezTo>
                  <a:pt x="51613" y="8007"/>
                  <a:pt x="51006" y="7505"/>
                  <a:pt x="50467" y="6986"/>
                </a:cubicBezTo>
                <a:cubicBezTo>
                  <a:pt x="50057" y="6565"/>
                  <a:pt x="47570" y="3452"/>
                  <a:pt x="49291" y="4376"/>
                </a:cubicBezTo>
                <a:cubicBezTo>
                  <a:pt x="50020" y="4717"/>
                  <a:pt x="50786" y="5819"/>
                  <a:pt x="51552" y="6484"/>
                </a:cubicBezTo>
                <a:cubicBezTo>
                  <a:pt x="53971" y="8591"/>
                  <a:pt x="56103" y="10536"/>
                  <a:pt x="58204" y="12968"/>
                </a:cubicBezTo>
                <a:cubicBezTo>
                  <a:pt x="63827" y="19290"/>
                  <a:pt x="68575" y="29389"/>
                  <a:pt x="73377" y="37315"/>
                </a:cubicBezTo>
                <a:cubicBezTo>
                  <a:pt x="75766" y="41271"/>
                  <a:pt x="78474" y="44886"/>
                  <a:pt x="81334" y="46993"/>
                </a:cubicBezTo>
                <a:cubicBezTo>
                  <a:pt x="81273" y="46993"/>
                  <a:pt x="81212" y="47074"/>
                  <a:pt x="81144" y="47171"/>
                </a:cubicBezTo>
                <a:cubicBezTo>
                  <a:pt x="81144" y="47171"/>
                  <a:pt x="82290" y="48014"/>
                  <a:pt x="82608" y="48176"/>
                </a:cubicBezTo>
                <a:cubicBezTo>
                  <a:pt x="83913" y="49100"/>
                  <a:pt x="86014" y="50705"/>
                  <a:pt x="87227" y="50786"/>
                </a:cubicBezTo>
                <a:cubicBezTo>
                  <a:pt x="87196" y="51370"/>
                  <a:pt x="87576" y="50948"/>
                  <a:pt x="87705" y="51045"/>
                </a:cubicBezTo>
                <a:cubicBezTo>
                  <a:pt x="88115" y="51872"/>
                  <a:pt x="88532" y="50786"/>
                  <a:pt x="87705" y="51045"/>
                </a:cubicBezTo>
                <a:cubicBezTo>
                  <a:pt x="87735" y="50527"/>
                  <a:pt x="87356" y="50948"/>
                  <a:pt x="87227" y="50786"/>
                </a:cubicBezTo>
                <a:cubicBezTo>
                  <a:pt x="86248" y="50032"/>
                  <a:pt x="85125" y="49607"/>
                  <a:pt x="84087" y="48942"/>
                </a:cubicBezTo>
                <a:lnTo>
                  <a:pt x="83160" y="48233"/>
                </a:lnTo>
                <a:lnTo>
                  <a:pt x="83259" y="48207"/>
                </a:lnTo>
                <a:cubicBezTo>
                  <a:pt x="83327" y="48176"/>
                  <a:pt x="83389" y="48136"/>
                  <a:pt x="83405" y="48176"/>
                </a:cubicBezTo>
                <a:cubicBezTo>
                  <a:pt x="83215" y="47495"/>
                  <a:pt x="82290" y="47252"/>
                  <a:pt x="81334" y="46409"/>
                </a:cubicBezTo>
                <a:cubicBezTo>
                  <a:pt x="73604" y="39325"/>
                  <a:pt x="68697" y="26698"/>
                  <a:pt x="62112" y="16842"/>
                </a:cubicBezTo>
                <a:cubicBezTo>
                  <a:pt x="60109" y="13811"/>
                  <a:pt x="57787" y="11282"/>
                  <a:pt x="55656" y="8510"/>
                </a:cubicBezTo>
                <a:cubicBezTo>
                  <a:pt x="55405" y="8169"/>
                  <a:pt x="54253" y="6565"/>
                  <a:pt x="55080" y="7245"/>
                </a:cubicBezTo>
                <a:cubicBezTo>
                  <a:pt x="56391" y="8250"/>
                  <a:pt x="57885" y="10698"/>
                  <a:pt x="58902" y="10358"/>
                </a:cubicBezTo>
                <a:cubicBezTo>
                  <a:pt x="58902" y="11120"/>
                  <a:pt x="59319" y="10098"/>
                  <a:pt x="58902" y="10358"/>
                </a:cubicBezTo>
                <a:cubicBezTo>
                  <a:pt x="57885" y="9272"/>
                  <a:pt x="56293" y="5819"/>
                  <a:pt x="55080" y="4133"/>
                </a:cubicBezTo>
                <a:cubicBezTo>
                  <a:pt x="54731" y="3614"/>
                  <a:pt x="53046" y="2107"/>
                  <a:pt x="54002" y="1766"/>
                </a:cubicBezTo>
                <a:cubicBezTo>
                  <a:pt x="55405" y="2609"/>
                  <a:pt x="56421" y="4295"/>
                  <a:pt x="57916" y="4879"/>
                </a:cubicBezTo>
                <a:cubicBezTo>
                  <a:pt x="57947" y="5641"/>
                  <a:pt x="58333" y="4636"/>
                  <a:pt x="57916" y="4879"/>
                </a:cubicBezTo>
                <a:cubicBezTo>
                  <a:pt x="57536" y="3955"/>
                  <a:pt x="56960" y="3712"/>
                  <a:pt x="56550" y="3112"/>
                </a:cubicBezTo>
                <a:cubicBezTo>
                  <a:pt x="55049" y="923"/>
                  <a:pt x="58045" y="4036"/>
                  <a:pt x="58014" y="4133"/>
                </a:cubicBezTo>
                <a:cubicBezTo>
                  <a:pt x="58333" y="3793"/>
                  <a:pt x="57089" y="2107"/>
                  <a:pt x="57022" y="1766"/>
                </a:cubicBezTo>
                <a:cubicBezTo>
                  <a:pt x="57022" y="1847"/>
                  <a:pt x="57567" y="1945"/>
                  <a:pt x="57628" y="1766"/>
                </a:cubicBezTo>
                <a:cubicBezTo>
                  <a:pt x="57855" y="1102"/>
                  <a:pt x="56740" y="761"/>
                  <a:pt x="5655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4795520" y="3252370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They act honourably (v.18)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4795521" y="2902535"/>
            <a:ext cx="137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Integrity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391232" y="3252370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They strengthen your heart by grace (v. 9)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391233" y="2902535"/>
            <a:ext cx="135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Encourage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4795520" y="1794528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They have a way of life worth considering (v.7)</a:t>
            </a:r>
            <a:endParaRPr sz="11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4795521" y="1444693"/>
            <a:ext cx="13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Life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391232" y="1794528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They speak the word of God to you (v.7)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391234" y="1444693"/>
            <a:ext cx="137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Truth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2597383" y="3252370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They keep watch over your souls (v.17)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2597384" y="2902535"/>
            <a:ext cx="137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Watchful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2597383" y="1794528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They have a faith worth imitating (v.7)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2597384" y="1444693"/>
            <a:ext cx="13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Faith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391225" y="278000"/>
            <a:ext cx="8232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Our Leadership Foundations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6954145" y="3252370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They have a clear conscience (v.18)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6954150" y="2902525"/>
            <a:ext cx="152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Trustworthy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6954145" y="1794528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No strange or weird teachings (v.9)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6954146" y="1444693"/>
            <a:ext cx="13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-732195" y="-306456"/>
            <a:ext cx="5304300" cy="5287500"/>
          </a:xfrm>
          <a:custGeom>
            <a:rect b="b" l="l" r="r" t="t"/>
            <a:pathLst>
              <a:path extrusionOk="0" h="120000" w="120000">
                <a:moveTo>
                  <a:pt x="119714" y="110055"/>
                </a:moveTo>
                <a:lnTo>
                  <a:pt x="119714" y="110055"/>
                </a:lnTo>
                <a:cubicBezTo>
                  <a:pt x="119586" y="109796"/>
                  <a:pt x="116522" y="111399"/>
                  <a:pt x="118066" y="110055"/>
                </a:cubicBezTo>
                <a:cubicBezTo>
                  <a:pt x="118954" y="109294"/>
                  <a:pt x="116680" y="109796"/>
                  <a:pt x="116109" y="109796"/>
                </a:cubicBezTo>
                <a:cubicBezTo>
                  <a:pt x="115823" y="109893"/>
                  <a:pt x="115416" y="110055"/>
                  <a:pt x="115446" y="109553"/>
                </a:cubicBezTo>
                <a:cubicBezTo>
                  <a:pt x="115416" y="109893"/>
                  <a:pt x="116012" y="108953"/>
                  <a:pt x="116109" y="109034"/>
                </a:cubicBezTo>
                <a:cubicBezTo>
                  <a:pt x="115635" y="108711"/>
                  <a:pt x="114814" y="109213"/>
                  <a:pt x="114279" y="109294"/>
                </a:cubicBezTo>
                <a:cubicBezTo>
                  <a:pt x="113677" y="109472"/>
                  <a:pt x="112638" y="110395"/>
                  <a:pt x="111848" y="110055"/>
                </a:cubicBezTo>
                <a:cubicBezTo>
                  <a:pt x="111306" y="109893"/>
                  <a:pt x="112759" y="109472"/>
                  <a:pt x="113015" y="109294"/>
                </a:cubicBezTo>
                <a:cubicBezTo>
                  <a:pt x="113234" y="109213"/>
                  <a:pt x="114054" y="108953"/>
                  <a:pt x="112826" y="109034"/>
                </a:cubicBezTo>
                <a:cubicBezTo>
                  <a:pt x="111434" y="109213"/>
                  <a:pt x="111343" y="109472"/>
                  <a:pt x="110395" y="109294"/>
                </a:cubicBezTo>
                <a:cubicBezTo>
                  <a:pt x="110328" y="109294"/>
                  <a:pt x="106917" y="109472"/>
                  <a:pt x="108905" y="109034"/>
                </a:cubicBezTo>
                <a:cubicBezTo>
                  <a:pt x="110012" y="108792"/>
                  <a:pt x="112887" y="108208"/>
                  <a:pt x="114182" y="107528"/>
                </a:cubicBezTo>
                <a:cubicBezTo>
                  <a:pt x="114528" y="107269"/>
                  <a:pt x="115069" y="107366"/>
                  <a:pt x="114279" y="107269"/>
                </a:cubicBezTo>
                <a:cubicBezTo>
                  <a:pt x="113738" y="107107"/>
                  <a:pt x="112601" y="107366"/>
                  <a:pt x="112036" y="107269"/>
                </a:cubicBezTo>
                <a:cubicBezTo>
                  <a:pt x="111781" y="107188"/>
                  <a:pt x="109477" y="107609"/>
                  <a:pt x="111057" y="106945"/>
                </a:cubicBezTo>
                <a:cubicBezTo>
                  <a:pt x="111118" y="106945"/>
                  <a:pt x="111592" y="106945"/>
                  <a:pt x="111343" y="106686"/>
                </a:cubicBezTo>
                <a:cubicBezTo>
                  <a:pt x="110516" y="106006"/>
                  <a:pt x="109696" y="107690"/>
                  <a:pt x="109033" y="106945"/>
                </a:cubicBezTo>
                <a:cubicBezTo>
                  <a:pt x="109033" y="107269"/>
                  <a:pt x="108875" y="107107"/>
                  <a:pt x="109033" y="106945"/>
                </a:cubicBezTo>
                <a:cubicBezTo>
                  <a:pt x="111939" y="105844"/>
                  <a:pt x="115665" y="105002"/>
                  <a:pt x="118954" y="103576"/>
                </a:cubicBezTo>
                <a:cubicBezTo>
                  <a:pt x="118954" y="103576"/>
                  <a:pt x="119677" y="103155"/>
                  <a:pt x="119617" y="103074"/>
                </a:cubicBezTo>
                <a:cubicBezTo>
                  <a:pt x="119392" y="102556"/>
                  <a:pt x="118291" y="103738"/>
                  <a:pt x="118541" y="102815"/>
                </a:cubicBezTo>
                <a:cubicBezTo>
                  <a:pt x="116297" y="102815"/>
                  <a:pt x="113519" y="104580"/>
                  <a:pt x="110869" y="104921"/>
                </a:cubicBezTo>
                <a:cubicBezTo>
                  <a:pt x="110802" y="104921"/>
                  <a:pt x="109823" y="105002"/>
                  <a:pt x="109884" y="104661"/>
                </a:cubicBezTo>
                <a:cubicBezTo>
                  <a:pt x="109951" y="104418"/>
                  <a:pt x="112796" y="103997"/>
                  <a:pt x="113112" y="103916"/>
                </a:cubicBezTo>
                <a:cubicBezTo>
                  <a:pt x="113963" y="103576"/>
                  <a:pt x="115319" y="103317"/>
                  <a:pt x="116109" y="102815"/>
                </a:cubicBezTo>
                <a:cubicBezTo>
                  <a:pt x="116237" y="102734"/>
                  <a:pt x="116425" y="102232"/>
                  <a:pt x="116711" y="102054"/>
                </a:cubicBezTo>
                <a:cubicBezTo>
                  <a:pt x="117155" y="101730"/>
                  <a:pt x="118036" y="101730"/>
                  <a:pt x="118729" y="101293"/>
                </a:cubicBezTo>
                <a:cubicBezTo>
                  <a:pt x="119714" y="100709"/>
                  <a:pt x="118887" y="101293"/>
                  <a:pt x="118255" y="100790"/>
                </a:cubicBezTo>
                <a:cubicBezTo>
                  <a:pt x="117945" y="100466"/>
                  <a:pt x="118607" y="100369"/>
                  <a:pt x="118066" y="100207"/>
                </a:cubicBezTo>
                <a:cubicBezTo>
                  <a:pt x="118097" y="100288"/>
                  <a:pt x="117057" y="100888"/>
                  <a:pt x="117185" y="100207"/>
                </a:cubicBezTo>
                <a:cubicBezTo>
                  <a:pt x="117215" y="100126"/>
                  <a:pt x="119082" y="99867"/>
                  <a:pt x="119142" y="99203"/>
                </a:cubicBezTo>
                <a:cubicBezTo>
                  <a:pt x="119142" y="99203"/>
                  <a:pt x="118699" y="99203"/>
                  <a:pt x="118638" y="99203"/>
                </a:cubicBezTo>
                <a:cubicBezTo>
                  <a:pt x="118419" y="99025"/>
                  <a:pt x="118796" y="98782"/>
                  <a:pt x="118449" y="98701"/>
                </a:cubicBezTo>
                <a:cubicBezTo>
                  <a:pt x="117750" y="98442"/>
                  <a:pt x="116328" y="99025"/>
                  <a:pt x="115446" y="99203"/>
                </a:cubicBezTo>
                <a:cubicBezTo>
                  <a:pt x="113835" y="99527"/>
                  <a:pt x="112729" y="100369"/>
                  <a:pt x="111148" y="100547"/>
                </a:cubicBezTo>
                <a:cubicBezTo>
                  <a:pt x="109732" y="100547"/>
                  <a:pt x="112759" y="99527"/>
                  <a:pt x="113015" y="99446"/>
                </a:cubicBezTo>
                <a:cubicBezTo>
                  <a:pt x="113738" y="99284"/>
                  <a:pt x="114091" y="99365"/>
                  <a:pt x="115258" y="98701"/>
                </a:cubicBezTo>
                <a:cubicBezTo>
                  <a:pt x="114717" y="98442"/>
                  <a:pt x="114151" y="99025"/>
                  <a:pt x="113489" y="99203"/>
                </a:cubicBezTo>
                <a:cubicBezTo>
                  <a:pt x="112887" y="99365"/>
                  <a:pt x="111969" y="99867"/>
                  <a:pt x="111750" y="99446"/>
                </a:cubicBezTo>
                <a:cubicBezTo>
                  <a:pt x="111811" y="99527"/>
                  <a:pt x="111969" y="98701"/>
                  <a:pt x="111939" y="98701"/>
                </a:cubicBezTo>
                <a:cubicBezTo>
                  <a:pt x="111276" y="98523"/>
                  <a:pt x="111689" y="99106"/>
                  <a:pt x="111343" y="99203"/>
                </a:cubicBezTo>
                <a:cubicBezTo>
                  <a:pt x="110802" y="99365"/>
                  <a:pt x="108905" y="99284"/>
                  <a:pt x="108340" y="99446"/>
                </a:cubicBezTo>
                <a:cubicBezTo>
                  <a:pt x="107768" y="99624"/>
                  <a:pt x="106699" y="99624"/>
                  <a:pt x="107963" y="99203"/>
                </a:cubicBezTo>
                <a:cubicBezTo>
                  <a:pt x="108401" y="99106"/>
                  <a:pt x="109063" y="98944"/>
                  <a:pt x="109604" y="98701"/>
                </a:cubicBezTo>
                <a:cubicBezTo>
                  <a:pt x="109696" y="98604"/>
                  <a:pt x="109635" y="98264"/>
                  <a:pt x="109793" y="98183"/>
                </a:cubicBezTo>
                <a:cubicBezTo>
                  <a:pt x="110960" y="97260"/>
                  <a:pt x="112036" y="97762"/>
                  <a:pt x="113993" y="97098"/>
                </a:cubicBezTo>
                <a:cubicBezTo>
                  <a:pt x="114784" y="96838"/>
                  <a:pt x="116613" y="95996"/>
                  <a:pt x="117373" y="95575"/>
                </a:cubicBezTo>
                <a:cubicBezTo>
                  <a:pt x="118449" y="94992"/>
                  <a:pt x="116838" y="95672"/>
                  <a:pt x="115920" y="95575"/>
                </a:cubicBezTo>
                <a:cubicBezTo>
                  <a:pt x="115574" y="95575"/>
                  <a:pt x="114942" y="95073"/>
                  <a:pt x="114559" y="95073"/>
                </a:cubicBezTo>
                <a:cubicBezTo>
                  <a:pt x="113775" y="95073"/>
                  <a:pt x="112826" y="95996"/>
                  <a:pt x="111848" y="95834"/>
                </a:cubicBezTo>
                <a:cubicBezTo>
                  <a:pt x="110990" y="95672"/>
                  <a:pt x="112322" y="95413"/>
                  <a:pt x="112510" y="95332"/>
                </a:cubicBezTo>
                <a:cubicBezTo>
                  <a:pt x="112826" y="95235"/>
                  <a:pt x="113075" y="95575"/>
                  <a:pt x="113392" y="95073"/>
                </a:cubicBezTo>
                <a:cubicBezTo>
                  <a:pt x="112887" y="95332"/>
                  <a:pt x="113264" y="94231"/>
                  <a:pt x="113392" y="95073"/>
                </a:cubicBezTo>
                <a:cubicBezTo>
                  <a:pt x="113775" y="95235"/>
                  <a:pt x="114121" y="94911"/>
                  <a:pt x="114182" y="94814"/>
                </a:cubicBezTo>
                <a:cubicBezTo>
                  <a:pt x="114212" y="94733"/>
                  <a:pt x="114054" y="94652"/>
                  <a:pt x="113933" y="94571"/>
                </a:cubicBezTo>
                <a:cubicBezTo>
                  <a:pt x="113775" y="94652"/>
                  <a:pt x="113677" y="94652"/>
                  <a:pt x="113677" y="94571"/>
                </a:cubicBezTo>
                <a:cubicBezTo>
                  <a:pt x="113708" y="94490"/>
                  <a:pt x="113805" y="94490"/>
                  <a:pt x="113933" y="94571"/>
                </a:cubicBezTo>
                <a:cubicBezTo>
                  <a:pt x="114468" y="94490"/>
                  <a:pt x="115665" y="93810"/>
                  <a:pt x="115544" y="93470"/>
                </a:cubicBezTo>
                <a:cubicBezTo>
                  <a:pt x="115574" y="93648"/>
                  <a:pt x="113963" y="93648"/>
                  <a:pt x="113489" y="93729"/>
                </a:cubicBezTo>
                <a:cubicBezTo>
                  <a:pt x="112826" y="93891"/>
                  <a:pt x="111781" y="94733"/>
                  <a:pt x="110869" y="94571"/>
                </a:cubicBezTo>
                <a:cubicBezTo>
                  <a:pt x="110079" y="94409"/>
                  <a:pt x="111495" y="94069"/>
                  <a:pt x="111653" y="94069"/>
                </a:cubicBezTo>
                <a:cubicBezTo>
                  <a:pt x="111878" y="93988"/>
                  <a:pt x="112097" y="94312"/>
                  <a:pt x="112322" y="93729"/>
                </a:cubicBezTo>
                <a:cubicBezTo>
                  <a:pt x="111969" y="93988"/>
                  <a:pt x="109161" y="94231"/>
                  <a:pt x="110486" y="93227"/>
                </a:cubicBezTo>
                <a:cubicBezTo>
                  <a:pt x="110741" y="93048"/>
                  <a:pt x="111404" y="92465"/>
                  <a:pt x="111653" y="92206"/>
                </a:cubicBezTo>
                <a:cubicBezTo>
                  <a:pt x="111623" y="92206"/>
                  <a:pt x="111781" y="91623"/>
                  <a:pt x="111939" y="91623"/>
                </a:cubicBezTo>
                <a:cubicBezTo>
                  <a:pt x="111276" y="91202"/>
                  <a:pt x="107610" y="92465"/>
                  <a:pt x="106790" y="92465"/>
                </a:cubicBezTo>
                <a:cubicBezTo>
                  <a:pt x="105720" y="92465"/>
                  <a:pt x="104516" y="91963"/>
                  <a:pt x="103379" y="92206"/>
                </a:cubicBezTo>
                <a:cubicBezTo>
                  <a:pt x="103191" y="92206"/>
                  <a:pt x="101513" y="92044"/>
                  <a:pt x="101361" y="91963"/>
                </a:cubicBezTo>
                <a:cubicBezTo>
                  <a:pt x="101483" y="92044"/>
                  <a:pt x="102559" y="91882"/>
                  <a:pt x="102303" y="91704"/>
                </a:cubicBezTo>
                <a:cubicBezTo>
                  <a:pt x="102462" y="91882"/>
                  <a:pt x="99465" y="91461"/>
                  <a:pt x="99495" y="91461"/>
                </a:cubicBezTo>
                <a:cubicBezTo>
                  <a:pt x="99623" y="91121"/>
                  <a:pt x="102370" y="91202"/>
                  <a:pt x="102498" y="91202"/>
                </a:cubicBezTo>
                <a:cubicBezTo>
                  <a:pt x="103221" y="91040"/>
                  <a:pt x="103440" y="91283"/>
                  <a:pt x="104267" y="91202"/>
                </a:cubicBezTo>
                <a:cubicBezTo>
                  <a:pt x="106224" y="90959"/>
                  <a:pt x="103161" y="90959"/>
                  <a:pt x="102498" y="90959"/>
                </a:cubicBezTo>
                <a:cubicBezTo>
                  <a:pt x="102334" y="90959"/>
                  <a:pt x="100917" y="90781"/>
                  <a:pt x="100948" y="90619"/>
                </a:cubicBezTo>
                <a:cubicBezTo>
                  <a:pt x="101075" y="90279"/>
                  <a:pt x="103665" y="90522"/>
                  <a:pt x="104170" y="90360"/>
                </a:cubicBezTo>
                <a:cubicBezTo>
                  <a:pt x="104358" y="90360"/>
                  <a:pt x="104486" y="90020"/>
                  <a:pt x="104735" y="89858"/>
                </a:cubicBezTo>
                <a:cubicBezTo>
                  <a:pt x="106097" y="89356"/>
                  <a:pt x="108401" y="89437"/>
                  <a:pt x="109884" y="89097"/>
                </a:cubicBezTo>
                <a:cubicBezTo>
                  <a:pt x="111088" y="88854"/>
                  <a:pt x="108875" y="89178"/>
                  <a:pt x="109033" y="88335"/>
                </a:cubicBezTo>
                <a:cubicBezTo>
                  <a:pt x="109033" y="88254"/>
                  <a:pt x="110644" y="88092"/>
                  <a:pt x="110674" y="88092"/>
                </a:cubicBezTo>
                <a:cubicBezTo>
                  <a:pt x="111623" y="87833"/>
                  <a:pt x="112796" y="87412"/>
                  <a:pt x="113775" y="86991"/>
                </a:cubicBezTo>
                <a:cubicBezTo>
                  <a:pt x="114310" y="86829"/>
                  <a:pt x="115227" y="87072"/>
                  <a:pt x="115033" y="85987"/>
                </a:cubicBezTo>
                <a:cubicBezTo>
                  <a:pt x="114911" y="85226"/>
                  <a:pt x="111720" y="86408"/>
                  <a:pt x="111148" y="86489"/>
                </a:cubicBezTo>
                <a:cubicBezTo>
                  <a:pt x="110395" y="86667"/>
                  <a:pt x="108875" y="86991"/>
                  <a:pt x="108431" y="86991"/>
                </a:cubicBezTo>
                <a:cubicBezTo>
                  <a:pt x="108054" y="87072"/>
                  <a:pt x="106887" y="87412"/>
                  <a:pt x="106413" y="87250"/>
                </a:cubicBezTo>
                <a:cubicBezTo>
                  <a:pt x="106346" y="87250"/>
                  <a:pt x="106255" y="87250"/>
                  <a:pt x="106194" y="86991"/>
                </a:cubicBezTo>
                <a:cubicBezTo>
                  <a:pt x="106224" y="87169"/>
                  <a:pt x="106316" y="87169"/>
                  <a:pt x="106413" y="87250"/>
                </a:cubicBezTo>
                <a:cubicBezTo>
                  <a:pt x="106601" y="87169"/>
                  <a:pt x="106729" y="86327"/>
                  <a:pt x="106474" y="86489"/>
                </a:cubicBezTo>
                <a:cubicBezTo>
                  <a:pt x="107519" y="85728"/>
                  <a:pt x="108024" y="86489"/>
                  <a:pt x="108814" y="85987"/>
                </a:cubicBezTo>
                <a:cubicBezTo>
                  <a:pt x="110328" y="84983"/>
                  <a:pt x="112729" y="84383"/>
                  <a:pt x="114468" y="83379"/>
                </a:cubicBezTo>
                <a:cubicBezTo>
                  <a:pt x="115477" y="82780"/>
                  <a:pt x="113422" y="83217"/>
                  <a:pt x="113015" y="83120"/>
                </a:cubicBezTo>
                <a:cubicBezTo>
                  <a:pt x="112729" y="83039"/>
                  <a:pt x="112164" y="83120"/>
                  <a:pt x="111750" y="83120"/>
                </a:cubicBezTo>
                <a:cubicBezTo>
                  <a:pt x="111720" y="83120"/>
                  <a:pt x="110486" y="82537"/>
                  <a:pt x="110486" y="82618"/>
                </a:cubicBezTo>
                <a:cubicBezTo>
                  <a:pt x="110516" y="82278"/>
                  <a:pt x="113550" y="81436"/>
                  <a:pt x="113993" y="81355"/>
                </a:cubicBezTo>
                <a:cubicBezTo>
                  <a:pt x="113896" y="81355"/>
                  <a:pt x="114595" y="81533"/>
                  <a:pt x="114559" y="81112"/>
                </a:cubicBezTo>
                <a:cubicBezTo>
                  <a:pt x="113963" y="80593"/>
                  <a:pt x="112036" y="82197"/>
                  <a:pt x="111246" y="81614"/>
                </a:cubicBezTo>
                <a:cubicBezTo>
                  <a:pt x="111027" y="81355"/>
                  <a:pt x="111434" y="81112"/>
                  <a:pt x="111057" y="81112"/>
                </a:cubicBezTo>
                <a:cubicBezTo>
                  <a:pt x="110772" y="81014"/>
                  <a:pt x="109604" y="81355"/>
                  <a:pt x="109696" y="81112"/>
                </a:cubicBezTo>
                <a:cubicBezTo>
                  <a:pt x="109920" y="80350"/>
                  <a:pt x="113112" y="81014"/>
                  <a:pt x="113489" y="79751"/>
                </a:cubicBezTo>
                <a:cubicBezTo>
                  <a:pt x="113422" y="79929"/>
                  <a:pt x="111689" y="80010"/>
                  <a:pt x="113112" y="79508"/>
                </a:cubicBezTo>
                <a:cubicBezTo>
                  <a:pt x="113458" y="79427"/>
                  <a:pt x="115288" y="78925"/>
                  <a:pt x="114182" y="78504"/>
                </a:cubicBezTo>
                <a:cubicBezTo>
                  <a:pt x="113173" y="78083"/>
                  <a:pt x="114972" y="77484"/>
                  <a:pt x="115349" y="77403"/>
                </a:cubicBezTo>
                <a:cubicBezTo>
                  <a:pt x="115100" y="77484"/>
                  <a:pt x="115823" y="77824"/>
                  <a:pt x="115920" y="77403"/>
                </a:cubicBezTo>
                <a:cubicBezTo>
                  <a:pt x="116079" y="76901"/>
                  <a:pt x="115130" y="76641"/>
                  <a:pt x="115446" y="76901"/>
                </a:cubicBezTo>
                <a:cubicBezTo>
                  <a:pt x="115191" y="76641"/>
                  <a:pt x="115258" y="76479"/>
                  <a:pt x="115033" y="76398"/>
                </a:cubicBezTo>
                <a:cubicBezTo>
                  <a:pt x="114881" y="76398"/>
                  <a:pt x="112066" y="77484"/>
                  <a:pt x="113866" y="76641"/>
                </a:cubicBezTo>
                <a:cubicBezTo>
                  <a:pt x="115161" y="76058"/>
                  <a:pt x="113173" y="76479"/>
                  <a:pt x="113203" y="75637"/>
                </a:cubicBezTo>
                <a:cubicBezTo>
                  <a:pt x="113203" y="75896"/>
                  <a:pt x="113677" y="75297"/>
                  <a:pt x="113489" y="75135"/>
                </a:cubicBezTo>
                <a:cubicBezTo>
                  <a:pt x="113458" y="75038"/>
                  <a:pt x="113173" y="75718"/>
                  <a:pt x="112601" y="75135"/>
                </a:cubicBezTo>
                <a:cubicBezTo>
                  <a:pt x="112413" y="74876"/>
                  <a:pt x="112443" y="74374"/>
                  <a:pt x="112224" y="74293"/>
                </a:cubicBezTo>
                <a:cubicBezTo>
                  <a:pt x="111653" y="74115"/>
                  <a:pt x="111246" y="74876"/>
                  <a:pt x="110486" y="74876"/>
                </a:cubicBezTo>
                <a:cubicBezTo>
                  <a:pt x="109191" y="74876"/>
                  <a:pt x="107805" y="74714"/>
                  <a:pt x="106382" y="74876"/>
                </a:cubicBezTo>
                <a:cubicBezTo>
                  <a:pt x="102905" y="75216"/>
                  <a:pt x="100030" y="74876"/>
                  <a:pt x="97155" y="74633"/>
                </a:cubicBezTo>
                <a:cubicBezTo>
                  <a:pt x="97094" y="74536"/>
                  <a:pt x="96085" y="74536"/>
                  <a:pt x="96273" y="74034"/>
                </a:cubicBezTo>
                <a:cubicBezTo>
                  <a:pt x="96364" y="73791"/>
                  <a:pt x="96936" y="74293"/>
                  <a:pt x="97252" y="74293"/>
                </a:cubicBezTo>
                <a:cubicBezTo>
                  <a:pt x="98261" y="74455"/>
                  <a:pt x="101009" y="74536"/>
                  <a:pt x="101927" y="74633"/>
                </a:cubicBezTo>
                <a:cubicBezTo>
                  <a:pt x="103003" y="74633"/>
                  <a:pt x="105750" y="74795"/>
                  <a:pt x="106699" y="74034"/>
                </a:cubicBezTo>
                <a:cubicBezTo>
                  <a:pt x="106382" y="74212"/>
                  <a:pt x="106668" y="72689"/>
                  <a:pt x="106978" y="73030"/>
                </a:cubicBezTo>
                <a:cubicBezTo>
                  <a:pt x="106224" y="72268"/>
                  <a:pt x="105495" y="73030"/>
                  <a:pt x="104735" y="73030"/>
                </a:cubicBezTo>
                <a:cubicBezTo>
                  <a:pt x="104674" y="73030"/>
                  <a:pt x="102686" y="72770"/>
                  <a:pt x="102686" y="72770"/>
                </a:cubicBezTo>
                <a:cubicBezTo>
                  <a:pt x="102875" y="72268"/>
                  <a:pt x="104139" y="72770"/>
                  <a:pt x="104267" y="72770"/>
                </a:cubicBezTo>
                <a:cubicBezTo>
                  <a:pt x="105434" y="72770"/>
                  <a:pt x="105841" y="72349"/>
                  <a:pt x="106601" y="72009"/>
                </a:cubicBezTo>
                <a:cubicBezTo>
                  <a:pt x="108589" y="71005"/>
                  <a:pt x="111720" y="71426"/>
                  <a:pt x="113993" y="70163"/>
                </a:cubicBezTo>
                <a:cubicBezTo>
                  <a:pt x="114340" y="70001"/>
                  <a:pt x="114559" y="69661"/>
                  <a:pt x="115258" y="69402"/>
                </a:cubicBezTo>
                <a:cubicBezTo>
                  <a:pt x="116176" y="69078"/>
                  <a:pt x="114814" y="68819"/>
                  <a:pt x="114279" y="68899"/>
                </a:cubicBezTo>
                <a:cubicBezTo>
                  <a:pt x="112541" y="69159"/>
                  <a:pt x="111531" y="69580"/>
                  <a:pt x="109604" y="69661"/>
                </a:cubicBezTo>
                <a:cubicBezTo>
                  <a:pt x="108589" y="69661"/>
                  <a:pt x="110012" y="69078"/>
                  <a:pt x="110486" y="68899"/>
                </a:cubicBezTo>
                <a:cubicBezTo>
                  <a:pt x="111495" y="68397"/>
                  <a:pt x="111811" y="68397"/>
                  <a:pt x="113015" y="67814"/>
                </a:cubicBezTo>
                <a:cubicBezTo>
                  <a:pt x="113422" y="67636"/>
                  <a:pt x="114054" y="67053"/>
                  <a:pt x="114091" y="67053"/>
                </a:cubicBezTo>
                <a:cubicBezTo>
                  <a:pt x="113963" y="66713"/>
                  <a:pt x="112796" y="67555"/>
                  <a:pt x="112601" y="67555"/>
                </a:cubicBezTo>
                <a:cubicBezTo>
                  <a:pt x="110328" y="68235"/>
                  <a:pt x="108528" y="67134"/>
                  <a:pt x="106097" y="67296"/>
                </a:cubicBezTo>
                <a:cubicBezTo>
                  <a:pt x="105148" y="67393"/>
                  <a:pt x="104042" y="67215"/>
                  <a:pt x="102905" y="67053"/>
                </a:cubicBezTo>
                <a:cubicBezTo>
                  <a:pt x="102431" y="67053"/>
                  <a:pt x="100504" y="66972"/>
                  <a:pt x="100571" y="66794"/>
                </a:cubicBezTo>
                <a:cubicBezTo>
                  <a:pt x="100759" y="66292"/>
                  <a:pt x="104170" y="66972"/>
                  <a:pt x="104644" y="66794"/>
                </a:cubicBezTo>
                <a:cubicBezTo>
                  <a:pt x="107234" y="66130"/>
                  <a:pt x="110328" y="65952"/>
                  <a:pt x="113015" y="65029"/>
                </a:cubicBezTo>
                <a:cubicBezTo>
                  <a:pt x="113580" y="64786"/>
                  <a:pt x="115574" y="63943"/>
                  <a:pt x="114279" y="63943"/>
                </a:cubicBezTo>
                <a:cubicBezTo>
                  <a:pt x="114212" y="63943"/>
                  <a:pt x="113835" y="64105"/>
                  <a:pt x="113775" y="63943"/>
                </a:cubicBezTo>
                <a:cubicBezTo>
                  <a:pt x="113835" y="64105"/>
                  <a:pt x="114024" y="63263"/>
                  <a:pt x="113993" y="63182"/>
                </a:cubicBezTo>
                <a:cubicBezTo>
                  <a:pt x="113896" y="63263"/>
                  <a:pt x="111246" y="63522"/>
                  <a:pt x="112729" y="63182"/>
                </a:cubicBezTo>
                <a:cubicBezTo>
                  <a:pt x="113075" y="63101"/>
                  <a:pt x="113963" y="62842"/>
                  <a:pt x="114279" y="62421"/>
                </a:cubicBezTo>
                <a:cubicBezTo>
                  <a:pt x="115258" y="61077"/>
                  <a:pt x="111969" y="62502"/>
                  <a:pt x="111057" y="62680"/>
                </a:cubicBezTo>
                <a:cubicBezTo>
                  <a:pt x="108370" y="63101"/>
                  <a:pt x="105872" y="63101"/>
                  <a:pt x="102905" y="62680"/>
                </a:cubicBezTo>
                <a:cubicBezTo>
                  <a:pt x="102370" y="62599"/>
                  <a:pt x="101234" y="62178"/>
                  <a:pt x="101234" y="62178"/>
                </a:cubicBezTo>
                <a:cubicBezTo>
                  <a:pt x="101264" y="62000"/>
                  <a:pt x="104705" y="62000"/>
                  <a:pt x="105434" y="61919"/>
                </a:cubicBezTo>
                <a:cubicBezTo>
                  <a:pt x="107641" y="61579"/>
                  <a:pt x="107963" y="61838"/>
                  <a:pt x="109003" y="61417"/>
                </a:cubicBezTo>
                <a:cubicBezTo>
                  <a:pt x="108905" y="61417"/>
                  <a:pt x="110869" y="60574"/>
                  <a:pt x="110772" y="60315"/>
                </a:cubicBezTo>
                <a:cubicBezTo>
                  <a:pt x="110486" y="59829"/>
                  <a:pt x="109823" y="60736"/>
                  <a:pt x="109507" y="60315"/>
                </a:cubicBezTo>
                <a:cubicBezTo>
                  <a:pt x="109003" y="61158"/>
                  <a:pt x="108559" y="59991"/>
                  <a:pt x="109507" y="60315"/>
                </a:cubicBezTo>
                <a:cubicBezTo>
                  <a:pt x="110455" y="59489"/>
                  <a:pt x="112194" y="60153"/>
                  <a:pt x="113015" y="59327"/>
                </a:cubicBezTo>
                <a:cubicBezTo>
                  <a:pt x="113173" y="59165"/>
                  <a:pt x="112984" y="58906"/>
                  <a:pt x="113203" y="58825"/>
                </a:cubicBezTo>
                <a:cubicBezTo>
                  <a:pt x="113519" y="58566"/>
                  <a:pt x="114249" y="58323"/>
                  <a:pt x="114182" y="58323"/>
                </a:cubicBezTo>
                <a:cubicBezTo>
                  <a:pt x="114212" y="58323"/>
                  <a:pt x="111592" y="58226"/>
                  <a:pt x="112917" y="57481"/>
                </a:cubicBezTo>
                <a:cubicBezTo>
                  <a:pt x="113234" y="57303"/>
                  <a:pt x="114279" y="57643"/>
                  <a:pt x="114182" y="56720"/>
                </a:cubicBezTo>
                <a:cubicBezTo>
                  <a:pt x="114121" y="56218"/>
                  <a:pt x="111908" y="57141"/>
                  <a:pt x="111246" y="57222"/>
                </a:cubicBezTo>
                <a:cubicBezTo>
                  <a:pt x="109793" y="57481"/>
                  <a:pt x="108784" y="57303"/>
                  <a:pt x="107173" y="57481"/>
                </a:cubicBezTo>
                <a:cubicBezTo>
                  <a:pt x="106820" y="57562"/>
                  <a:pt x="106194" y="57562"/>
                  <a:pt x="105623" y="57481"/>
                </a:cubicBezTo>
                <a:cubicBezTo>
                  <a:pt x="105434" y="57562"/>
                  <a:pt x="105246" y="57481"/>
                  <a:pt x="105021" y="57481"/>
                </a:cubicBezTo>
                <a:cubicBezTo>
                  <a:pt x="104547" y="57481"/>
                  <a:pt x="104170" y="57481"/>
                  <a:pt x="104170" y="57481"/>
                </a:cubicBezTo>
                <a:cubicBezTo>
                  <a:pt x="104231" y="57303"/>
                  <a:pt x="104613" y="57384"/>
                  <a:pt x="105021" y="57481"/>
                </a:cubicBezTo>
                <a:cubicBezTo>
                  <a:pt x="105209" y="57481"/>
                  <a:pt x="105404" y="57481"/>
                  <a:pt x="105623" y="57481"/>
                </a:cubicBezTo>
                <a:lnTo>
                  <a:pt x="105623" y="57481"/>
                </a:lnTo>
                <a:cubicBezTo>
                  <a:pt x="106541" y="57384"/>
                  <a:pt x="109410" y="56720"/>
                  <a:pt x="110869" y="56461"/>
                </a:cubicBezTo>
                <a:cubicBezTo>
                  <a:pt x="111781" y="56299"/>
                  <a:pt x="111623" y="56542"/>
                  <a:pt x="112036" y="55958"/>
                </a:cubicBezTo>
                <a:cubicBezTo>
                  <a:pt x="112729" y="54873"/>
                  <a:pt x="110960" y="55877"/>
                  <a:pt x="110395" y="55958"/>
                </a:cubicBezTo>
                <a:cubicBezTo>
                  <a:pt x="107927" y="56218"/>
                  <a:pt x="104674" y="55797"/>
                  <a:pt x="102498" y="55456"/>
                </a:cubicBezTo>
                <a:cubicBezTo>
                  <a:pt x="100662" y="55116"/>
                  <a:pt x="99653" y="54954"/>
                  <a:pt x="97349" y="54614"/>
                </a:cubicBezTo>
                <a:cubicBezTo>
                  <a:pt x="96431" y="54533"/>
                  <a:pt x="93617" y="54776"/>
                  <a:pt x="94534" y="53853"/>
                </a:cubicBezTo>
                <a:cubicBezTo>
                  <a:pt x="94978" y="53432"/>
                  <a:pt x="96334" y="54112"/>
                  <a:pt x="96747" y="54112"/>
                </a:cubicBezTo>
                <a:cubicBezTo>
                  <a:pt x="97063" y="54112"/>
                  <a:pt x="99148" y="54031"/>
                  <a:pt x="97629" y="53351"/>
                </a:cubicBezTo>
                <a:cubicBezTo>
                  <a:pt x="96018" y="52590"/>
                  <a:pt x="99209" y="53011"/>
                  <a:pt x="99179" y="52849"/>
                </a:cubicBezTo>
                <a:cubicBezTo>
                  <a:pt x="99118" y="52509"/>
                  <a:pt x="97033" y="52347"/>
                  <a:pt x="96650" y="52347"/>
                </a:cubicBezTo>
                <a:cubicBezTo>
                  <a:pt x="95641" y="52168"/>
                  <a:pt x="94565" y="51666"/>
                  <a:pt x="93653" y="51245"/>
                </a:cubicBezTo>
                <a:cubicBezTo>
                  <a:pt x="92826" y="50905"/>
                  <a:pt x="94249" y="50743"/>
                  <a:pt x="94443" y="50743"/>
                </a:cubicBezTo>
                <a:cubicBezTo>
                  <a:pt x="95483" y="50743"/>
                  <a:pt x="97696" y="51504"/>
                  <a:pt x="98133" y="51245"/>
                </a:cubicBezTo>
                <a:cubicBezTo>
                  <a:pt x="98200" y="51245"/>
                  <a:pt x="98012" y="50484"/>
                  <a:pt x="98231" y="50241"/>
                </a:cubicBezTo>
                <a:cubicBezTo>
                  <a:pt x="98486" y="49901"/>
                  <a:pt x="98735" y="50403"/>
                  <a:pt x="99179" y="50241"/>
                </a:cubicBezTo>
                <a:cubicBezTo>
                  <a:pt x="99428" y="50160"/>
                  <a:pt x="99653" y="49642"/>
                  <a:pt x="99969" y="49480"/>
                </a:cubicBezTo>
                <a:cubicBezTo>
                  <a:pt x="100504" y="49140"/>
                  <a:pt x="101197" y="49140"/>
                  <a:pt x="101422" y="48978"/>
                </a:cubicBezTo>
                <a:cubicBezTo>
                  <a:pt x="101799" y="48638"/>
                  <a:pt x="101039" y="48638"/>
                  <a:pt x="101610" y="48476"/>
                </a:cubicBezTo>
                <a:cubicBezTo>
                  <a:pt x="102936" y="47974"/>
                  <a:pt x="103981" y="48476"/>
                  <a:pt x="105209" y="48476"/>
                </a:cubicBezTo>
                <a:cubicBezTo>
                  <a:pt x="106504" y="48476"/>
                  <a:pt x="104170" y="48136"/>
                  <a:pt x="103756" y="48136"/>
                </a:cubicBezTo>
                <a:cubicBezTo>
                  <a:pt x="102905" y="48136"/>
                  <a:pt x="101927" y="47974"/>
                  <a:pt x="101234" y="47876"/>
                </a:cubicBezTo>
                <a:cubicBezTo>
                  <a:pt x="101294" y="47876"/>
                  <a:pt x="99683" y="48217"/>
                  <a:pt x="99592" y="47633"/>
                </a:cubicBezTo>
                <a:cubicBezTo>
                  <a:pt x="99495" y="47034"/>
                  <a:pt x="97696" y="47374"/>
                  <a:pt x="97252" y="47131"/>
                </a:cubicBezTo>
                <a:cubicBezTo>
                  <a:pt x="97313" y="47212"/>
                  <a:pt x="96778" y="46370"/>
                  <a:pt x="96747" y="46370"/>
                </a:cubicBezTo>
                <a:cubicBezTo>
                  <a:pt x="96875" y="46030"/>
                  <a:pt x="98170" y="46532"/>
                  <a:pt x="98516" y="46613"/>
                </a:cubicBezTo>
                <a:cubicBezTo>
                  <a:pt x="101136" y="46953"/>
                  <a:pt x="102844" y="46872"/>
                  <a:pt x="104358" y="46872"/>
                </a:cubicBezTo>
                <a:cubicBezTo>
                  <a:pt x="105404" y="46872"/>
                  <a:pt x="107075" y="46872"/>
                  <a:pt x="108024" y="46532"/>
                </a:cubicBezTo>
                <a:cubicBezTo>
                  <a:pt x="107550" y="46613"/>
                  <a:pt x="108370" y="45528"/>
                  <a:pt x="108626" y="45868"/>
                </a:cubicBezTo>
                <a:cubicBezTo>
                  <a:pt x="108528" y="45690"/>
                  <a:pt x="108085" y="45609"/>
                  <a:pt x="107963" y="45609"/>
                </a:cubicBezTo>
                <a:cubicBezTo>
                  <a:pt x="106316" y="45528"/>
                  <a:pt x="102559" y="46208"/>
                  <a:pt x="99969" y="45868"/>
                </a:cubicBezTo>
                <a:cubicBezTo>
                  <a:pt x="99179" y="45771"/>
                  <a:pt x="97854" y="45949"/>
                  <a:pt x="97094" y="45269"/>
                </a:cubicBezTo>
                <a:cubicBezTo>
                  <a:pt x="97063" y="45269"/>
                  <a:pt x="96966" y="45188"/>
                  <a:pt x="96875" y="45026"/>
                </a:cubicBezTo>
                <a:cubicBezTo>
                  <a:pt x="96936" y="45188"/>
                  <a:pt x="96996" y="45188"/>
                  <a:pt x="97094" y="45269"/>
                </a:cubicBezTo>
                <a:cubicBezTo>
                  <a:pt x="97191" y="45269"/>
                  <a:pt x="96996" y="44767"/>
                  <a:pt x="96838" y="44524"/>
                </a:cubicBezTo>
                <a:cubicBezTo>
                  <a:pt x="96747" y="44605"/>
                  <a:pt x="96650" y="44605"/>
                  <a:pt x="96650" y="44524"/>
                </a:cubicBezTo>
                <a:cubicBezTo>
                  <a:pt x="96680" y="44346"/>
                  <a:pt x="96747" y="44427"/>
                  <a:pt x="96838" y="44524"/>
                </a:cubicBezTo>
                <a:cubicBezTo>
                  <a:pt x="96966" y="44524"/>
                  <a:pt x="97124" y="44346"/>
                  <a:pt x="97063" y="44265"/>
                </a:cubicBezTo>
                <a:cubicBezTo>
                  <a:pt x="96778" y="43924"/>
                  <a:pt x="96431" y="44184"/>
                  <a:pt x="96085" y="44005"/>
                </a:cubicBezTo>
                <a:cubicBezTo>
                  <a:pt x="95422" y="43682"/>
                  <a:pt x="94632" y="43001"/>
                  <a:pt x="93933" y="42742"/>
                </a:cubicBezTo>
                <a:cubicBezTo>
                  <a:pt x="92826" y="42321"/>
                  <a:pt x="91568" y="41997"/>
                  <a:pt x="90334" y="41398"/>
                </a:cubicBezTo>
                <a:cubicBezTo>
                  <a:pt x="89574" y="41058"/>
                  <a:pt x="90334" y="40815"/>
                  <a:pt x="90431" y="40896"/>
                </a:cubicBezTo>
                <a:cubicBezTo>
                  <a:pt x="90334" y="40815"/>
                  <a:pt x="89860" y="40475"/>
                  <a:pt x="89762" y="40394"/>
                </a:cubicBezTo>
                <a:cubicBezTo>
                  <a:pt x="88188" y="39551"/>
                  <a:pt x="86668" y="39470"/>
                  <a:pt x="85282" y="38547"/>
                </a:cubicBezTo>
                <a:cubicBezTo>
                  <a:pt x="84613" y="38207"/>
                  <a:pt x="83890" y="37527"/>
                  <a:pt x="83227" y="37025"/>
                </a:cubicBezTo>
                <a:cubicBezTo>
                  <a:pt x="81993" y="36102"/>
                  <a:pt x="80984" y="34919"/>
                  <a:pt x="79848" y="33656"/>
                </a:cubicBezTo>
                <a:cubicBezTo>
                  <a:pt x="74601" y="27777"/>
                  <a:pt x="70559" y="19014"/>
                  <a:pt x="65823" y="11110"/>
                </a:cubicBezTo>
                <a:cubicBezTo>
                  <a:pt x="65033" y="9766"/>
                  <a:pt x="64176" y="8325"/>
                  <a:pt x="63294" y="6980"/>
                </a:cubicBezTo>
                <a:cubicBezTo>
                  <a:pt x="62443" y="5636"/>
                  <a:pt x="61495" y="3870"/>
                  <a:pt x="60674" y="3109"/>
                </a:cubicBezTo>
                <a:cubicBezTo>
                  <a:pt x="60419" y="2866"/>
                  <a:pt x="60139" y="3028"/>
                  <a:pt x="59890" y="2866"/>
                </a:cubicBezTo>
                <a:cubicBezTo>
                  <a:pt x="59665" y="2607"/>
                  <a:pt x="59446" y="2024"/>
                  <a:pt x="59227" y="1765"/>
                </a:cubicBezTo>
                <a:cubicBezTo>
                  <a:pt x="58844" y="1425"/>
                  <a:pt x="58407" y="1425"/>
                  <a:pt x="57963" y="1004"/>
                </a:cubicBezTo>
                <a:cubicBezTo>
                  <a:pt x="57550" y="680"/>
                  <a:pt x="57264" y="0"/>
                  <a:pt x="56796" y="0"/>
                </a:cubicBezTo>
                <a:cubicBezTo>
                  <a:pt x="56984" y="761"/>
                  <a:pt x="58091" y="1101"/>
                  <a:pt x="57866" y="1765"/>
                </a:cubicBezTo>
                <a:cubicBezTo>
                  <a:pt x="57805" y="1943"/>
                  <a:pt x="57264" y="1846"/>
                  <a:pt x="57264" y="1765"/>
                </a:cubicBezTo>
                <a:cubicBezTo>
                  <a:pt x="57331" y="2105"/>
                  <a:pt x="58565" y="3789"/>
                  <a:pt x="58249" y="4130"/>
                </a:cubicBezTo>
                <a:cubicBezTo>
                  <a:pt x="58279" y="4032"/>
                  <a:pt x="55306" y="923"/>
                  <a:pt x="56796" y="3109"/>
                </a:cubicBezTo>
                <a:cubicBezTo>
                  <a:pt x="57203" y="3709"/>
                  <a:pt x="57775" y="3951"/>
                  <a:pt x="58151" y="4875"/>
                </a:cubicBezTo>
                <a:cubicBezTo>
                  <a:pt x="58565" y="4632"/>
                  <a:pt x="58182" y="5636"/>
                  <a:pt x="58151" y="4875"/>
                </a:cubicBezTo>
                <a:cubicBezTo>
                  <a:pt x="56668" y="4292"/>
                  <a:pt x="55659" y="2607"/>
                  <a:pt x="54267" y="1765"/>
                </a:cubicBezTo>
                <a:cubicBezTo>
                  <a:pt x="53319" y="2105"/>
                  <a:pt x="54990" y="3611"/>
                  <a:pt x="55337" y="4130"/>
                </a:cubicBezTo>
                <a:cubicBezTo>
                  <a:pt x="56541" y="5814"/>
                  <a:pt x="58121" y="9264"/>
                  <a:pt x="59130" y="10349"/>
                </a:cubicBezTo>
                <a:cubicBezTo>
                  <a:pt x="59544" y="10090"/>
                  <a:pt x="59130" y="11110"/>
                  <a:pt x="59130" y="10349"/>
                </a:cubicBezTo>
                <a:cubicBezTo>
                  <a:pt x="58121" y="10689"/>
                  <a:pt x="56638" y="8244"/>
                  <a:pt x="55337" y="7239"/>
                </a:cubicBezTo>
                <a:cubicBezTo>
                  <a:pt x="54516" y="6559"/>
                  <a:pt x="55659" y="8163"/>
                  <a:pt x="55908" y="8503"/>
                </a:cubicBezTo>
                <a:cubicBezTo>
                  <a:pt x="58024" y="11272"/>
                  <a:pt x="60328" y="13799"/>
                  <a:pt x="62316" y="16828"/>
                </a:cubicBezTo>
                <a:cubicBezTo>
                  <a:pt x="68851" y="26675"/>
                  <a:pt x="73720" y="39292"/>
                  <a:pt x="81392" y="46370"/>
                </a:cubicBezTo>
                <a:cubicBezTo>
                  <a:pt x="82340" y="47212"/>
                  <a:pt x="83258" y="47455"/>
                  <a:pt x="83446" y="48136"/>
                </a:cubicBezTo>
                <a:cubicBezTo>
                  <a:pt x="83416" y="48055"/>
                  <a:pt x="83197" y="48298"/>
                  <a:pt x="83130" y="48136"/>
                </a:cubicBezTo>
                <a:cubicBezTo>
                  <a:pt x="84395" y="49318"/>
                  <a:pt x="85945" y="49739"/>
                  <a:pt x="87240" y="50743"/>
                </a:cubicBezTo>
                <a:cubicBezTo>
                  <a:pt x="87367" y="50905"/>
                  <a:pt x="87744" y="50484"/>
                  <a:pt x="87714" y="51002"/>
                </a:cubicBezTo>
                <a:cubicBezTo>
                  <a:pt x="88534" y="50743"/>
                  <a:pt x="88121" y="51828"/>
                  <a:pt x="87714" y="51002"/>
                </a:cubicBezTo>
                <a:cubicBezTo>
                  <a:pt x="87586" y="50905"/>
                  <a:pt x="87209" y="51326"/>
                  <a:pt x="87240" y="50743"/>
                </a:cubicBezTo>
                <a:cubicBezTo>
                  <a:pt x="86036" y="50662"/>
                  <a:pt x="83951" y="49059"/>
                  <a:pt x="82656" y="48136"/>
                </a:cubicBezTo>
                <a:cubicBezTo>
                  <a:pt x="82340" y="47974"/>
                  <a:pt x="81203" y="47131"/>
                  <a:pt x="81203" y="47131"/>
                </a:cubicBezTo>
                <a:cubicBezTo>
                  <a:pt x="81270" y="47034"/>
                  <a:pt x="81331" y="46953"/>
                  <a:pt x="81392" y="46953"/>
                </a:cubicBezTo>
                <a:cubicBezTo>
                  <a:pt x="78553" y="44848"/>
                  <a:pt x="75866" y="41236"/>
                  <a:pt x="73495" y="37284"/>
                </a:cubicBezTo>
                <a:cubicBezTo>
                  <a:pt x="68729" y="29364"/>
                  <a:pt x="64018" y="19273"/>
                  <a:pt x="58437" y="12957"/>
                </a:cubicBezTo>
                <a:cubicBezTo>
                  <a:pt x="56352" y="10527"/>
                  <a:pt x="54237" y="8584"/>
                  <a:pt x="51835" y="6478"/>
                </a:cubicBezTo>
                <a:cubicBezTo>
                  <a:pt x="51075" y="5814"/>
                  <a:pt x="50316" y="4713"/>
                  <a:pt x="49592" y="4373"/>
                </a:cubicBezTo>
                <a:cubicBezTo>
                  <a:pt x="47884" y="3449"/>
                  <a:pt x="50352" y="6559"/>
                  <a:pt x="50759" y="6980"/>
                </a:cubicBezTo>
                <a:cubicBezTo>
                  <a:pt x="51294" y="7498"/>
                  <a:pt x="51896" y="8001"/>
                  <a:pt x="52498" y="8746"/>
                </a:cubicBezTo>
                <a:cubicBezTo>
                  <a:pt x="53130" y="9588"/>
                  <a:pt x="51768" y="8422"/>
                  <a:pt x="51331" y="8001"/>
                </a:cubicBezTo>
                <a:cubicBezTo>
                  <a:pt x="50887" y="7579"/>
                  <a:pt x="50504" y="7320"/>
                  <a:pt x="50066" y="6980"/>
                </a:cubicBezTo>
                <a:cubicBezTo>
                  <a:pt x="49337" y="6316"/>
                  <a:pt x="46273" y="3951"/>
                  <a:pt x="47951" y="6478"/>
                </a:cubicBezTo>
                <a:cubicBezTo>
                  <a:pt x="49118" y="8163"/>
                  <a:pt x="50504" y="8325"/>
                  <a:pt x="51835" y="9847"/>
                </a:cubicBezTo>
                <a:cubicBezTo>
                  <a:pt x="52468" y="10527"/>
                  <a:pt x="51264" y="10268"/>
                  <a:pt x="50857" y="10090"/>
                </a:cubicBezTo>
                <a:cubicBezTo>
                  <a:pt x="50382" y="9847"/>
                  <a:pt x="49878" y="8924"/>
                  <a:pt x="49209" y="9005"/>
                </a:cubicBezTo>
                <a:cubicBezTo>
                  <a:pt x="49057" y="8503"/>
                  <a:pt x="48832" y="8843"/>
                  <a:pt x="48863" y="9005"/>
                </a:cubicBezTo>
                <a:cubicBezTo>
                  <a:pt x="47003" y="8746"/>
                  <a:pt x="44413" y="7320"/>
                  <a:pt x="42103" y="6737"/>
                </a:cubicBezTo>
                <a:cubicBezTo>
                  <a:pt x="41471" y="6559"/>
                  <a:pt x="42577" y="7401"/>
                  <a:pt x="42674" y="7498"/>
                </a:cubicBezTo>
                <a:cubicBezTo>
                  <a:pt x="44000" y="8244"/>
                  <a:pt x="46875" y="9928"/>
                  <a:pt x="48139" y="10851"/>
                </a:cubicBezTo>
                <a:cubicBezTo>
                  <a:pt x="50699" y="12617"/>
                  <a:pt x="52528" y="14220"/>
                  <a:pt x="53665" y="16326"/>
                </a:cubicBezTo>
                <a:cubicBezTo>
                  <a:pt x="53568" y="16164"/>
                  <a:pt x="53349" y="16407"/>
                  <a:pt x="53379" y="16585"/>
                </a:cubicBezTo>
                <a:cubicBezTo>
                  <a:pt x="53477" y="16747"/>
                  <a:pt x="54516" y="17330"/>
                  <a:pt x="54079" y="17589"/>
                </a:cubicBezTo>
                <a:cubicBezTo>
                  <a:pt x="53823" y="17670"/>
                  <a:pt x="52875" y="16164"/>
                  <a:pt x="52686" y="16066"/>
                </a:cubicBezTo>
                <a:cubicBezTo>
                  <a:pt x="52370" y="15823"/>
                  <a:pt x="52085" y="16164"/>
                  <a:pt x="51835" y="16066"/>
                </a:cubicBezTo>
                <a:cubicBezTo>
                  <a:pt x="51294" y="15823"/>
                  <a:pt x="50887" y="14722"/>
                  <a:pt x="50158" y="14722"/>
                </a:cubicBezTo>
                <a:cubicBezTo>
                  <a:pt x="50759" y="15564"/>
                  <a:pt x="51331" y="16488"/>
                  <a:pt x="51927" y="17330"/>
                </a:cubicBezTo>
                <a:cubicBezTo>
                  <a:pt x="52054" y="17330"/>
                  <a:pt x="51993" y="17670"/>
                  <a:pt x="51927" y="17330"/>
                </a:cubicBezTo>
                <a:cubicBezTo>
                  <a:pt x="50729" y="16666"/>
                  <a:pt x="49811" y="15143"/>
                  <a:pt x="48516" y="14722"/>
                </a:cubicBezTo>
                <a:cubicBezTo>
                  <a:pt x="49811" y="15743"/>
                  <a:pt x="51015" y="17087"/>
                  <a:pt x="52212" y="18593"/>
                </a:cubicBezTo>
                <a:cubicBezTo>
                  <a:pt x="52686" y="19273"/>
                  <a:pt x="51264" y="18010"/>
                  <a:pt x="51045" y="17832"/>
                </a:cubicBezTo>
                <a:cubicBezTo>
                  <a:pt x="48261" y="15321"/>
                  <a:pt x="45671" y="13459"/>
                  <a:pt x="42291" y="12114"/>
                </a:cubicBezTo>
                <a:cubicBezTo>
                  <a:pt x="40875" y="11612"/>
                  <a:pt x="42832" y="12795"/>
                  <a:pt x="43179" y="12957"/>
                </a:cubicBezTo>
                <a:cubicBezTo>
                  <a:pt x="44534" y="13637"/>
                  <a:pt x="45708" y="14220"/>
                  <a:pt x="47161" y="15240"/>
                </a:cubicBezTo>
                <a:cubicBezTo>
                  <a:pt x="48072" y="15904"/>
                  <a:pt x="45799" y="15240"/>
                  <a:pt x="45799" y="15240"/>
                </a:cubicBezTo>
                <a:cubicBezTo>
                  <a:pt x="45799" y="15564"/>
                  <a:pt x="48297" y="17249"/>
                  <a:pt x="48425" y="17330"/>
                </a:cubicBezTo>
                <a:cubicBezTo>
                  <a:pt x="49525" y="18172"/>
                  <a:pt x="50030" y="18512"/>
                  <a:pt x="50857" y="19694"/>
                </a:cubicBezTo>
                <a:cubicBezTo>
                  <a:pt x="50978" y="19694"/>
                  <a:pt x="51136" y="19613"/>
                  <a:pt x="51136" y="19937"/>
                </a:cubicBezTo>
                <a:cubicBezTo>
                  <a:pt x="51264" y="19937"/>
                  <a:pt x="51422" y="19856"/>
                  <a:pt x="51422" y="20197"/>
                </a:cubicBezTo>
                <a:cubicBezTo>
                  <a:pt x="51835" y="19937"/>
                  <a:pt x="51452" y="20958"/>
                  <a:pt x="51422" y="20197"/>
                </a:cubicBezTo>
                <a:cubicBezTo>
                  <a:pt x="51331" y="20116"/>
                  <a:pt x="51173" y="20197"/>
                  <a:pt x="51136" y="19937"/>
                </a:cubicBezTo>
                <a:cubicBezTo>
                  <a:pt x="51045" y="19856"/>
                  <a:pt x="50857" y="19937"/>
                  <a:pt x="50857" y="19694"/>
                </a:cubicBezTo>
                <a:cubicBezTo>
                  <a:pt x="50097" y="19516"/>
                  <a:pt x="48297" y="17330"/>
                  <a:pt x="47161" y="17330"/>
                </a:cubicBezTo>
                <a:cubicBezTo>
                  <a:pt x="46620" y="17330"/>
                  <a:pt x="46875" y="18091"/>
                  <a:pt x="47537" y="18091"/>
                </a:cubicBezTo>
                <a:cubicBezTo>
                  <a:pt x="47568" y="17330"/>
                  <a:pt x="47951" y="18350"/>
                  <a:pt x="47537" y="18091"/>
                </a:cubicBezTo>
                <a:cubicBezTo>
                  <a:pt x="49306" y="19937"/>
                  <a:pt x="51106" y="21541"/>
                  <a:pt x="52686" y="23808"/>
                </a:cubicBezTo>
                <a:cubicBezTo>
                  <a:pt x="52814" y="23808"/>
                  <a:pt x="52972" y="23727"/>
                  <a:pt x="53003" y="24068"/>
                </a:cubicBezTo>
                <a:cubicBezTo>
                  <a:pt x="53100" y="24149"/>
                  <a:pt x="53258" y="23987"/>
                  <a:pt x="53288" y="24327"/>
                </a:cubicBezTo>
                <a:cubicBezTo>
                  <a:pt x="53416" y="24327"/>
                  <a:pt x="53349" y="24748"/>
                  <a:pt x="53288" y="24327"/>
                </a:cubicBezTo>
                <a:cubicBezTo>
                  <a:pt x="53161" y="24327"/>
                  <a:pt x="53003" y="24408"/>
                  <a:pt x="53003" y="24068"/>
                </a:cubicBezTo>
                <a:cubicBezTo>
                  <a:pt x="52875" y="24068"/>
                  <a:pt x="52717" y="24149"/>
                  <a:pt x="52686" y="23808"/>
                </a:cubicBezTo>
                <a:cubicBezTo>
                  <a:pt x="49246" y="20877"/>
                  <a:pt x="45768" y="17929"/>
                  <a:pt x="41696" y="16585"/>
                </a:cubicBezTo>
                <a:cubicBezTo>
                  <a:pt x="42012" y="16909"/>
                  <a:pt x="43623" y="17670"/>
                  <a:pt x="44346" y="18091"/>
                </a:cubicBezTo>
                <a:cubicBezTo>
                  <a:pt x="45009" y="18512"/>
                  <a:pt x="44127" y="18593"/>
                  <a:pt x="44127" y="18593"/>
                </a:cubicBezTo>
                <a:cubicBezTo>
                  <a:pt x="44346" y="18852"/>
                  <a:pt x="44820" y="18933"/>
                  <a:pt x="45106" y="19192"/>
                </a:cubicBezTo>
                <a:cubicBezTo>
                  <a:pt x="49623" y="22383"/>
                  <a:pt x="53665" y="26173"/>
                  <a:pt x="57550" y="31307"/>
                </a:cubicBezTo>
                <a:cubicBezTo>
                  <a:pt x="60802" y="35599"/>
                  <a:pt x="63167" y="39811"/>
                  <a:pt x="66109" y="45026"/>
                </a:cubicBezTo>
                <a:cubicBezTo>
                  <a:pt x="66547" y="45868"/>
                  <a:pt x="67811" y="47876"/>
                  <a:pt x="68443" y="49480"/>
                </a:cubicBezTo>
                <a:cubicBezTo>
                  <a:pt x="68541" y="49642"/>
                  <a:pt x="68729" y="49820"/>
                  <a:pt x="68541" y="49982"/>
                </a:cubicBezTo>
                <a:cubicBezTo>
                  <a:pt x="68224" y="50241"/>
                  <a:pt x="66170" y="46030"/>
                  <a:pt x="65726" y="45350"/>
                </a:cubicBezTo>
                <a:cubicBezTo>
                  <a:pt x="62948" y="40653"/>
                  <a:pt x="60516" y="36183"/>
                  <a:pt x="57075" y="32393"/>
                </a:cubicBezTo>
                <a:cubicBezTo>
                  <a:pt x="55088" y="30125"/>
                  <a:pt x="52814" y="27517"/>
                  <a:pt x="50571" y="25574"/>
                </a:cubicBezTo>
                <a:cubicBezTo>
                  <a:pt x="47537" y="23144"/>
                  <a:pt x="45009" y="21120"/>
                  <a:pt x="41410" y="20958"/>
                </a:cubicBezTo>
                <a:cubicBezTo>
                  <a:pt x="42577" y="21800"/>
                  <a:pt x="43969" y="22043"/>
                  <a:pt x="45009" y="23306"/>
                </a:cubicBezTo>
                <a:cubicBezTo>
                  <a:pt x="45392" y="23306"/>
                  <a:pt x="45671" y="23387"/>
                  <a:pt x="45896" y="23808"/>
                </a:cubicBezTo>
                <a:cubicBezTo>
                  <a:pt x="46401" y="23565"/>
                  <a:pt x="46024" y="24570"/>
                  <a:pt x="45896" y="23808"/>
                </a:cubicBezTo>
                <a:cubicBezTo>
                  <a:pt x="45519" y="23808"/>
                  <a:pt x="45234" y="23727"/>
                  <a:pt x="45009" y="23306"/>
                </a:cubicBezTo>
                <a:cubicBezTo>
                  <a:pt x="44534" y="23306"/>
                  <a:pt x="42832" y="21962"/>
                  <a:pt x="42012" y="21962"/>
                </a:cubicBezTo>
                <a:cubicBezTo>
                  <a:pt x="41094" y="21962"/>
                  <a:pt x="42170" y="22302"/>
                  <a:pt x="42389" y="22804"/>
                </a:cubicBezTo>
                <a:cubicBezTo>
                  <a:pt x="43021" y="22464"/>
                  <a:pt x="42607" y="23565"/>
                  <a:pt x="42389" y="22804"/>
                </a:cubicBezTo>
                <a:cubicBezTo>
                  <a:pt x="41537" y="22545"/>
                  <a:pt x="41252" y="22221"/>
                  <a:pt x="40650" y="22545"/>
                </a:cubicBezTo>
                <a:cubicBezTo>
                  <a:pt x="40680" y="22464"/>
                  <a:pt x="41252" y="22464"/>
                  <a:pt x="41221" y="22804"/>
                </a:cubicBezTo>
                <a:cubicBezTo>
                  <a:pt x="41155" y="23306"/>
                  <a:pt x="39075" y="22804"/>
                  <a:pt x="40243" y="23808"/>
                </a:cubicBezTo>
                <a:cubicBezTo>
                  <a:pt x="40996" y="24408"/>
                  <a:pt x="42200" y="24570"/>
                  <a:pt x="42960" y="25072"/>
                </a:cubicBezTo>
                <a:cubicBezTo>
                  <a:pt x="43586" y="25493"/>
                  <a:pt x="44474" y="26513"/>
                  <a:pt x="45392" y="27177"/>
                </a:cubicBezTo>
                <a:cubicBezTo>
                  <a:pt x="45738" y="27436"/>
                  <a:pt x="46462" y="27777"/>
                  <a:pt x="46875" y="28198"/>
                </a:cubicBezTo>
                <a:cubicBezTo>
                  <a:pt x="48012" y="29364"/>
                  <a:pt x="46115" y="27938"/>
                  <a:pt x="45610" y="27679"/>
                </a:cubicBezTo>
                <a:cubicBezTo>
                  <a:pt x="44316" y="27015"/>
                  <a:pt x="43841" y="27015"/>
                  <a:pt x="42486" y="26675"/>
                </a:cubicBezTo>
                <a:cubicBezTo>
                  <a:pt x="41945" y="26513"/>
                  <a:pt x="40620" y="26254"/>
                  <a:pt x="41696" y="27177"/>
                </a:cubicBezTo>
                <a:cubicBezTo>
                  <a:pt x="43118" y="28360"/>
                  <a:pt x="44534" y="28522"/>
                  <a:pt x="45987" y="30044"/>
                </a:cubicBezTo>
                <a:cubicBezTo>
                  <a:pt x="46875" y="30967"/>
                  <a:pt x="44917" y="29704"/>
                  <a:pt x="44030" y="29283"/>
                </a:cubicBezTo>
                <a:cubicBezTo>
                  <a:pt x="43525" y="28943"/>
                  <a:pt x="40650" y="28100"/>
                  <a:pt x="42200" y="29283"/>
                </a:cubicBezTo>
                <a:cubicBezTo>
                  <a:pt x="42516" y="29542"/>
                  <a:pt x="43811" y="30125"/>
                  <a:pt x="43750" y="30287"/>
                </a:cubicBezTo>
                <a:cubicBezTo>
                  <a:pt x="43586" y="30724"/>
                  <a:pt x="42577" y="30044"/>
                  <a:pt x="42486" y="30044"/>
                </a:cubicBezTo>
                <a:cubicBezTo>
                  <a:pt x="40462" y="29283"/>
                  <a:pt x="38632" y="28862"/>
                  <a:pt x="36449" y="28441"/>
                </a:cubicBezTo>
                <a:cubicBezTo>
                  <a:pt x="35726" y="28360"/>
                  <a:pt x="35282" y="28100"/>
                  <a:pt x="34711" y="28198"/>
                </a:cubicBezTo>
                <a:cubicBezTo>
                  <a:pt x="34680" y="28198"/>
                  <a:pt x="34303" y="28522"/>
                  <a:pt x="34303" y="28700"/>
                </a:cubicBezTo>
                <a:cubicBezTo>
                  <a:pt x="34364" y="29040"/>
                  <a:pt x="38346" y="30384"/>
                  <a:pt x="38601" y="30546"/>
                </a:cubicBezTo>
                <a:cubicBezTo>
                  <a:pt x="40650" y="31728"/>
                  <a:pt x="40778" y="31647"/>
                  <a:pt x="42674" y="32652"/>
                </a:cubicBezTo>
                <a:cubicBezTo>
                  <a:pt x="45641" y="34158"/>
                  <a:pt x="47635" y="35761"/>
                  <a:pt x="50255" y="38288"/>
                </a:cubicBezTo>
                <a:cubicBezTo>
                  <a:pt x="50662" y="38029"/>
                  <a:pt x="50285" y="39130"/>
                  <a:pt x="50255" y="38288"/>
                </a:cubicBezTo>
                <a:cubicBezTo>
                  <a:pt x="47319" y="36264"/>
                  <a:pt x="44632" y="33656"/>
                  <a:pt x="41221" y="32911"/>
                </a:cubicBezTo>
                <a:cubicBezTo>
                  <a:pt x="40905" y="32069"/>
                  <a:pt x="40492" y="33154"/>
                  <a:pt x="41221" y="32911"/>
                </a:cubicBezTo>
                <a:cubicBezTo>
                  <a:pt x="41282" y="32992"/>
                  <a:pt x="43434" y="34498"/>
                  <a:pt x="43465" y="34417"/>
                </a:cubicBezTo>
                <a:cubicBezTo>
                  <a:pt x="43398" y="34579"/>
                  <a:pt x="40559" y="33656"/>
                  <a:pt x="42200" y="35178"/>
                </a:cubicBezTo>
                <a:cubicBezTo>
                  <a:pt x="42765" y="35761"/>
                  <a:pt x="43556" y="36102"/>
                  <a:pt x="44346" y="36523"/>
                </a:cubicBezTo>
                <a:cubicBezTo>
                  <a:pt x="45264" y="37025"/>
                  <a:pt x="45009" y="36944"/>
                  <a:pt x="45519" y="37284"/>
                </a:cubicBezTo>
                <a:cubicBezTo>
                  <a:pt x="46498" y="38029"/>
                  <a:pt x="44346" y="36863"/>
                  <a:pt x="44255" y="36782"/>
                </a:cubicBezTo>
                <a:cubicBezTo>
                  <a:pt x="42802" y="36021"/>
                  <a:pt x="41221" y="35259"/>
                  <a:pt x="39483" y="34919"/>
                </a:cubicBezTo>
                <a:cubicBezTo>
                  <a:pt x="43306" y="37284"/>
                  <a:pt x="47726" y="39551"/>
                  <a:pt x="51422" y="43260"/>
                </a:cubicBezTo>
                <a:cubicBezTo>
                  <a:pt x="52310" y="44086"/>
                  <a:pt x="53258" y="44848"/>
                  <a:pt x="53951" y="46370"/>
                </a:cubicBezTo>
                <a:cubicBezTo>
                  <a:pt x="54358" y="46111"/>
                  <a:pt x="53981" y="47131"/>
                  <a:pt x="53951" y="46370"/>
                </a:cubicBezTo>
                <a:cubicBezTo>
                  <a:pt x="50504" y="42920"/>
                  <a:pt x="46620" y="39389"/>
                  <a:pt x="42389" y="37527"/>
                </a:cubicBezTo>
                <a:cubicBezTo>
                  <a:pt x="40936" y="36944"/>
                  <a:pt x="39386" y="36183"/>
                  <a:pt x="38000" y="36021"/>
                </a:cubicBezTo>
                <a:cubicBezTo>
                  <a:pt x="37872" y="35940"/>
                  <a:pt x="37179" y="35761"/>
                  <a:pt x="37051" y="36183"/>
                </a:cubicBezTo>
                <a:cubicBezTo>
                  <a:pt x="37209" y="35940"/>
                  <a:pt x="38218" y="36685"/>
                  <a:pt x="38158" y="36782"/>
                </a:cubicBezTo>
                <a:cubicBezTo>
                  <a:pt x="38723" y="36944"/>
                  <a:pt x="39355" y="37025"/>
                  <a:pt x="40048" y="37527"/>
                </a:cubicBezTo>
                <a:cubicBezTo>
                  <a:pt x="40650" y="37948"/>
                  <a:pt x="41094" y="38709"/>
                  <a:pt x="39860" y="38288"/>
                </a:cubicBezTo>
                <a:cubicBezTo>
                  <a:pt x="38091" y="37705"/>
                  <a:pt x="40808" y="38871"/>
                  <a:pt x="41696" y="39389"/>
                </a:cubicBezTo>
                <a:cubicBezTo>
                  <a:pt x="47221" y="42240"/>
                  <a:pt x="52182" y="46872"/>
                  <a:pt x="56510" y="52590"/>
                </a:cubicBezTo>
                <a:cubicBezTo>
                  <a:pt x="56571" y="52590"/>
                  <a:pt x="56699" y="52590"/>
                  <a:pt x="56699" y="52849"/>
                </a:cubicBezTo>
                <a:cubicBezTo>
                  <a:pt x="57106" y="52590"/>
                  <a:pt x="56699" y="53610"/>
                  <a:pt x="56699" y="52849"/>
                </a:cubicBezTo>
                <a:cubicBezTo>
                  <a:pt x="56601" y="52768"/>
                  <a:pt x="56510" y="52849"/>
                  <a:pt x="56510" y="52590"/>
                </a:cubicBezTo>
                <a:cubicBezTo>
                  <a:pt x="49939" y="44848"/>
                  <a:pt x="42072" y="38871"/>
                  <a:pt x="33829" y="37527"/>
                </a:cubicBezTo>
                <a:cubicBezTo>
                  <a:pt x="31714" y="37203"/>
                  <a:pt x="29246" y="36604"/>
                  <a:pt x="26814" y="37025"/>
                </a:cubicBezTo>
                <a:cubicBezTo>
                  <a:pt x="25489" y="37284"/>
                  <a:pt x="27477" y="37106"/>
                  <a:pt x="28297" y="37284"/>
                </a:cubicBezTo>
                <a:cubicBezTo>
                  <a:pt x="29088" y="37527"/>
                  <a:pt x="31240" y="37527"/>
                  <a:pt x="32279" y="38029"/>
                </a:cubicBezTo>
                <a:cubicBezTo>
                  <a:pt x="33009" y="38466"/>
                  <a:pt x="31142" y="38288"/>
                  <a:pt x="30607" y="38288"/>
                </a:cubicBezTo>
                <a:cubicBezTo>
                  <a:pt x="26279" y="38369"/>
                  <a:pt x="20875" y="39292"/>
                  <a:pt x="16139" y="40134"/>
                </a:cubicBezTo>
                <a:cubicBezTo>
                  <a:pt x="14656" y="40394"/>
                  <a:pt x="12188" y="41398"/>
                  <a:pt x="10297" y="42499"/>
                </a:cubicBezTo>
                <a:cubicBezTo>
                  <a:pt x="9003" y="43163"/>
                  <a:pt x="7768" y="44184"/>
                  <a:pt x="7610" y="44346"/>
                </a:cubicBezTo>
                <a:cubicBezTo>
                  <a:pt x="7610" y="44346"/>
                  <a:pt x="7641" y="44265"/>
                  <a:pt x="7671" y="44265"/>
                </a:cubicBezTo>
                <a:cubicBezTo>
                  <a:pt x="7580" y="44346"/>
                  <a:pt x="7580" y="44346"/>
                  <a:pt x="7610" y="44346"/>
                </a:cubicBezTo>
                <a:cubicBezTo>
                  <a:pt x="6978" y="44848"/>
                  <a:pt x="6346" y="45188"/>
                  <a:pt x="5714" y="45868"/>
                </a:cubicBezTo>
                <a:cubicBezTo>
                  <a:pt x="4291" y="47374"/>
                  <a:pt x="6917" y="45350"/>
                  <a:pt x="7264" y="45026"/>
                </a:cubicBezTo>
                <a:cubicBezTo>
                  <a:pt x="10103" y="42920"/>
                  <a:pt x="12820" y="41236"/>
                  <a:pt x="16516" y="40394"/>
                </a:cubicBezTo>
                <a:cubicBezTo>
                  <a:pt x="18285" y="39973"/>
                  <a:pt x="20182" y="39892"/>
                  <a:pt x="22267" y="39632"/>
                </a:cubicBezTo>
                <a:cubicBezTo>
                  <a:pt x="24133" y="39389"/>
                  <a:pt x="26340" y="38547"/>
                  <a:pt x="27890" y="39130"/>
                </a:cubicBezTo>
                <a:cubicBezTo>
                  <a:pt x="29088" y="39551"/>
                  <a:pt x="27513" y="39632"/>
                  <a:pt x="26814" y="39632"/>
                </a:cubicBezTo>
                <a:cubicBezTo>
                  <a:pt x="25142" y="39632"/>
                  <a:pt x="23185" y="39713"/>
                  <a:pt x="21574" y="40394"/>
                </a:cubicBezTo>
                <a:cubicBezTo>
                  <a:pt x="20528" y="40815"/>
                  <a:pt x="22838" y="40475"/>
                  <a:pt x="23215" y="40394"/>
                </a:cubicBezTo>
                <a:cubicBezTo>
                  <a:pt x="24984" y="40232"/>
                  <a:pt x="26753" y="40232"/>
                  <a:pt x="28395" y="40394"/>
                </a:cubicBezTo>
                <a:cubicBezTo>
                  <a:pt x="33957" y="41058"/>
                  <a:pt x="39136" y="43503"/>
                  <a:pt x="44285" y="46613"/>
                </a:cubicBezTo>
                <a:cubicBezTo>
                  <a:pt x="44820" y="46953"/>
                  <a:pt x="45355" y="47293"/>
                  <a:pt x="45896" y="47633"/>
                </a:cubicBezTo>
                <a:cubicBezTo>
                  <a:pt x="46182" y="47633"/>
                  <a:pt x="46431" y="47795"/>
                  <a:pt x="46559" y="48136"/>
                </a:cubicBezTo>
                <a:cubicBezTo>
                  <a:pt x="47094" y="47876"/>
                  <a:pt x="46686" y="48978"/>
                  <a:pt x="46559" y="48136"/>
                </a:cubicBezTo>
                <a:cubicBezTo>
                  <a:pt x="46273" y="48217"/>
                  <a:pt x="46024" y="48055"/>
                  <a:pt x="45896" y="47633"/>
                </a:cubicBezTo>
                <a:cubicBezTo>
                  <a:pt x="45355" y="47293"/>
                  <a:pt x="44820" y="46953"/>
                  <a:pt x="44285" y="46613"/>
                </a:cubicBezTo>
                <a:cubicBezTo>
                  <a:pt x="36735" y="42240"/>
                  <a:pt x="26498" y="41236"/>
                  <a:pt x="17592" y="43001"/>
                </a:cubicBezTo>
                <a:cubicBezTo>
                  <a:pt x="14151" y="43682"/>
                  <a:pt x="9568" y="45188"/>
                  <a:pt x="6504" y="47876"/>
                </a:cubicBezTo>
                <a:cubicBezTo>
                  <a:pt x="4990" y="49221"/>
                  <a:pt x="3598" y="50484"/>
                  <a:pt x="3379" y="52849"/>
                </a:cubicBezTo>
                <a:cubicBezTo>
                  <a:pt x="3440" y="52347"/>
                  <a:pt x="3410" y="53934"/>
                  <a:pt x="3379" y="53853"/>
                </a:cubicBezTo>
                <a:cubicBezTo>
                  <a:pt x="3471" y="54112"/>
                  <a:pt x="4170" y="53610"/>
                  <a:pt x="4072" y="54112"/>
                </a:cubicBezTo>
                <a:cubicBezTo>
                  <a:pt x="3854" y="55035"/>
                  <a:pt x="3063" y="53934"/>
                  <a:pt x="2905" y="54614"/>
                </a:cubicBezTo>
                <a:cubicBezTo>
                  <a:pt x="2620" y="55716"/>
                  <a:pt x="3471" y="55958"/>
                  <a:pt x="3659" y="55958"/>
                </a:cubicBezTo>
                <a:cubicBezTo>
                  <a:pt x="3817" y="55958"/>
                  <a:pt x="5112" y="54873"/>
                  <a:pt x="4072" y="55958"/>
                </a:cubicBezTo>
                <a:cubicBezTo>
                  <a:pt x="4012" y="55958"/>
                  <a:pt x="3817" y="56461"/>
                  <a:pt x="3756" y="56461"/>
                </a:cubicBezTo>
                <a:cubicBezTo>
                  <a:pt x="3410" y="56720"/>
                  <a:pt x="2838" y="56039"/>
                  <a:pt x="2905" y="57983"/>
                </a:cubicBezTo>
                <a:cubicBezTo>
                  <a:pt x="2905" y="58566"/>
                  <a:pt x="3155" y="58485"/>
                  <a:pt x="3094" y="59327"/>
                </a:cubicBezTo>
                <a:cubicBezTo>
                  <a:pt x="3094" y="59408"/>
                  <a:pt x="2717" y="59246"/>
                  <a:pt x="2717" y="59327"/>
                </a:cubicBezTo>
                <a:cubicBezTo>
                  <a:pt x="2589" y="59991"/>
                  <a:pt x="2875" y="59489"/>
                  <a:pt x="2905" y="60234"/>
                </a:cubicBezTo>
                <a:cubicBezTo>
                  <a:pt x="2875" y="59991"/>
                  <a:pt x="2589" y="61239"/>
                  <a:pt x="2680" y="61158"/>
                </a:cubicBezTo>
                <a:cubicBezTo>
                  <a:pt x="2273" y="62178"/>
                  <a:pt x="1610" y="61919"/>
                  <a:pt x="1641" y="63182"/>
                </a:cubicBezTo>
                <a:cubicBezTo>
                  <a:pt x="1641" y="63943"/>
                  <a:pt x="2303" y="62842"/>
                  <a:pt x="2401" y="63943"/>
                </a:cubicBezTo>
                <a:cubicBezTo>
                  <a:pt x="2431" y="64186"/>
                  <a:pt x="565" y="66049"/>
                  <a:pt x="1732" y="66794"/>
                </a:cubicBezTo>
                <a:cubicBezTo>
                  <a:pt x="1987" y="66972"/>
                  <a:pt x="2176" y="66972"/>
                  <a:pt x="2206" y="66972"/>
                </a:cubicBezTo>
                <a:cubicBezTo>
                  <a:pt x="2176" y="66972"/>
                  <a:pt x="2048" y="67053"/>
                  <a:pt x="1829" y="67296"/>
                </a:cubicBezTo>
                <a:cubicBezTo>
                  <a:pt x="1829" y="67296"/>
                  <a:pt x="1513" y="68057"/>
                  <a:pt x="1544" y="68154"/>
                </a:cubicBezTo>
                <a:cubicBezTo>
                  <a:pt x="1610" y="68316"/>
                  <a:pt x="3063" y="66891"/>
                  <a:pt x="2303" y="67814"/>
                </a:cubicBezTo>
                <a:cubicBezTo>
                  <a:pt x="2462" y="67636"/>
                  <a:pt x="1009" y="69499"/>
                  <a:pt x="1039" y="69159"/>
                </a:cubicBezTo>
                <a:cubicBezTo>
                  <a:pt x="881" y="70341"/>
                  <a:pt x="1860" y="70001"/>
                  <a:pt x="1829" y="70665"/>
                </a:cubicBezTo>
                <a:cubicBezTo>
                  <a:pt x="1829" y="70665"/>
                  <a:pt x="0" y="71928"/>
                  <a:pt x="948" y="72268"/>
                </a:cubicBezTo>
                <a:cubicBezTo>
                  <a:pt x="1386" y="72447"/>
                  <a:pt x="1702" y="73370"/>
                  <a:pt x="2018" y="73532"/>
                </a:cubicBezTo>
                <a:cubicBezTo>
                  <a:pt x="2303" y="73694"/>
                  <a:pt x="2620" y="73192"/>
                  <a:pt x="2717" y="73273"/>
                </a:cubicBezTo>
                <a:cubicBezTo>
                  <a:pt x="2996" y="73694"/>
                  <a:pt x="2522" y="74374"/>
                  <a:pt x="3094" y="74633"/>
                </a:cubicBezTo>
                <a:cubicBezTo>
                  <a:pt x="3598" y="74795"/>
                  <a:pt x="4674" y="73111"/>
                  <a:pt x="6097" y="71766"/>
                </a:cubicBezTo>
                <a:cubicBezTo>
                  <a:pt x="10893" y="67053"/>
                  <a:pt x="17057" y="66891"/>
                  <a:pt x="23027" y="65531"/>
                </a:cubicBezTo>
                <a:cubicBezTo>
                  <a:pt x="25835" y="64867"/>
                  <a:pt x="28613" y="66049"/>
                  <a:pt x="31300" y="66292"/>
                </a:cubicBezTo>
                <a:cubicBezTo>
                  <a:pt x="32911" y="66470"/>
                  <a:pt x="34462" y="66470"/>
                  <a:pt x="35975" y="66794"/>
                </a:cubicBezTo>
                <a:cubicBezTo>
                  <a:pt x="38218" y="67393"/>
                  <a:pt x="40334" y="68899"/>
                  <a:pt x="42486" y="69078"/>
                </a:cubicBezTo>
                <a:cubicBezTo>
                  <a:pt x="42419" y="68899"/>
                  <a:pt x="42674" y="68657"/>
                  <a:pt x="42863" y="69159"/>
                </a:cubicBezTo>
                <a:cubicBezTo>
                  <a:pt x="43683" y="69321"/>
                  <a:pt x="42577" y="69661"/>
                  <a:pt x="43367" y="69402"/>
                </a:cubicBezTo>
                <a:cubicBezTo>
                  <a:pt x="44188" y="69159"/>
                  <a:pt x="42990" y="70163"/>
                  <a:pt x="43841" y="69920"/>
                </a:cubicBezTo>
                <a:cubicBezTo>
                  <a:pt x="43969" y="69159"/>
                  <a:pt x="44376" y="70163"/>
                  <a:pt x="43841" y="69920"/>
                </a:cubicBezTo>
                <a:cubicBezTo>
                  <a:pt x="44030" y="70341"/>
                  <a:pt x="44316" y="70422"/>
                  <a:pt x="44632" y="70422"/>
                </a:cubicBezTo>
                <a:cubicBezTo>
                  <a:pt x="44632" y="70341"/>
                  <a:pt x="44632" y="70244"/>
                  <a:pt x="44632" y="70163"/>
                </a:cubicBezTo>
                <a:cubicBezTo>
                  <a:pt x="44127" y="70503"/>
                  <a:pt x="44504" y="69402"/>
                  <a:pt x="44632" y="70163"/>
                </a:cubicBezTo>
                <a:cubicBezTo>
                  <a:pt x="44759" y="70244"/>
                  <a:pt x="44978" y="70082"/>
                  <a:pt x="45009" y="70422"/>
                </a:cubicBezTo>
                <a:cubicBezTo>
                  <a:pt x="45136" y="70503"/>
                  <a:pt x="45264" y="70584"/>
                  <a:pt x="45355" y="70665"/>
                </a:cubicBezTo>
                <a:cubicBezTo>
                  <a:pt x="45264" y="70665"/>
                  <a:pt x="45075" y="70843"/>
                  <a:pt x="45106" y="70924"/>
                </a:cubicBezTo>
                <a:cubicBezTo>
                  <a:pt x="45167" y="71086"/>
                  <a:pt x="45452" y="70843"/>
                  <a:pt x="45392" y="70665"/>
                </a:cubicBezTo>
                <a:lnTo>
                  <a:pt x="45392" y="70665"/>
                </a:lnTo>
                <a:cubicBezTo>
                  <a:pt x="48139" y="72447"/>
                  <a:pt x="50887" y="75135"/>
                  <a:pt x="53379" y="77986"/>
                </a:cubicBezTo>
                <a:cubicBezTo>
                  <a:pt x="54200" y="78925"/>
                  <a:pt x="54960" y="80512"/>
                  <a:pt x="55811" y="81355"/>
                </a:cubicBezTo>
                <a:cubicBezTo>
                  <a:pt x="56480" y="81954"/>
                  <a:pt x="57142" y="81954"/>
                  <a:pt x="57775" y="82618"/>
                </a:cubicBezTo>
                <a:cubicBezTo>
                  <a:pt x="58784" y="83719"/>
                  <a:pt x="59793" y="85809"/>
                  <a:pt x="60863" y="87590"/>
                </a:cubicBezTo>
                <a:cubicBezTo>
                  <a:pt x="63866" y="92384"/>
                  <a:pt x="66674" y="98102"/>
                  <a:pt x="69610" y="103074"/>
                </a:cubicBezTo>
                <a:cubicBezTo>
                  <a:pt x="72930" y="108711"/>
                  <a:pt x="76784" y="113586"/>
                  <a:pt x="81586" y="116533"/>
                </a:cubicBezTo>
                <a:cubicBezTo>
                  <a:pt x="82340" y="117036"/>
                  <a:pt x="84334" y="117959"/>
                  <a:pt x="83355" y="117117"/>
                </a:cubicBezTo>
                <a:cubicBezTo>
                  <a:pt x="80036" y="114088"/>
                  <a:pt x="77033" y="112501"/>
                  <a:pt x="74194" y="108532"/>
                </a:cubicBezTo>
                <a:cubicBezTo>
                  <a:pt x="73908" y="108111"/>
                  <a:pt x="72486" y="105763"/>
                  <a:pt x="73720" y="107269"/>
                </a:cubicBezTo>
                <a:cubicBezTo>
                  <a:pt x="75805" y="109796"/>
                  <a:pt x="78644" y="112922"/>
                  <a:pt x="81203" y="114768"/>
                </a:cubicBezTo>
                <a:cubicBezTo>
                  <a:pt x="82656" y="115772"/>
                  <a:pt x="84303" y="116614"/>
                  <a:pt x="85787" y="117376"/>
                </a:cubicBezTo>
                <a:cubicBezTo>
                  <a:pt x="89610" y="119222"/>
                  <a:pt x="92954" y="119141"/>
                  <a:pt x="97349" y="119643"/>
                </a:cubicBezTo>
                <a:cubicBezTo>
                  <a:pt x="99811" y="119983"/>
                  <a:pt x="105051" y="119983"/>
                  <a:pt x="107264" y="119643"/>
                </a:cubicBezTo>
                <a:cubicBezTo>
                  <a:pt x="107234" y="119643"/>
                  <a:pt x="109319" y="119821"/>
                  <a:pt x="109319" y="119141"/>
                </a:cubicBezTo>
                <a:cubicBezTo>
                  <a:pt x="109319" y="118979"/>
                  <a:pt x="107708" y="118380"/>
                  <a:pt x="107550" y="118380"/>
                </a:cubicBezTo>
                <a:cubicBezTo>
                  <a:pt x="107361" y="118380"/>
                  <a:pt x="107203" y="118882"/>
                  <a:pt x="107075" y="118882"/>
                </a:cubicBezTo>
                <a:cubicBezTo>
                  <a:pt x="106346" y="119060"/>
                  <a:pt x="105367" y="118720"/>
                  <a:pt x="104455" y="118639"/>
                </a:cubicBezTo>
                <a:cubicBezTo>
                  <a:pt x="100693" y="118218"/>
                  <a:pt x="96401" y="118461"/>
                  <a:pt x="92389" y="117635"/>
                </a:cubicBezTo>
                <a:cubicBezTo>
                  <a:pt x="90996" y="117295"/>
                  <a:pt x="89167" y="116112"/>
                  <a:pt x="87714" y="115529"/>
                </a:cubicBezTo>
                <a:cubicBezTo>
                  <a:pt x="87556" y="115351"/>
                  <a:pt x="87142" y="115853"/>
                  <a:pt x="87142" y="115270"/>
                </a:cubicBezTo>
                <a:cubicBezTo>
                  <a:pt x="86954" y="115108"/>
                  <a:pt x="86577" y="115610"/>
                  <a:pt x="86541" y="115011"/>
                </a:cubicBezTo>
                <a:cubicBezTo>
                  <a:pt x="86382" y="114849"/>
                  <a:pt x="85975" y="115351"/>
                  <a:pt x="85975" y="114768"/>
                </a:cubicBezTo>
                <a:cubicBezTo>
                  <a:pt x="85343" y="115011"/>
                  <a:pt x="85750" y="113926"/>
                  <a:pt x="85975" y="114768"/>
                </a:cubicBezTo>
                <a:cubicBezTo>
                  <a:pt x="86133" y="114930"/>
                  <a:pt x="86541" y="114428"/>
                  <a:pt x="86541" y="115011"/>
                </a:cubicBezTo>
                <a:cubicBezTo>
                  <a:pt x="86735" y="115189"/>
                  <a:pt x="87112" y="114687"/>
                  <a:pt x="87142" y="115270"/>
                </a:cubicBezTo>
                <a:cubicBezTo>
                  <a:pt x="87300" y="115432"/>
                  <a:pt x="87714" y="114930"/>
                  <a:pt x="87714" y="115529"/>
                </a:cubicBezTo>
                <a:cubicBezTo>
                  <a:pt x="87963" y="115270"/>
                  <a:pt x="88978" y="116031"/>
                  <a:pt x="89167" y="116031"/>
                </a:cubicBezTo>
                <a:cubicBezTo>
                  <a:pt x="90145" y="116274"/>
                  <a:pt x="88534" y="115351"/>
                  <a:pt x="87617" y="115011"/>
                </a:cubicBezTo>
                <a:cubicBezTo>
                  <a:pt x="86668" y="114590"/>
                  <a:pt x="86133" y="114347"/>
                  <a:pt x="85471" y="114266"/>
                </a:cubicBezTo>
                <a:cubicBezTo>
                  <a:pt x="85155" y="115011"/>
                  <a:pt x="84741" y="113926"/>
                  <a:pt x="85471" y="114266"/>
                </a:cubicBezTo>
                <a:cubicBezTo>
                  <a:pt x="84267" y="113327"/>
                  <a:pt x="86954" y="114266"/>
                  <a:pt x="87714" y="114509"/>
                </a:cubicBezTo>
                <a:cubicBezTo>
                  <a:pt x="88942" y="114930"/>
                  <a:pt x="90115" y="115691"/>
                  <a:pt x="91410" y="115772"/>
                </a:cubicBezTo>
                <a:cubicBezTo>
                  <a:pt x="92765" y="115950"/>
                  <a:pt x="93586" y="115610"/>
                  <a:pt x="95106" y="115772"/>
                </a:cubicBezTo>
                <a:cubicBezTo>
                  <a:pt x="100255" y="116452"/>
                  <a:pt x="106382" y="116776"/>
                  <a:pt x="110486" y="115270"/>
                </a:cubicBezTo>
                <a:cubicBezTo>
                  <a:pt x="111848" y="114768"/>
                  <a:pt x="113173" y="113926"/>
                  <a:pt x="114468" y="113424"/>
                </a:cubicBezTo>
                <a:cubicBezTo>
                  <a:pt x="115951" y="112922"/>
                  <a:pt x="117404" y="112824"/>
                  <a:pt x="118541" y="111901"/>
                </a:cubicBezTo>
                <a:cubicBezTo>
                  <a:pt x="118607" y="111820"/>
                  <a:pt x="118826" y="111237"/>
                  <a:pt x="119142" y="110897"/>
                </a:cubicBezTo>
                <a:cubicBezTo>
                  <a:pt x="118984" y="111059"/>
                  <a:pt x="119993" y="110897"/>
                  <a:pt x="119714" y="110055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4572000" y="1724850"/>
            <a:ext cx="43206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5700">
                <a:latin typeface="Montserrat"/>
                <a:ea typeface="Montserrat"/>
                <a:cs typeface="Montserrat"/>
                <a:sym typeface="Montserrat"/>
              </a:rPr>
              <a:t>FOLLOW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 b="0" l="16931" r="16931" t="0"/>
          <a:stretch/>
        </p:blipFill>
        <p:spPr>
          <a:xfrm>
            <a:off x="-662653" y="-263453"/>
            <a:ext cx="5165100" cy="5201400"/>
          </a:xfrm>
          <a:custGeom>
            <a:rect b="b" l="l" r="r" t="t"/>
            <a:pathLst>
              <a:path extrusionOk="0" h="120000" w="120000">
                <a:moveTo>
                  <a:pt x="83086" y="48176"/>
                </a:moveTo>
                <a:lnTo>
                  <a:pt x="83160" y="48233"/>
                </a:lnTo>
                <a:lnTo>
                  <a:pt x="83160" y="48233"/>
                </a:lnTo>
                <a:cubicBezTo>
                  <a:pt x="83129" y="48232"/>
                  <a:pt x="83103" y="48217"/>
                  <a:pt x="83086" y="48176"/>
                </a:cubicBezTo>
                <a:close/>
                <a:moveTo>
                  <a:pt x="45567" y="47674"/>
                </a:moveTo>
                <a:cubicBezTo>
                  <a:pt x="45695" y="48095"/>
                  <a:pt x="45947" y="48257"/>
                  <a:pt x="46235" y="48176"/>
                </a:cubicBezTo>
                <a:cubicBezTo>
                  <a:pt x="46363" y="49019"/>
                  <a:pt x="46774" y="47917"/>
                  <a:pt x="46235" y="48176"/>
                </a:cubicBezTo>
                <a:cubicBezTo>
                  <a:pt x="46106" y="47836"/>
                  <a:pt x="45855" y="47674"/>
                  <a:pt x="45567" y="47674"/>
                </a:cubicBezTo>
                <a:close/>
                <a:moveTo>
                  <a:pt x="7049" y="44302"/>
                </a:moveTo>
                <a:cubicBezTo>
                  <a:pt x="7019" y="44302"/>
                  <a:pt x="6988" y="44383"/>
                  <a:pt x="6988" y="44383"/>
                </a:cubicBezTo>
                <a:cubicBezTo>
                  <a:pt x="6957" y="44383"/>
                  <a:pt x="6957" y="44383"/>
                  <a:pt x="7049" y="44302"/>
                </a:cubicBezTo>
                <a:close/>
                <a:moveTo>
                  <a:pt x="40619" y="32617"/>
                </a:moveTo>
                <a:cubicBezTo>
                  <a:pt x="40691" y="32638"/>
                  <a:pt x="40777" y="32728"/>
                  <a:pt x="40856" y="32939"/>
                </a:cubicBezTo>
                <a:cubicBezTo>
                  <a:pt x="40305" y="33121"/>
                  <a:pt x="40401" y="32556"/>
                  <a:pt x="40619" y="32617"/>
                </a:cubicBezTo>
                <a:close/>
                <a:moveTo>
                  <a:pt x="40388" y="22523"/>
                </a:moveTo>
                <a:lnTo>
                  <a:pt x="40405" y="22524"/>
                </a:lnTo>
                <a:lnTo>
                  <a:pt x="40280" y="22564"/>
                </a:lnTo>
                <a:cubicBezTo>
                  <a:pt x="40288" y="22544"/>
                  <a:pt x="40330" y="22529"/>
                  <a:pt x="40388" y="22523"/>
                </a:cubicBezTo>
                <a:close/>
                <a:moveTo>
                  <a:pt x="56550" y="0"/>
                </a:moveTo>
                <a:cubicBezTo>
                  <a:pt x="57022" y="0"/>
                  <a:pt x="57310" y="680"/>
                  <a:pt x="57726" y="1005"/>
                </a:cubicBezTo>
                <a:cubicBezTo>
                  <a:pt x="58173" y="1426"/>
                  <a:pt x="58614" y="1426"/>
                  <a:pt x="59000" y="1766"/>
                </a:cubicBezTo>
                <a:cubicBezTo>
                  <a:pt x="59221" y="2026"/>
                  <a:pt x="59441" y="2609"/>
                  <a:pt x="59668" y="2869"/>
                </a:cubicBezTo>
                <a:cubicBezTo>
                  <a:pt x="59919" y="3031"/>
                  <a:pt x="60201" y="2869"/>
                  <a:pt x="60458" y="3112"/>
                </a:cubicBezTo>
                <a:cubicBezTo>
                  <a:pt x="61285" y="3874"/>
                  <a:pt x="62241" y="5641"/>
                  <a:pt x="63098" y="6986"/>
                </a:cubicBezTo>
                <a:cubicBezTo>
                  <a:pt x="63986" y="8332"/>
                  <a:pt x="64850" y="9774"/>
                  <a:pt x="65647" y="11120"/>
                </a:cubicBezTo>
                <a:cubicBezTo>
                  <a:pt x="70418" y="19030"/>
                  <a:pt x="74492" y="27800"/>
                  <a:pt x="79778" y="33684"/>
                </a:cubicBezTo>
                <a:cubicBezTo>
                  <a:pt x="80924" y="34949"/>
                  <a:pt x="81941" y="36132"/>
                  <a:pt x="83184" y="37056"/>
                </a:cubicBezTo>
                <a:cubicBezTo>
                  <a:pt x="83852" y="37559"/>
                  <a:pt x="84581" y="38239"/>
                  <a:pt x="85255" y="38580"/>
                </a:cubicBezTo>
                <a:cubicBezTo>
                  <a:pt x="86651" y="39504"/>
                  <a:pt x="88183" y="39585"/>
                  <a:pt x="89769" y="40428"/>
                </a:cubicBezTo>
                <a:cubicBezTo>
                  <a:pt x="89867" y="40509"/>
                  <a:pt x="90345" y="40849"/>
                  <a:pt x="90443" y="40930"/>
                </a:cubicBezTo>
                <a:cubicBezTo>
                  <a:pt x="90345" y="40849"/>
                  <a:pt x="89579" y="41092"/>
                  <a:pt x="90345" y="41433"/>
                </a:cubicBezTo>
                <a:cubicBezTo>
                  <a:pt x="91588" y="42033"/>
                  <a:pt x="92856" y="42357"/>
                  <a:pt x="93971" y="42778"/>
                </a:cubicBezTo>
                <a:cubicBezTo>
                  <a:pt x="94676" y="43038"/>
                  <a:pt x="95472" y="43718"/>
                  <a:pt x="96140" y="44043"/>
                </a:cubicBezTo>
                <a:cubicBezTo>
                  <a:pt x="96489" y="44221"/>
                  <a:pt x="96838" y="43962"/>
                  <a:pt x="97126" y="44302"/>
                </a:cubicBezTo>
                <a:cubicBezTo>
                  <a:pt x="97187" y="44383"/>
                  <a:pt x="97028" y="44561"/>
                  <a:pt x="96899" y="44561"/>
                </a:cubicBezTo>
                <a:cubicBezTo>
                  <a:pt x="96807" y="44464"/>
                  <a:pt x="96740" y="44383"/>
                  <a:pt x="96709" y="44561"/>
                </a:cubicBezTo>
                <a:cubicBezTo>
                  <a:pt x="96709" y="44642"/>
                  <a:pt x="96807" y="44642"/>
                  <a:pt x="96899" y="44561"/>
                </a:cubicBezTo>
                <a:cubicBezTo>
                  <a:pt x="97059" y="44804"/>
                  <a:pt x="97255" y="45307"/>
                  <a:pt x="97157" y="45307"/>
                </a:cubicBezTo>
                <a:lnTo>
                  <a:pt x="97064" y="45239"/>
                </a:lnTo>
                <a:lnTo>
                  <a:pt x="96936" y="45064"/>
                </a:lnTo>
                <a:cubicBezTo>
                  <a:pt x="96967" y="45145"/>
                  <a:pt x="96997" y="45185"/>
                  <a:pt x="97033" y="45216"/>
                </a:cubicBezTo>
                <a:lnTo>
                  <a:pt x="97064" y="45239"/>
                </a:lnTo>
                <a:lnTo>
                  <a:pt x="97069" y="45246"/>
                </a:lnTo>
                <a:cubicBezTo>
                  <a:pt x="97109" y="45287"/>
                  <a:pt x="97141" y="45307"/>
                  <a:pt x="97157" y="45307"/>
                </a:cubicBezTo>
                <a:cubicBezTo>
                  <a:pt x="97922" y="45988"/>
                  <a:pt x="99258" y="45810"/>
                  <a:pt x="100054" y="45907"/>
                </a:cubicBezTo>
                <a:cubicBezTo>
                  <a:pt x="102663" y="46247"/>
                  <a:pt x="106449" y="45566"/>
                  <a:pt x="108109" y="45647"/>
                </a:cubicBezTo>
                <a:cubicBezTo>
                  <a:pt x="108232" y="45647"/>
                  <a:pt x="108679" y="45728"/>
                  <a:pt x="108777" y="45907"/>
                </a:cubicBezTo>
                <a:cubicBezTo>
                  <a:pt x="108520" y="45566"/>
                  <a:pt x="107693" y="46652"/>
                  <a:pt x="108170" y="46571"/>
                </a:cubicBezTo>
                <a:cubicBezTo>
                  <a:pt x="107215" y="46912"/>
                  <a:pt x="105530" y="46912"/>
                  <a:pt x="104477" y="46912"/>
                </a:cubicBezTo>
                <a:cubicBezTo>
                  <a:pt x="102951" y="46912"/>
                  <a:pt x="101230" y="46993"/>
                  <a:pt x="98590" y="46652"/>
                </a:cubicBezTo>
                <a:cubicBezTo>
                  <a:pt x="98241" y="46571"/>
                  <a:pt x="96936" y="46069"/>
                  <a:pt x="96807" y="46409"/>
                </a:cubicBezTo>
                <a:cubicBezTo>
                  <a:pt x="96838" y="46409"/>
                  <a:pt x="97377" y="47252"/>
                  <a:pt x="97316" y="47171"/>
                </a:cubicBezTo>
                <a:cubicBezTo>
                  <a:pt x="97763" y="47414"/>
                  <a:pt x="99576" y="47074"/>
                  <a:pt x="99674" y="47674"/>
                </a:cubicBezTo>
                <a:cubicBezTo>
                  <a:pt x="99766" y="48257"/>
                  <a:pt x="101389" y="47917"/>
                  <a:pt x="101328" y="47917"/>
                </a:cubicBezTo>
                <a:cubicBezTo>
                  <a:pt x="102026" y="48014"/>
                  <a:pt x="103013" y="48176"/>
                  <a:pt x="103870" y="48176"/>
                </a:cubicBezTo>
                <a:cubicBezTo>
                  <a:pt x="104287" y="48176"/>
                  <a:pt x="106639" y="48517"/>
                  <a:pt x="105334" y="48517"/>
                </a:cubicBezTo>
                <a:cubicBezTo>
                  <a:pt x="104097" y="48517"/>
                  <a:pt x="103043" y="48014"/>
                  <a:pt x="101708" y="48517"/>
                </a:cubicBezTo>
                <a:cubicBezTo>
                  <a:pt x="101132" y="48679"/>
                  <a:pt x="101898" y="48679"/>
                  <a:pt x="101518" y="49019"/>
                </a:cubicBezTo>
                <a:cubicBezTo>
                  <a:pt x="101291" y="49181"/>
                  <a:pt x="100593" y="49181"/>
                  <a:pt x="100054" y="49522"/>
                </a:cubicBezTo>
                <a:cubicBezTo>
                  <a:pt x="99735" y="49684"/>
                  <a:pt x="99509" y="50202"/>
                  <a:pt x="99258" y="50284"/>
                </a:cubicBezTo>
                <a:cubicBezTo>
                  <a:pt x="98810" y="50446"/>
                  <a:pt x="98559" y="49943"/>
                  <a:pt x="98302" y="50284"/>
                </a:cubicBezTo>
                <a:cubicBezTo>
                  <a:pt x="98082" y="50527"/>
                  <a:pt x="98271" y="51289"/>
                  <a:pt x="98204" y="51289"/>
                </a:cubicBezTo>
                <a:cubicBezTo>
                  <a:pt x="97763" y="51548"/>
                  <a:pt x="95533" y="50786"/>
                  <a:pt x="94486" y="50786"/>
                </a:cubicBezTo>
                <a:cubicBezTo>
                  <a:pt x="94290" y="50786"/>
                  <a:pt x="92856" y="50948"/>
                  <a:pt x="93689" y="51289"/>
                </a:cubicBezTo>
                <a:cubicBezTo>
                  <a:pt x="94608" y="51710"/>
                  <a:pt x="95693" y="52213"/>
                  <a:pt x="96709" y="52391"/>
                </a:cubicBezTo>
                <a:cubicBezTo>
                  <a:pt x="97095" y="52391"/>
                  <a:pt x="99196" y="52553"/>
                  <a:pt x="99258" y="52893"/>
                </a:cubicBezTo>
                <a:cubicBezTo>
                  <a:pt x="99288" y="53055"/>
                  <a:pt x="96072" y="52634"/>
                  <a:pt x="97696" y="53396"/>
                </a:cubicBezTo>
                <a:cubicBezTo>
                  <a:pt x="99227" y="54077"/>
                  <a:pt x="97126" y="54158"/>
                  <a:pt x="96807" y="54158"/>
                </a:cubicBezTo>
                <a:cubicBezTo>
                  <a:pt x="96391" y="54158"/>
                  <a:pt x="95025" y="53477"/>
                  <a:pt x="94578" y="53898"/>
                </a:cubicBezTo>
                <a:cubicBezTo>
                  <a:pt x="93653" y="54822"/>
                  <a:pt x="96489" y="54579"/>
                  <a:pt x="97414" y="54660"/>
                </a:cubicBezTo>
                <a:cubicBezTo>
                  <a:pt x="99735" y="55001"/>
                  <a:pt x="100752" y="55163"/>
                  <a:pt x="102602" y="55503"/>
                </a:cubicBezTo>
                <a:cubicBezTo>
                  <a:pt x="104795" y="55844"/>
                  <a:pt x="108072" y="56265"/>
                  <a:pt x="110559" y="56006"/>
                </a:cubicBezTo>
                <a:cubicBezTo>
                  <a:pt x="111129" y="55925"/>
                  <a:pt x="112912" y="54920"/>
                  <a:pt x="112213" y="56006"/>
                </a:cubicBezTo>
                <a:cubicBezTo>
                  <a:pt x="111797" y="56589"/>
                  <a:pt x="111956" y="56346"/>
                  <a:pt x="111037" y="56508"/>
                </a:cubicBezTo>
                <a:cubicBezTo>
                  <a:pt x="109567" y="56768"/>
                  <a:pt x="106676" y="57432"/>
                  <a:pt x="105751" y="57529"/>
                </a:cubicBezTo>
                <a:cubicBezTo>
                  <a:pt x="105530" y="57529"/>
                  <a:pt x="105334" y="57529"/>
                  <a:pt x="105144" y="57529"/>
                </a:cubicBezTo>
                <a:cubicBezTo>
                  <a:pt x="104734" y="57432"/>
                  <a:pt x="104348" y="57351"/>
                  <a:pt x="104287" y="57529"/>
                </a:cubicBezTo>
                <a:cubicBezTo>
                  <a:pt x="104287" y="57529"/>
                  <a:pt x="104667" y="57529"/>
                  <a:pt x="105144" y="57529"/>
                </a:cubicBezTo>
                <a:cubicBezTo>
                  <a:pt x="105371" y="57529"/>
                  <a:pt x="105561" y="57611"/>
                  <a:pt x="105751" y="57529"/>
                </a:cubicBezTo>
                <a:cubicBezTo>
                  <a:pt x="106327" y="57611"/>
                  <a:pt x="106957" y="57611"/>
                  <a:pt x="107313" y="57529"/>
                </a:cubicBezTo>
                <a:cubicBezTo>
                  <a:pt x="108936" y="57351"/>
                  <a:pt x="109953" y="57529"/>
                  <a:pt x="111417" y="57270"/>
                </a:cubicBezTo>
                <a:cubicBezTo>
                  <a:pt x="112085" y="57189"/>
                  <a:pt x="114314" y="56265"/>
                  <a:pt x="114376" y="56768"/>
                </a:cubicBezTo>
                <a:cubicBezTo>
                  <a:pt x="114474" y="57692"/>
                  <a:pt x="113420" y="57351"/>
                  <a:pt x="113101" y="57529"/>
                </a:cubicBezTo>
                <a:cubicBezTo>
                  <a:pt x="111766" y="58275"/>
                  <a:pt x="114406" y="58372"/>
                  <a:pt x="114376" y="58372"/>
                </a:cubicBezTo>
                <a:cubicBezTo>
                  <a:pt x="114443" y="58372"/>
                  <a:pt x="113708" y="58616"/>
                  <a:pt x="113389" y="58875"/>
                </a:cubicBezTo>
                <a:cubicBezTo>
                  <a:pt x="113169" y="58956"/>
                  <a:pt x="113359" y="59215"/>
                  <a:pt x="113199" y="59377"/>
                </a:cubicBezTo>
                <a:cubicBezTo>
                  <a:pt x="112373" y="60204"/>
                  <a:pt x="110621" y="59540"/>
                  <a:pt x="109665" y="60366"/>
                </a:cubicBezTo>
                <a:cubicBezTo>
                  <a:pt x="108709" y="60042"/>
                  <a:pt x="109157" y="61209"/>
                  <a:pt x="109665" y="60366"/>
                </a:cubicBezTo>
                <a:cubicBezTo>
                  <a:pt x="109984" y="60788"/>
                  <a:pt x="110651" y="59880"/>
                  <a:pt x="110939" y="60366"/>
                </a:cubicBezTo>
                <a:cubicBezTo>
                  <a:pt x="111037" y="60626"/>
                  <a:pt x="109059" y="61469"/>
                  <a:pt x="109157" y="61469"/>
                </a:cubicBezTo>
                <a:cubicBezTo>
                  <a:pt x="108109" y="61890"/>
                  <a:pt x="107784" y="61631"/>
                  <a:pt x="105561" y="61971"/>
                </a:cubicBezTo>
                <a:cubicBezTo>
                  <a:pt x="104826" y="62052"/>
                  <a:pt x="101359" y="62052"/>
                  <a:pt x="101328" y="62230"/>
                </a:cubicBezTo>
                <a:cubicBezTo>
                  <a:pt x="101328" y="62230"/>
                  <a:pt x="102474" y="62652"/>
                  <a:pt x="103013" y="62733"/>
                </a:cubicBezTo>
                <a:cubicBezTo>
                  <a:pt x="106002" y="63154"/>
                  <a:pt x="108520" y="63154"/>
                  <a:pt x="111227" y="62733"/>
                </a:cubicBezTo>
                <a:cubicBezTo>
                  <a:pt x="112146" y="62555"/>
                  <a:pt x="115460" y="61128"/>
                  <a:pt x="114474" y="62474"/>
                </a:cubicBezTo>
                <a:cubicBezTo>
                  <a:pt x="114155" y="62895"/>
                  <a:pt x="113261" y="63154"/>
                  <a:pt x="112912" y="63235"/>
                </a:cubicBezTo>
                <a:cubicBezTo>
                  <a:pt x="111417" y="63576"/>
                  <a:pt x="114088" y="63317"/>
                  <a:pt x="114186" y="63235"/>
                </a:cubicBezTo>
                <a:cubicBezTo>
                  <a:pt x="114216" y="63317"/>
                  <a:pt x="114026" y="64159"/>
                  <a:pt x="113965" y="63997"/>
                </a:cubicBezTo>
                <a:cubicBezTo>
                  <a:pt x="114026" y="64159"/>
                  <a:pt x="114406" y="63997"/>
                  <a:pt x="114474" y="63997"/>
                </a:cubicBezTo>
                <a:cubicBezTo>
                  <a:pt x="115778" y="63997"/>
                  <a:pt x="113769" y="64840"/>
                  <a:pt x="113199" y="65083"/>
                </a:cubicBezTo>
                <a:cubicBezTo>
                  <a:pt x="110492" y="66007"/>
                  <a:pt x="107374" y="66186"/>
                  <a:pt x="104765" y="66850"/>
                </a:cubicBezTo>
                <a:cubicBezTo>
                  <a:pt x="104287" y="67029"/>
                  <a:pt x="100850" y="66348"/>
                  <a:pt x="100660" y="66850"/>
                </a:cubicBezTo>
                <a:cubicBezTo>
                  <a:pt x="100593" y="67029"/>
                  <a:pt x="102535" y="67110"/>
                  <a:pt x="103013" y="67110"/>
                </a:cubicBezTo>
                <a:cubicBezTo>
                  <a:pt x="104158" y="67272"/>
                  <a:pt x="105273" y="67450"/>
                  <a:pt x="106229" y="67353"/>
                </a:cubicBezTo>
                <a:cubicBezTo>
                  <a:pt x="108679" y="67191"/>
                  <a:pt x="110492" y="68293"/>
                  <a:pt x="112783" y="67612"/>
                </a:cubicBezTo>
                <a:cubicBezTo>
                  <a:pt x="112979" y="67612"/>
                  <a:pt x="114155" y="66769"/>
                  <a:pt x="114284" y="67110"/>
                </a:cubicBezTo>
                <a:cubicBezTo>
                  <a:pt x="114247" y="67110"/>
                  <a:pt x="113610" y="67693"/>
                  <a:pt x="113199" y="67872"/>
                </a:cubicBezTo>
                <a:cubicBezTo>
                  <a:pt x="111987" y="68455"/>
                  <a:pt x="111668" y="68455"/>
                  <a:pt x="110651" y="68958"/>
                </a:cubicBezTo>
                <a:cubicBezTo>
                  <a:pt x="110173" y="69136"/>
                  <a:pt x="108740" y="69720"/>
                  <a:pt x="109763" y="69720"/>
                </a:cubicBezTo>
                <a:cubicBezTo>
                  <a:pt x="111705" y="69638"/>
                  <a:pt x="112722" y="69217"/>
                  <a:pt x="114474" y="68958"/>
                </a:cubicBezTo>
                <a:cubicBezTo>
                  <a:pt x="115013" y="68877"/>
                  <a:pt x="116385" y="69136"/>
                  <a:pt x="115460" y="69460"/>
                </a:cubicBezTo>
                <a:cubicBezTo>
                  <a:pt x="114755" y="69720"/>
                  <a:pt x="114535" y="70060"/>
                  <a:pt x="114186" y="70222"/>
                </a:cubicBezTo>
                <a:cubicBezTo>
                  <a:pt x="111895" y="71486"/>
                  <a:pt x="108740" y="71065"/>
                  <a:pt x="106737" y="72070"/>
                </a:cubicBezTo>
                <a:cubicBezTo>
                  <a:pt x="105971" y="72410"/>
                  <a:pt x="105561" y="72832"/>
                  <a:pt x="104385" y="72832"/>
                </a:cubicBezTo>
                <a:cubicBezTo>
                  <a:pt x="104256" y="72832"/>
                  <a:pt x="102982" y="72329"/>
                  <a:pt x="102792" y="72832"/>
                </a:cubicBezTo>
                <a:cubicBezTo>
                  <a:pt x="102792" y="72832"/>
                  <a:pt x="104795" y="73091"/>
                  <a:pt x="104856" y="73091"/>
                </a:cubicBezTo>
                <a:cubicBezTo>
                  <a:pt x="105622" y="73091"/>
                  <a:pt x="106357" y="72329"/>
                  <a:pt x="107117" y="73091"/>
                </a:cubicBezTo>
                <a:cubicBezTo>
                  <a:pt x="106804" y="72751"/>
                  <a:pt x="106516" y="74275"/>
                  <a:pt x="106835" y="74096"/>
                </a:cubicBezTo>
                <a:cubicBezTo>
                  <a:pt x="105879" y="74858"/>
                  <a:pt x="103111" y="74696"/>
                  <a:pt x="102026" y="74696"/>
                </a:cubicBezTo>
                <a:cubicBezTo>
                  <a:pt x="101101" y="74599"/>
                  <a:pt x="98333" y="74518"/>
                  <a:pt x="97316" y="74356"/>
                </a:cubicBezTo>
                <a:cubicBezTo>
                  <a:pt x="96997" y="74356"/>
                  <a:pt x="96421" y="73853"/>
                  <a:pt x="96330" y="74096"/>
                </a:cubicBezTo>
                <a:cubicBezTo>
                  <a:pt x="96140" y="74599"/>
                  <a:pt x="97157" y="74599"/>
                  <a:pt x="97218" y="74696"/>
                </a:cubicBezTo>
                <a:cubicBezTo>
                  <a:pt x="100115" y="74939"/>
                  <a:pt x="103013" y="75280"/>
                  <a:pt x="106516" y="74939"/>
                </a:cubicBezTo>
                <a:cubicBezTo>
                  <a:pt x="107950" y="74777"/>
                  <a:pt x="109346" y="74939"/>
                  <a:pt x="110651" y="74939"/>
                </a:cubicBezTo>
                <a:cubicBezTo>
                  <a:pt x="111417" y="74939"/>
                  <a:pt x="111827" y="74177"/>
                  <a:pt x="112403" y="74356"/>
                </a:cubicBezTo>
                <a:cubicBezTo>
                  <a:pt x="112624" y="74437"/>
                  <a:pt x="112593" y="74939"/>
                  <a:pt x="112783" y="75199"/>
                </a:cubicBezTo>
                <a:cubicBezTo>
                  <a:pt x="113359" y="75782"/>
                  <a:pt x="113647" y="75101"/>
                  <a:pt x="113677" y="75199"/>
                </a:cubicBezTo>
                <a:cubicBezTo>
                  <a:pt x="113867" y="75361"/>
                  <a:pt x="113389" y="75960"/>
                  <a:pt x="113389" y="75701"/>
                </a:cubicBezTo>
                <a:cubicBezTo>
                  <a:pt x="113359" y="76544"/>
                  <a:pt x="115362" y="76123"/>
                  <a:pt x="114057" y="76706"/>
                </a:cubicBezTo>
                <a:cubicBezTo>
                  <a:pt x="112244" y="77549"/>
                  <a:pt x="115080" y="76463"/>
                  <a:pt x="115233" y="76463"/>
                </a:cubicBezTo>
                <a:cubicBezTo>
                  <a:pt x="115403" y="76524"/>
                  <a:pt x="115408" y="76630"/>
                  <a:pt x="115508" y="76789"/>
                </a:cubicBezTo>
                <a:lnTo>
                  <a:pt x="115588" y="76889"/>
                </a:lnTo>
                <a:lnTo>
                  <a:pt x="115585" y="76892"/>
                </a:lnTo>
                <a:cubicBezTo>
                  <a:pt x="115590" y="76909"/>
                  <a:pt x="115610" y="76933"/>
                  <a:pt x="115650" y="76965"/>
                </a:cubicBezTo>
                <a:lnTo>
                  <a:pt x="115588" y="76889"/>
                </a:lnTo>
                <a:lnTo>
                  <a:pt x="115612" y="76864"/>
                </a:lnTo>
                <a:cubicBezTo>
                  <a:pt x="115739" y="76851"/>
                  <a:pt x="116247" y="77091"/>
                  <a:pt x="116127" y="77468"/>
                </a:cubicBezTo>
                <a:cubicBezTo>
                  <a:pt x="116029" y="77889"/>
                  <a:pt x="115301" y="77549"/>
                  <a:pt x="115552" y="77468"/>
                </a:cubicBezTo>
                <a:cubicBezTo>
                  <a:pt x="115172" y="77549"/>
                  <a:pt x="113359" y="78149"/>
                  <a:pt x="114376" y="78570"/>
                </a:cubicBezTo>
                <a:cubicBezTo>
                  <a:pt x="115490" y="78992"/>
                  <a:pt x="113647" y="79494"/>
                  <a:pt x="113297" y="79575"/>
                </a:cubicBezTo>
                <a:cubicBezTo>
                  <a:pt x="111864" y="80078"/>
                  <a:pt x="113610" y="79997"/>
                  <a:pt x="113677" y="79818"/>
                </a:cubicBezTo>
                <a:cubicBezTo>
                  <a:pt x="113297" y="81083"/>
                  <a:pt x="110082" y="80418"/>
                  <a:pt x="109855" y="81180"/>
                </a:cubicBezTo>
                <a:cubicBezTo>
                  <a:pt x="109763" y="81423"/>
                  <a:pt x="110939" y="81083"/>
                  <a:pt x="111227" y="81180"/>
                </a:cubicBezTo>
                <a:cubicBezTo>
                  <a:pt x="111607" y="81180"/>
                  <a:pt x="111196" y="81423"/>
                  <a:pt x="111417" y="81683"/>
                </a:cubicBezTo>
                <a:cubicBezTo>
                  <a:pt x="112213" y="82266"/>
                  <a:pt x="114155" y="80661"/>
                  <a:pt x="114755" y="81180"/>
                </a:cubicBezTo>
                <a:cubicBezTo>
                  <a:pt x="114792" y="81602"/>
                  <a:pt x="114088" y="81423"/>
                  <a:pt x="114186" y="81423"/>
                </a:cubicBezTo>
                <a:cubicBezTo>
                  <a:pt x="113739" y="81504"/>
                  <a:pt x="110682" y="82347"/>
                  <a:pt x="110651" y="82688"/>
                </a:cubicBezTo>
                <a:cubicBezTo>
                  <a:pt x="110651" y="82607"/>
                  <a:pt x="111895" y="83190"/>
                  <a:pt x="111925" y="83190"/>
                </a:cubicBezTo>
                <a:cubicBezTo>
                  <a:pt x="112342" y="83190"/>
                  <a:pt x="112912" y="83109"/>
                  <a:pt x="113199" y="83190"/>
                </a:cubicBezTo>
                <a:cubicBezTo>
                  <a:pt x="113610" y="83287"/>
                  <a:pt x="115680" y="82850"/>
                  <a:pt x="114663" y="83450"/>
                </a:cubicBezTo>
                <a:cubicBezTo>
                  <a:pt x="112912" y="84455"/>
                  <a:pt x="110492" y="85054"/>
                  <a:pt x="108967" y="86059"/>
                </a:cubicBezTo>
                <a:cubicBezTo>
                  <a:pt x="108170" y="86562"/>
                  <a:pt x="107662" y="85800"/>
                  <a:pt x="106608" y="86562"/>
                </a:cubicBezTo>
                <a:cubicBezTo>
                  <a:pt x="106866" y="86400"/>
                  <a:pt x="106737" y="87243"/>
                  <a:pt x="106547" y="87324"/>
                </a:cubicBezTo>
                <a:cubicBezTo>
                  <a:pt x="106449" y="87243"/>
                  <a:pt x="106357" y="87243"/>
                  <a:pt x="106327" y="87064"/>
                </a:cubicBezTo>
                <a:cubicBezTo>
                  <a:pt x="106388" y="87324"/>
                  <a:pt x="106480" y="87324"/>
                  <a:pt x="106547" y="87324"/>
                </a:cubicBezTo>
                <a:cubicBezTo>
                  <a:pt x="107025" y="87486"/>
                  <a:pt x="108201" y="87146"/>
                  <a:pt x="108581" y="87064"/>
                </a:cubicBezTo>
                <a:cubicBezTo>
                  <a:pt x="109028" y="87064"/>
                  <a:pt x="110559" y="86740"/>
                  <a:pt x="111319" y="86562"/>
                </a:cubicBezTo>
                <a:cubicBezTo>
                  <a:pt x="111895" y="86481"/>
                  <a:pt x="115111" y="85298"/>
                  <a:pt x="115233" y="86059"/>
                </a:cubicBezTo>
                <a:cubicBezTo>
                  <a:pt x="115429" y="87146"/>
                  <a:pt x="114504" y="86902"/>
                  <a:pt x="113965" y="87064"/>
                </a:cubicBezTo>
                <a:cubicBezTo>
                  <a:pt x="112979" y="87486"/>
                  <a:pt x="111797" y="87907"/>
                  <a:pt x="110841" y="88167"/>
                </a:cubicBezTo>
                <a:cubicBezTo>
                  <a:pt x="110810" y="88167"/>
                  <a:pt x="109187" y="88329"/>
                  <a:pt x="109187" y="88410"/>
                </a:cubicBezTo>
                <a:cubicBezTo>
                  <a:pt x="109028" y="89253"/>
                  <a:pt x="111258" y="88929"/>
                  <a:pt x="110045" y="89172"/>
                </a:cubicBezTo>
                <a:cubicBezTo>
                  <a:pt x="108550" y="89512"/>
                  <a:pt x="106229" y="89431"/>
                  <a:pt x="104856" y="89934"/>
                </a:cubicBezTo>
                <a:cubicBezTo>
                  <a:pt x="104605" y="90096"/>
                  <a:pt x="104477" y="90436"/>
                  <a:pt x="104287" y="90436"/>
                </a:cubicBezTo>
                <a:cubicBezTo>
                  <a:pt x="103778" y="90598"/>
                  <a:pt x="101169" y="90355"/>
                  <a:pt x="101040" y="90696"/>
                </a:cubicBezTo>
                <a:cubicBezTo>
                  <a:pt x="101010" y="90858"/>
                  <a:pt x="102437" y="91036"/>
                  <a:pt x="102602" y="91036"/>
                </a:cubicBezTo>
                <a:cubicBezTo>
                  <a:pt x="103270" y="91036"/>
                  <a:pt x="106357" y="91036"/>
                  <a:pt x="104385" y="91279"/>
                </a:cubicBezTo>
                <a:cubicBezTo>
                  <a:pt x="103552" y="91360"/>
                  <a:pt x="103331" y="91117"/>
                  <a:pt x="102602" y="91279"/>
                </a:cubicBezTo>
                <a:cubicBezTo>
                  <a:pt x="102474" y="91279"/>
                  <a:pt x="99705" y="91198"/>
                  <a:pt x="99576" y="91538"/>
                </a:cubicBezTo>
                <a:cubicBezTo>
                  <a:pt x="99546" y="91538"/>
                  <a:pt x="102565" y="91960"/>
                  <a:pt x="102406" y="91782"/>
                </a:cubicBezTo>
                <a:cubicBezTo>
                  <a:pt x="102663" y="91960"/>
                  <a:pt x="101579" y="92122"/>
                  <a:pt x="101457" y="92041"/>
                </a:cubicBezTo>
                <a:cubicBezTo>
                  <a:pt x="101610" y="92122"/>
                  <a:pt x="103301" y="92284"/>
                  <a:pt x="103490" y="92284"/>
                </a:cubicBezTo>
                <a:cubicBezTo>
                  <a:pt x="104636" y="92041"/>
                  <a:pt x="105849" y="92543"/>
                  <a:pt x="106927" y="92543"/>
                </a:cubicBezTo>
                <a:cubicBezTo>
                  <a:pt x="107754" y="92543"/>
                  <a:pt x="111448" y="91279"/>
                  <a:pt x="112115" y="91701"/>
                </a:cubicBezTo>
                <a:cubicBezTo>
                  <a:pt x="111956" y="91701"/>
                  <a:pt x="111797" y="92284"/>
                  <a:pt x="111827" y="92284"/>
                </a:cubicBezTo>
                <a:cubicBezTo>
                  <a:pt x="111576" y="92543"/>
                  <a:pt x="110908" y="93127"/>
                  <a:pt x="110651" y="93305"/>
                </a:cubicBezTo>
                <a:cubicBezTo>
                  <a:pt x="109316" y="94310"/>
                  <a:pt x="112146" y="94067"/>
                  <a:pt x="112501" y="93808"/>
                </a:cubicBezTo>
                <a:cubicBezTo>
                  <a:pt x="112275" y="94391"/>
                  <a:pt x="112054" y="94067"/>
                  <a:pt x="111827" y="94148"/>
                </a:cubicBezTo>
                <a:cubicBezTo>
                  <a:pt x="111668" y="94148"/>
                  <a:pt x="110241" y="94489"/>
                  <a:pt x="111037" y="94651"/>
                </a:cubicBezTo>
                <a:cubicBezTo>
                  <a:pt x="111956" y="94813"/>
                  <a:pt x="113010" y="93970"/>
                  <a:pt x="113677" y="93808"/>
                </a:cubicBezTo>
                <a:cubicBezTo>
                  <a:pt x="114155" y="93727"/>
                  <a:pt x="115778" y="93727"/>
                  <a:pt x="115748" y="93549"/>
                </a:cubicBezTo>
                <a:cubicBezTo>
                  <a:pt x="115870" y="93889"/>
                  <a:pt x="114663" y="94570"/>
                  <a:pt x="114124" y="94651"/>
                </a:cubicBezTo>
                <a:cubicBezTo>
                  <a:pt x="113996" y="94570"/>
                  <a:pt x="113898" y="94570"/>
                  <a:pt x="113867" y="94651"/>
                </a:cubicBezTo>
                <a:cubicBezTo>
                  <a:pt x="113867" y="94732"/>
                  <a:pt x="113965" y="94732"/>
                  <a:pt x="114124" y="94651"/>
                </a:cubicBezTo>
                <a:cubicBezTo>
                  <a:pt x="114247" y="94732"/>
                  <a:pt x="114406" y="94813"/>
                  <a:pt x="114376" y="94894"/>
                </a:cubicBezTo>
                <a:cubicBezTo>
                  <a:pt x="114314" y="94991"/>
                  <a:pt x="113965" y="95315"/>
                  <a:pt x="113579" y="95153"/>
                </a:cubicBezTo>
                <a:cubicBezTo>
                  <a:pt x="113451" y="94310"/>
                  <a:pt x="113071" y="95413"/>
                  <a:pt x="113579" y="95153"/>
                </a:cubicBezTo>
                <a:cubicBezTo>
                  <a:pt x="113261" y="95656"/>
                  <a:pt x="113010" y="95315"/>
                  <a:pt x="112691" y="95413"/>
                </a:cubicBezTo>
                <a:cubicBezTo>
                  <a:pt x="112501" y="95494"/>
                  <a:pt x="111160" y="95753"/>
                  <a:pt x="112023" y="95915"/>
                </a:cubicBezTo>
                <a:cubicBezTo>
                  <a:pt x="113010" y="96077"/>
                  <a:pt x="113965" y="95153"/>
                  <a:pt x="114755" y="95153"/>
                </a:cubicBezTo>
                <a:cubicBezTo>
                  <a:pt x="115141" y="95153"/>
                  <a:pt x="115778" y="95656"/>
                  <a:pt x="116127" y="95656"/>
                </a:cubicBezTo>
                <a:cubicBezTo>
                  <a:pt x="117052" y="95753"/>
                  <a:pt x="118676" y="95072"/>
                  <a:pt x="117592" y="95656"/>
                </a:cubicBezTo>
                <a:cubicBezTo>
                  <a:pt x="116826" y="96077"/>
                  <a:pt x="114982" y="96920"/>
                  <a:pt x="114186" y="97180"/>
                </a:cubicBezTo>
                <a:cubicBezTo>
                  <a:pt x="112213" y="97844"/>
                  <a:pt x="111129" y="97342"/>
                  <a:pt x="109953" y="98266"/>
                </a:cubicBezTo>
                <a:cubicBezTo>
                  <a:pt x="109794" y="98347"/>
                  <a:pt x="109855" y="98687"/>
                  <a:pt x="109763" y="98784"/>
                </a:cubicBezTo>
                <a:cubicBezTo>
                  <a:pt x="109218" y="99028"/>
                  <a:pt x="108550" y="99190"/>
                  <a:pt x="108109" y="99287"/>
                </a:cubicBezTo>
                <a:cubicBezTo>
                  <a:pt x="106835" y="99708"/>
                  <a:pt x="107913" y="99708"/>
                  <a:pt x="108489" y="99530"/>
                </a:cubicBezTo>
                <a:cubicBezTo>
                  <a:pt x="109059" y="99368"/>
                  <a:pt x="110970" y="99449"/>
                  <a:pt x="111515" y="99287"/>
                </a:cubicBezTo>
                <a:cubicBezTo>
                  <a:pt x="111864" y="99190"/>
                  <a:pt x="111448" y="98606"/>
                  <a:pt x="112115" y="98784"/>
                </a:cubicBezTo>
                <a:cubicBezTo>
                  <a:pt x="112146" y="98784"/>
                  <a:pt x="111987" y="99611"/>
                  <a:pt x="111925" y="99530"/>
                </a:cubicBezTo>
                <a:cubicBezTo>
                  <a:pt x="112146" y="99952"/>
                  <a:pt x="113071" y="99449"/>
                  <a:pt x="113677" y="99287"/>
                </a:cubicBezTo>
                <a:cubicBezTo>
                  <a:pt x="114345" y="99109"/>
                  <a:pt x="114915" y="98525"/>
                  <a:pt x="115460" y="98784"/>
                </a:cubicBezTo>
                <a:cubicBezTo>
                  <a:pt x="114284" y="99449"/>
                  <a:pt x="113928" y="99368"/>
                  <a:pt x="113199" y="99530"/>
                </a:cubicBezTo>
                <a:cubicBezTo>
                  <a:pt x="112942" y="99611"/>
                  <a:pt x="109892" y="100632"/>
                  <a:pt x="111319" y="100632"/>
                </a:cubicBezTo>
                <a:cubicBezTo>
                  <a:pt x="112912" y="100454"/>
                  <a:pt x="114026" y="99611"/>
                  <a:pt x="115650" y="99287"/>
                </a:cubicBezTo>
                <a:cubicBezTo>
                  <a:pt x="116538" y="99109"/>
                  <a:pt x="117971" y="98525"/>
                  <a:pt x="118676" y="98784"/>
                </a:cubicBezTo>
                <a:cubicBezTo>
                  <a:pt x="119025" y="98865"/>
                  <a:pt x="118645" y="99109"/>
                  <a:pt x="118866" y="99287"/>
                </a:cubicBezTo>
                <a:cubicBezTo>
                  <a:pt x="118927" y="99287"/>
                  <a:pt x="119374" y="99287"/>
                  <a:pt x="119374" y="99287"/>
                </a:cubicBezTo>
                <a:cubicBezTo>
                  <a:pt x="119313" y="99952"/>
                  <a:pt x="117432" y="100211"/>
                  <a:pt x="117402" y="100292"/>
                </a:cubicBezTo>
                <a:cubicBezTo>
                  <a:pt x="117273" y="100973"/>
                  <a:pt x="118320" y="100373"/>
                  <a:pt x="118290" y="100292"/>
                </a:cubicBezTo>
                <a:cubicBezTo>
                  <a:pt x="118835" y="100454"/>
                  <a:pt x="118167" y="100551"/>
                  <a:pt x="118480" y="100876"/>
                </a:cubicBezTo>
                <a:cubicBezTo>
                  <a:pt x="119117" y="101378"/>
                  <a:pt x="119950" y="100794"/>
                  <a:pt x="118958" y="101378"/>
                </a:cubicBezTo>
                <a:cubicBezTo>
                  <a:pt x="118259" y="101816"/>
                  <a:pt x="117371" y="101816"/>
                  <a:pt x="116924" y="102140"/>
                </a:cubicBezTo>
                <a:cubicBezTo>
                  <a:pt x="116636" y="102318"/>
                  <a:pt x="116446" y="102821"/>
                  <a:pt x="116317" y="102902"/>
                </a:cubicBezTo>
                <a:cubicBezTo>
                  <a:pt x="115521" y="103404"/>
                  <a:pt x="114155" y="103664"/>
                  <a:pt x="113297" y="104004"/>
                </a:cubicBezTo>
                <a:cubicBezTo>
                  <a:pt x="112979" y="104085"/>
                  <a:pt x="110112" y="104507"/>
                  <a:pt x="110045" y="104750"/>
                </a:cubicBezTo>
                <a:cubicBezTo>
                  <a:pt x="109984" y="105090"/>
                  <a:pt x="110970" y="105009"/>
                  <a:pt x="111037" y="105009"/>
                </a:cubicBezTo>
                <a:cubicBezTo>
                  <a:pt x="113708" y="104669"/>
                  <a:pt x="116507" y="102902"/>
                  <a:pt x="118768" y="102902"/>
                </a:cubicBezTo>
                <a:cubicBezTo>
                  <a:pt x="118516" y="103826"/>
                  <a:pt x="119625" y="102642"/>
                  <a:pt x="119852" y="103161"/>
                </a:cubicBezTo>
                <a:cubicBezTo>
                  <a:pt x="119913" y="103242"/>
                  <a:pt x="119184" y="103664"/>
                  <a:pt x="119184" y="103664"/>
                </a:cubicBezTo>
                <a:cubicBezTo>
                  <a:pt x="115870" y="105090"/>
                  <a:pt x="112115" y="105933"/>
                  <a:pt x="109187" y="107035"/>
                </a:cubicBezTo>
                <a:cubicBezTo>
                  <a:pt x="109028" y="107198"/>
                  <a:pt x="109187" y="107360"/>
                  <a:pt x="109187" y="107035"/>
                </a:cubicBezTo>
                <a:cubicBezTo>
                  <a:pt x="109855" y="107781"/>
                  <a:pt x="110682" y="106095"/>
                  <a:pt x="111515" y="106776"/>
                </a:cubicBezTo>
                <a:cubicBezTo>
                  <a:pt x="111766" y="107035"/>
                  <a:pt x="111288" y="107035"/>
                  <a:pt x="111227" y="107035"/>
                </a:cubicBezTo>
                <a:cubicBezTo>
                  <a:pt x="109634" y="107700"/>
                  <a:pt x="111956" y="107279"/>
                  <a:pt x="112213" y="107360"/>
                </a:cubicBezTo>
                <a:cubicBezTo>
                  <a:pt x="112783" y="107457"/>
                  <a:pt x="113928" y="107198"/>
                  <a:pt x="114474" y="107360"/>
                </a:cubicBezTo>
                <a:cubicBezTo>
                  <a:pt x="115270" y="107457"/>
                  <a:pt x="114725" y="107360"/>
                  <a:pt x="114376" y="107619"/>
                </a:cubicBezTo>
                <a:cubicBezTo>
                  <a:pt x="113071" y="108300"/>
                  <a:pt x="110173" y="108883"/>
                  <a:pt x="109059" y="109127"/>
                </a:cubicBezTo>
                <a:cubicBezTo>
                  <a:pt x="107056" y="109564"/>
                  <a:pt x="110492" y="109386"/>
                  <a:pt x="110559" y="109386"/>
                </a:cubicBezTo>
                <a:cubicBezTo>
                  <a:pt x="111515" y="109564"/>
                  <a:pt x="111607" y="109305"/>
                  <a:pt x="113010" y="109127"/>
                </a:cubicBezTo>
                <a:cubicBezTo>
                  <a:pt x="114247" y="109045"/>
                  <a:pt x="113420" y="109305"/>
                  <a:pt x="113199" y="109386"/>
                </a:cubicBezTo>
                <a:cubicBezTo>
                  <a:pt x="112942" y="109564"/>
                  <a:pt x="111478" y="109986"/>
                  <a:pt x="112023" y="110148"/>
                </a:cubicBezTo>
                <a:cubicBezTo>
                  <a:pt x="112820" y="110488"/>
                  <a:pt x="113867" y="109564"/>
                  <a:pt x="114474" y="109386"/>
                </a:cubicBezTo>
                <a:cubicBezTo>
                  <a:pt x="115013" y="109305"/>
                  <a:pt x="115840" y="108802"/>
                  <a:pt x="116317" y="109127"/>
                </a:cubicBezTo>
                <a:cubicBezTo>
                  <a:pt x="116219" y="109045"/>
                  <a:pt x="115619" y="109986"/>
                  <a:pt x="115650" y="109645"/>
                </a:cubicBezTo>
                <a:cubicBezTo>
                  <a:pt x="115619" y="110148"/>
                  <a:pt x="116029" y="109986"/>
                  <a:pt x="116317" y="109888"/>
                </a:cubicBezTo>
                <a:cubicBezTo>
                  <a:pt x="116893" y="109888"/>
                  <a:pt x="119184" y="109386"/>
                  <a:pt x="118290" y="110148"/>
                </a:cubicBezTo>
                <a:cubicBezTo>
                  <a:pt x="116734" y="111493"/>
                  <a:pt x="119821" y="109888"/>
                  <a:pt x="119950" y="110148"/>
                </a:cubicBezTo>
                <a:cubicBezTo>
                  <a:pt x="120232" y="110991"/>
                  <a:pt x="119215" y="111153"/>
                  <a:pt x="119374" y="110991"/>
                </a:cubicBezTo>
                <a:cubicBezTo>
                  <a:pt x="119056" y="111331"/>
                  <a:pt x="118835" y="111915"/>
                  <a:pt x="118768" y="111996"/>
                </a:cubicBezTo>
                <a:cubicBezTo>
                  <a:pt x="117622" y="112920"/>
                  <a:pt x="116158" y="113017"/>
                  <a:pt x="114663" y="113519"/>
                </a:cubicBezTo>
                <a:cubicBezTo>
                  <a:pt x="113359" y="114022"/>
                  <a:pt x="112023" y="114865"/>
                  <a:pt x="110651" y="115367"/>
                </a:cubicBezTo>
                <a:cubicBezTo>
                  <a:pt x="106516" y="116875"/>
                  <a:pt x="100342" y="116551"/>
                  <a:pt x="95153" y="115870"/>
                </a:cubicBezTo>
                <a:cubicBezTo>
                  <a:pt x="93622" y="115708"/>
                  <a:pt x="92795" y="116048"/>
                  <a:pt x="91429" y="115870"/>
                </a:cubicBezTo>
                <a:cubicBezTo>
                  <a:pt x="90124" y="115789"/>
                  <a:pt x="88942" y="115027"/>
                  <a:pt x="87705" y="114606"/>
                </a:cubicBezTo>
                <a:cubicBezTo>
                  <a:pt x="86939" y="114362"/>
                  <a:pt x="84232" y="113422"/>
                  <a:pt x="85444" y="114362"/>
                </a:cubicBezTo>
                <a:cubicBezTo>
                  <a:pt x="84709" y="114022"/>
                  <a:pt x="85126" y="115108"/>
                  <a:pt x="85444" y="114362"/>
                </a:cubicBezTo>
                <a:cubicBezTo>
                  <a:pt x="86112" y="114443"/>
                  <a:pt x="86651" y="114687"/>
                  <a:pt x="87607" y="115108"/>
                </a:cubicBezTo>
                <a:cubicBezTo>
                  <a:pt x="88532" y="115448"/>
                  <a:pt x="90155" y="116372"/>
                  <a:pt x="89169" y="116129"/>
                </a:cubicBezTo>
                <a:cubicBezTo>
                  <a:pt x="88979" y="116129"/>
                  <a:pt x="87956" y="115367"/>
                  <a:pt x="87705" y="115627"/>
                </a:cubicBezTo>
                <a:cubicBezTo>
                  <a:pt x="87705" y="115027"/>
                  <a:pt x="87288" y="115530"/>
                  <a:pt x="87129" y="115367"/>
                </a:cubicBezTo>
                <a:cubicBezTo>
                  <a:pt x="87098" y="114784"/>
                  <a:pt x="86719" y="115286"/>
                  <a:pt x="86523" y="115108"/>
                </a:cubicBezTo>
                <a:cubicBezTo>
                  <a:pt x="86523" y="114525"/>
                  <a:pt x="86112" y="115027"/>
                  <a:pt x="85953" y="114865"/>
                </a:cubicBezTo>
                <a:cubicBezTo>
                  <a:pt x="85726" y="114022"/>
                  <a:pt x="85316" y="115108"/>
                  <a:pt x="85953" y="114865"/>
                </a:cubicBezTo>
                <a:cubicBezTo>
                  <a:pt x="85953" y="115448"/>
                  <a:pt x="86363" y="114946"/>
                  <a:pt x="86523" y="115108"/>
                </a:cubicBezTo>
                <a:cubicBezTo>
                  <a:pt x="86559" y="115708"/>
                  <a:pt x="86939" y="115205"/>
                  <a:pt x="87129" y="115367"/>
                </a:cubicBezTo>
                <a:cubicBezTo>
                  <a:pt x="87129" y="115951"/>
                  <a:pt x="87546" y="115448"/>
                  <a:pt x="87705" y="115627"/>
                </a:cubicBezTo>
                <a:cubicBezTo>
                  <a:pt x="89169" y="116210"/>
                  <a:pt x="91013" y="117394"/>
                  <a:pt x="92415" y="117734"/>
                </a:cubicBezTo>
                <a:cubicBezTo>
                  <a:pt x="96458" y="118561"/>
                  <a:pt x="100783" y="118318"/>
                  <a:pt x="104575" y="118739"/>
                </a:cubicBezTo>
                <a:cubicBezTo>
                  <a:pt x="105493" y="118820"/>
                  <a:pt x="106480" y="119161"/>
                  <a:pt x="107215" y="118982"/>
                </a:cubicBezTo>
                <a:cubicBezTo>
                  <a:pt x="107343" y="118982"/>
                  <a:pt x="107503" y="118480"/>
                  <a:pt x="107693" y="118480"/>
                </a:cubicBezTo>
                <a:cubicBezTo>
                  <a:pt x="107852" y="118480"/>
                  <a:pt x="109475" y="119080"/>
                  <a:pt x="109475" y="119242"/>
                </a:cubicBezTo>
                <a:cubicBezTo>
                  <a:pt x="109475" y="119923"/>
                  <a:pt x="107374" y="119744"/>
                  <a:pt x="107405" y="119744"/>
                </a:cubicBezTo>
                <a:cubicBezTo>
                  <a:pt x="105175" y="120085"/>
                  <a:pt x="99895" y="120085"/>
                  <a:pt x="97414" y="119744"/>
                </a:cubicBezTo>
                <a:cubicBezTo>
                  <a:pt x="92985" y="119242"/>
                  <a:pt x="89616" y="119323"/>
                  <a:pt x="85763" y="117475"/>
                </a:cubicBezTo>
                <a:cubicBezTo>
                  <a:pt x="84268" y="116713"/>
                  <a:pt x="82608" y="115870"/>
                  <a:pt x="81144" y="114865"/>
                </a:cubicBezTo>
                <a:cubicBezTo>
                  <a:pt x="78565" y="113017"/>
                  <a:pt x="75705" y="109888"/>
                  <a:pt x="73604" y="107360"/>
                </a:cubicBezTo>
                <a:cubicBezTo>
                  <a:pt x="72360" y="105852"/>
                  <a:pt x="73794" y="108203"/>
                  <a:pt x="74081" y="108624"/>
                </a:cubicBezTo>
                <a:cubicBezTo>
                  <a:pt x="76942" y="112595"/>
                  <a:pt x="79968" y="114184"/>
                  <a:pt x="83313" y="117215"/>
                </a:cubicBezTo>
                <a:cubicBezTo>
                  <a:pt x="84299" y="118058"/>
                  <a:pt x="82290" y="117134"/>
                  <a:pt x="81530" y="116632"/>
                </a:cubicBezTo>
                <a:cubicBezTo>
                  <a:pt x="76691" y="113682"/>
                  <a:pt x="72807" y="108802"/>
                  <a:pt x="69463" y="103161"/>
                </a:cubicBezTo>
                <a:cubicBezTo>
                  <a:pt x="66504" y="98185"/>
                  <a:pt x="63674" y="92462"/>
                  <a:pt x="60648" y="87664"/>
                </a:cubicBezTo>
                <a:cubicBezTo>
                  <a:pt x="59570" y="85881"/>
                  <a:pt x="58553" y="83790"/>
                  <a:pt x="57536" y="82688"/>
                </a:cubicBezTo>
                <a:cubicBezTo>
                  <a:pt x="56899" y="82023"/>
                  <a:pt x="56231" y="82023"/>
                  <a:pt x="55558" y="81423"/>
                </a:cubicBezTo>
                <a:cubicBezTo>
                  <a:pt x="54700" y="80580"/>
                  <a:pt x="53934" y="78992"/>
                  <a:pt x="53107" y="78052"/>
                </a:cubicBezTo>
                <a:cubicBezTo>
                  <a:pt x="50596" y="75199"/>
                  <a:pt x="47827" y="72508"/>
                  <a:pt x="45058" y="70725"/>
                </a:cubicBezTo>
                <a:cubicBezTo>
                  <a:pt x="45120" y="70903"/>
                  <a:pt x="44832" y="71146"/>
                  <a:pt x="44771" y="70984"/>
                </a:cubicBezTo>
                <a:cubicBezTo>
                  <a:pt x="44740" y="70903"/>
                  <a:pt x="44930" y="70725"/>
                  <a:pt x="45022" y="70725"/>
                </a:cubicBezTo>
                <a:cubicBezTo>
                  <a:pt x="44930" y="70644"/>
                  <a:pt x="44801" y="70562"/>
                  <a:pt x="44673" y="70481"/>
                </a:cubicBezTo>
                <a:cubicBezTo>
                  <a:pt x="44642" y="70141"/>
                  <a:pt x="44421" y="70303"/>
                  <a:pt x="44293" y="70222"/>
                </a:cubicBezTo>
                <a:cubicBezTo>
                  <a:pt x="44164" y="69460"/>
                  <a:pt x="43784" y="70562"/>
                  <a:pt x="44293" y="70222"/>
                </a:cubicBezTo>
                <a:cubicBezTo>
                  <a:pt x="44293" y="70303"/>
                  <a:pt x="44293" y="70400"/>
                  <a:pt x="44293" y="70481"/>
                </a:cubicBezTo>
                <a:cubicBezTo>
                  <a:pt x="43974" y="70481"/>
                  <a:pt x="43686" y="70400"/>
                  <a:pt x="43496" y="69979"/>
                </a:cubicBezTo>
                <a:cubicBezTo>
                  <a:pt x="44035" y="70222"/>
                  <a:pt x="43625" y="69217"/>
                  <a:pt x="43496" y="69979"/>
                </a:cubicBezTo>
                <a:cubicBezTo>
                  <a:pt x="42639" y="70222"/>
                  <a:pt x="43846" y="69217"/>
                  <a:pt x="43019" y="69460"/>
                </a:cubicBezTo>
                <a:cubicBezTo>
                  <a:pt x="42222" y="69720"/>
                  <a:pt x="43337" y="69379"/>
                  <a:pt x="42510" y="69217"/>
                </a:cubicBezTo>
                <a:cubicBezTo>
                  <a:pt x="42320" y="68715"/>
                  <a:pt x="42063" y="68958"/>
                  <a:pt x="42130" y="69136"/>
                </a:cubicBezTo>
                <a:cubicBezTo>
                  <a:pt x="39962" y="68958"/>
                  <a:pt x="37830" y="67450"/>
                  <a:pt x="35570" y="66850"/>
                </a:cubicBezTo>
                <a:cubicBezTo>
                  <a:pt x="34045" y="66526"/>
                  <a:pt x="32483" y="66526"/>
                  <a:pt x="30859" y="66348"/>
                </a:cubicBezTo>
                <a:cubicBezTo>
                  <a:pt x="28152" y="66105"/>
                  <a:pt x="25352" y="64921"/>
                  <a:pt x="22522" y="65586"/>
                </a:cubicBezTo>
                <a:cubicBezTo>
                  <a:pt x="16507" y="66948"/>
                  <a:pt x="10296" y="67110"/>
                  <a:pt x="5463" y="71827"/>
                </a:cubicBezTo>
                <a:cubicBezTo>
                  <a:pt x="4029" y="73172"/>
                  <a:pt x="2945" y="74858"/>
                  <a:pt x="2437" y="74696"/>
                </a:cubicBezTo>
                <a:cubicBezTo>
                  <a:pt x="1861" y="74437"/>
                  <a:pt x="2339" y="73756"/>
                  <a:pt x="2057" y="73334"/>
                </a:cubicBezTo>
                <a:cubicBezTo>
                  <a:pt x="1959" y="73253"/>
                  <a:pt x="1640" y="73756"/>
                  <a:pt x="1352" y="73594"/>
                </a:cubicBezTo>
                <a:cubicBezTo>
                  <a:pt x="1034" y="73432"/>
                  <a:pt x="715" y="72508"/>
                  <a:pt x="274" y="72329"/>
                </a:cubicBezTo>
                <a:cubicBezTo>
                  <a:pt x="-680" y="71989"/>
                  <a:pt x="1162" y="70725"/>
                  <a:pt x="1162" y="70725"/>
                </a:cubicBezTo>
                <a:cubicBezTo>
                  <a:pt x="1193" y="70060"/>
                  <a:pt x="207" y="70400"/>
                  <a:pt x="366" y="69217"/>
                </a:cubicBezTo>
                <a:cubicBezTo>
                  <a:pt x="336" y="69557"/>
                  <a:pt x="1800" y="67693"/>
                  <a:pt x="1640" y="67872"/>
                </a:cubicBezTo>
                <a:cubicBezTo>
                  <a:pt x="2406" y="66948"/>
                  <a:pt x="942" y="68374"/>
                  <a:pt x="875" y="68212"/>
                </a:cubicBezTo>
                <a:cubicBezTo>
                  <a:pt x="844" y="68115"/>
                  <a:pt x="1162" y="67353"/>
                  <a:pt x="1162" y="67353"/>
                </a:cubicBezTo>
                <a:cubicBezTo>
                  <a:pt x="1383" y="67110"/>
                  <a:pt x="1512" y="67029"/>
                  <a:pt x="1542" y="67029"/>
                </a:cubicBezTo>
                <a:cubicBezTo>
                  <a:pt x="1512" y="67029"/>
                  <a:pt x="1322" y="67029"/>
                  <a:pt x="1064" y="66850"/>
                </a:cubicBezTo>
                <a:cubicBezTo>
                  <a:pt x="-111" y="66105"/>
                  <a:pt x="1769" y="64241"/>
                  <a:pt x="1738" y="63997"/>
                </a:cubicBezTo>
                <a:cubicBezTo>
                  <a:pt x="1640" y="62895"/>
                  <a:pt x="973" y="63997"/>
                  <a:pt x="973" y="63235"/>
                </a:cubicBezTo>
                <a:cubicBezTo>
                  <a:pt x="942" y="61971"/>
                  <a:pt x="1610" y="62230"/>
                  <a:pt x="2020" y="61209"/>
                </a:cubicBezTo>
                <a:cubicBezTo>
                  <a:pt x="1928" y="61290"/>
                  <a:pt x="2216" y="60042"/>
                  <a:pt x="2247" y="60285"/>
                </a:cubicBezTo>
                <a:cubicBezTo>
                  <a:pt x="2216" y="59540"/>
                  <a:pt x="1928" y="60042"/>
                  <a:pt x="2057" y="59377"/>
                </a:cubicBezTo>
                <a:cubicBezTo>
                  <a:pt x="2057" y="59296"/>
                  <a:pt x="2437" y="59458"/>
                  <a:pt x="2437" y="59377"/>
                </a:cubicBezTo>
                <a:cubicBezTo>
                  <a:pt x="2498" y="58535"/>
                  <a:pt x="2247" y="58616"/>
                  <a:pt x="2247" y="58032"/>
                </a:cubicBezTo>
                <a:cubicBezTo>
                  <a:pt x="2179" y="56087"/>
                  <a:pt x="2755" y="56768"/>
                  <a:pt x="3104" y="56508"/>
                </a:cubicBezTo>
                <a:cubicBezTo>
                  <a:pt x="3166" y="56508"/>
                  <a:pt x="3362" y="56006"/>
                  <a:pt x="3423" y="56006"/>
                </a:cubicBezTo>
                <a:cubicBezTo>
                  <a:pt x="4470" y="54920"/>
                  <a:pt x="3166" y="56006"/>
                  <a:pt x="3006" y="56006"/>
                </a:cubicBezTo>
                <a:cubicBezTo>
                  <a:pt x="2816" y="56006"/>
                  <a:pt x="1959" y="55763"/>
                  <a:pt x="2247" y="54660"/>
                </a:cubicBezTo>
                <a:cubicBezTo>
                  <a:pt x="2406" y="53979"/>
                  <a:pt x="3202" y="55082"/>
                  <a:pt x="3423" y="54158"/>
                </a:cubicBezTo>
                <a:cubicBezTo>
                  <a:pt x="3521" y="53655"/>
                  <a:pt x="2816" y="54158"/>
                  <a:pt x="2724" y="53898"/>
                </a:cubicBezTo>
                <a:cubicBezTo>
                  <a:pt x="2755" y="53979"/>
                  <a:pt x="2786" y="52391"/>
                  <a:pt x="2724" y="52893"/>
                </a:cubicBezTo>
                <a:cubicBezTo>
                  <a:pt x="2945" y="50527"/>
                  <a:pt x="4348" y="49262"/>
                  <a:pt x="5873" y="47917"/>
                </a:cubicBezTo>
                <a:cubicBezTo>
                  <a:pt x="8960" y="45226"/>
                  <a:pt x="13579" y="43718"/>
                  <a:pt x="17046" y="43038"/>
                </a:cubicBezTo>
                <a:cubicBezTo>
                  <a:pt x="26020" y="41271"/>
                  <a:pt x="36336" y="42276"/>
                  <a:pt x="43944" y="46652"/>
                </a:cubicBezTo>
                <a:cubicBezTo>
                  <a:pt x="38755" y="43540"/>
                  <a:pt x="33536" y="41092"/>
                  <a:pt x="27931" y="40428"/>
                </a:cubicBezTo>
                <a:cubicBezTo>
                  <a:pt x="26277" y="40266"/>
                  <a:pt x="24495" y="40266"/>
                  <a:pt x="22712" y="40428"/>
                </a:cubicBezTo>
                <a:cubicBezTo>
                  <a:pt x="22333" y="40509"/>
                  <a:pt x="20005" y="40849"/>
                  <a:pt x="21058" y="40428"/>
                </a:cubicBezTo>
                <a:cubicBezTo>
                  <a:pt x="22682" y="39747"/>
                  <a:pt x="24654" y="39666"/>
                  <a:pt x="26339" y="39666"/>
                </a:cubicBezTo>
                <a:cubicBezTo>
                  <a:pt x="27043" y="39666"/>
                  <a:pt x="28630" y="39585"/>
                  <a:pt x="27423" y="39163"/>
                </a:cubicBezTo>
                <a:cubicBezTo>
                  <a:pt x="25861" y="38580"/>
                  <a:pt x="23637" y="39423"/>
                  <a:pt x="21757" y="39666"/>
                </a:cubicBezTo>
                <a:cubicBezTo>
                  <a:pt x="19656" y="39925"/>
                  <a:pt x="17744" y="40006"/>
                  <a:pt x="15962" y="40428"/>
                </a:cubicBezTo>
                <a:cubicBezTo>
                  <a:pt x="12238" y="41271"/>
                  <a:pt x="9499" y="42957"/>
                  <a:pt x="6639" y="45064"/>
                </a:cubicBezTo>
                <a:cubicBezTo>
                  <a:pt x="6290" y="45388"/>
                  <a:pt x="3643" y="47414"/>
                  <a:pt x="5077" y="45907"/>
                </a:cubicBezTo>
                <a:cubicBezTo>
                  <a:pt x="5714" y="45226"/>
                  <a:pt x="6351" y="44886"/>
                  <a:pt x="6988" y="44383"/>
                </a:cubicBezTo>
                <a:cubicBezTo>
                  <a:pt x="7147" y="44221"/>
                  <a:pt x="8391" y="43200"/>
                  <a:pt x="9695" y="42535"/>
                </a:cubicBezTo>
                <a:cubicBezTo>
                  <a:pt x="11600" y="41433"/>
                  <a:pt x="14087" y="40428"/>
                  <a:pt x="15582" y="40168"/>
                </a:cubicBezTo>
                <a:cubicBezTo>
                  <a:pt x="20354" y="39325"/>
                  <a:pt x="25800" y="38401"/>
                  <a:pt x="30161" y="38320"/>
                </a:cubicBezTo>
                <a:cubicBezTo>
                  <a:pt x="30700" y="38320"/>
                  <a:pt x="32581" y="38499"/>
                  <a:pt x="31846" y="38061"/>
                </a:cubicBezTo>
                <a:cubicBezTo>
                  <a:pt x="30798" y="37559"/>
                  <a:pt x="28630" y="37559"/>
                  <a:pt x="27833" y="37315"/>
                </a:cubicBezTo>
                <a:cubicBezTo>
                  <a:pt x="27006" y="37137"/>
                  <a:pt x="25003" y="37315"/>
                  <a:pt x="26339" y="37056"/>
                </a:cubicBezTo>
                <a:cubicBezTo>
                  <a:pt x="28789" y="36635"/>
                  <a:pt x="31276" y="37234"/>
                  <a:pt x="33408" y="37559"/>
                </a:cubicBezTo>
                <a:cubicBezTo>
                  <a:pt x="41714" y="38904"/>
                  <a:pt x="49640" y="44886"/>
                  <a:pt x="56262" y="52634"/>
                </a:cubicBezTo>
                <a:cubicBezTo>
                  <a:pt x="56262" y="52893"/>
                  <a:pt x="56354" y="52812"/>
                  <a:pt x="56452" y="52893"/>
                </a:cubicBezTo>
                <a:cubicBezTo>
                  <a:pt x="56452" y="53655"/>
                  <a:pt x="56862" y="52634"/>
                  <a:pt x="56452" y="52893"/>
                </a:cubicBezTo>
                <a:cubicBezTo>
                  <a:pt x="56452" y="52634"/>
                  <a:pt x="56323" y="52634"/>
                  <a:pt x="56262" y="52634"/>
                </a:cubicBezTo>
                <a:cubicBezTo>
                  <a:pt x="51901" y="46912"/>
                  <a:pt x="46902" y="42276"/>
                  <a:pt x="41334" y="39423"/>
                </a:cubicBezTo>
                <a:cubicBezTo>
                  <a:pt x="40440" y="38904"/>
                  <a:pt x="37702" y="37737"/>
                  <a:pt x="39484" y="38320"/>
                </a:cubicBezTo>
                <a:cubicBezTo>
                  <a:pt x="40728" y="38742"/>
                  <a:pt x="40280" y="37980"/>
                  <a:pt x="39674" y="37559"/>
                </a:cubicBezTo>
                <a:cubicBezTo>
                  <a:pt x="38976" y="37056"/>
                  <a:pt x="38339" y="36975"/>
                  <a:pt x="37769" y="36813"/>
                </a:cubicBezTo>
                <a:cubicBezTo>
                  <a:pt x="37830" y="36716"/>
                  <a:pt x="36813" y="35970"/>
                  <a:pt x="36654" y="36213"/>
                </a:cubicBezTo>
                <a:cubicBezTo>
                  <a:pt x="36783" y="35792"/>
                  <a:pt x="37481" y="35970"/>
                  <a:pt x="37610" y="36051"/>
                </a:cubicBezTo>
                <a:cubicBezTo>
                  <a:pt x="39006" y="36213"/>
                  <a:pt x="40568" y="36975"/>
                  <a:pt x="42032" y="37559"/>
                </a:cubicBezTo>
                <a:cubicBezTo>
                  <a:pt x="46296" y="39423"/>
                  <a:pt x="50210" y="42957"/>
                  <a:pt x="53683" y="46409"/>
                </a:cubicBezTo>
                <a:cubicBezTo>
                  <a:pt x="53714" y="47171"/>
                  <a:pt x="54094" y="46150"/>
                  <a:pt x="53683" y="46409"/>
                </a:cubicBezTo>
                <a:cubicBezTo>
                  <a:pt x="52985" y="44886"/>
                  <a:pt x="52029" y="44124"/>
                  <a:pt x="51135" y="43297"/>
                </a:cubicBezTo>
                <a:cubicBezTo>
                  <a:pt x="47411" y="39585"/>
                  <a:pt x="42957" y="37315"/>
                  <a:pt x="39104" y="34949"/>
                </a:cubicBezTo>
                <a:cubicBezTo>
                  <a:pt x="40856" y="35289"/>
                  <a:pt x="42449" y="36051"/>
                  <a:pt x="43913" y="36813"/>
                </a:cubicBezTo>
                <a:cubicBezTo>
                  <a:pt x="44005" y="36894"/>
                  <a:pt x="46173" y="38061"/>
                  <a:pt x="45187" y="37315"/>
                </a:cubicBezTo>
                <a:cubicBezTo>
                  <a:pt x="44673" y="36975"/>
                  <a:pt x="44930" y="37056"/>
                  <a:pt x="44005" y="36553"/>
                </a:cubicBezTo>
                <a:cubicBezTo>
                  <a:pt x="43209" y="36132"/>
                  <a:pt x="42412" y="35792"/>
                  <a:pt x="41842" y="35208"/>
                </a:cubicBezTo>
                <a:cubicBezTo>
                  <a:pt x="40189" y="33684"/>
                  <a:pt x="43049" y="34608"/>
                  <a:pt x="43117" y="34446"/>
                </a:cubicBezTo>
                <a:cubicBezTo>
                  <a:pt x="43086" y="34527"/>
                  <a:pt x="40918" y="33020"/>
                  <a:pt x="40856" y="32939"/>
                </a:cubicBezTo>
                <a:cubicBezTo>
                  <a:pt x="44293" y="33684"/>
                  <a:pt x="47000" y="36294"/>
                  <a:pt x="49959" y="38320"/>
                </a:cubicBezTo>
                <a:cubicBezTo>
                  <a:pt x="49990" y="39163"/>
                  <a:pt x="50369" y="38061"/>
                  <a:pt x="49959" y="38320"/>
                </a:cubicBezTo>
                <a:cubicBezTo>
                  <a:pt x="47319" y="35792"/>
                  <a:pt x="45310" y="34187"/>
                  <a:pt x="42320" y="32679"/>
                </a:cubicBezTo>
                <a:cubicBezTo>
                  <a:pt x="40409" y="31674"/>
                  <a:pt x="40280" y="31755"/>
                  <a:pt x="38216" y="30572"/>
                </a:cubicBezTo>
                <a:cubicBezTo>
                  <a:pt x="37959" y="30410"/>
                  <a:pt x="33947" y="29064"/>
                  <a:pt x="33885" y="28724"/>
                </a:cubicBezTo>
                <a:cubicBezTo>
                  <a:pt x="33885" y="28546"/>
                  <a:pt x="34265" y="28221"/>
                  <a:pt x="34296" y="28221"/>
                </a:cubicBezTo>
                <a:cubicBezTo>
                  <a:pt x="34872" y="28124"/>
                  <a:pt x="35319" y="28384"/>
                  <a:pt x="36048" y="28465"/>
                </a:cubicBezTo>
                <a:cubicBezTo>
                  <a:pt x="38247" y="28886"/>
                  <a:pt x="40091" y="29308"/>
                  <a:pt x="42130" y="30069"/>
                </a:cubicBezTo>
                <a:cubicBezTo>
                  <a:pt x="42222" y="30069"/>
                  <a:pt x="43239" y="30750"/>
                  <a:pt x="43405" y="30313"/>
                </a:cubicBezTo>
                <a:cubicBezTo>
                  <a:pt x="43466" y="30150"/>
                  <a:pt x="42161" y="29567"/>
                  <a:pt x="41842" y="29308"/>
                </a:cubicBezTo>
                <a:cubicBezTo>
                  <a:pt x="40280" y="28124"/>
                  <a:pt x="43178" y="28967"/>
                  <a:pt x="43686" y="29308"/>
                </a:cubicBezTo>
                <a:cubicBezTo>
                  <a:pt x="44581" y="29729"/>
                  <a:pt x="46553" y="30993"/>
                  <a:pt x="45659" y="30069"/>
                </a:cubicBezTo>
                <a:cubicBezTo>
                  <a:pt x="44195" y="28546"/>
                  <a:pt x="42767" y="28384"/>
                  <a:pt x="41334" y="27200"/>
                </a:cubicBezTo>
                <a:cubicBezTo>
                  <a:pt x="40250" y="26276"/>
                  <a:pt x="41585" y="26536"/>
                  <a:pt x="42130" y="26698"/>
                </a:cubicBezTo>
                <a:cubicBezTo>
                  <a:pt x="43496" y="27038"/>
                  <a:pt x="43974" y="27038"/>
                  <a:pt x="45279" y="27703"/>
                </a:cubicBezTo>
                <a:cubicBezTo>
                  <a:pt x="45787" y="27962"/>
                  <a:pt x="47699" y="29389"/>
                  <a:pt x="46553" y="28221"/>
                </a:cubicBezTo>
                <a:cubicBezTo>
                  <a:pt x="46137" y="27800"/>
                  <a:pt x="45408" y="27460"/>
                  <a:pt x="45058" y="27200"/>
                </a:cubicBezTo>
                <a:cubicBezTo>
                  <a:pt x="44133" y="26536"/>
                  <a:pt x="43239" y="25514"/>
                  <a:pt x="42608" y="25093"/>
                </a:cubicBezTo>
                <a:cubicBezTo>
                  <a:pt x="41842" y="24590"/>
                  <a:pt x="40630" y="24428"/>
                  <a:pt x="39870" y="23828"/>
                </a:cubicBezTo>
                <a:cubicBezTo>
                  <a:pt x="38694" y="22823"/>
                  <a:pt x="40789" y="23326"/>
                  <a:pt x="40856" y="22823"/>
                </a:cubicBezTo>
                <a:cubicBezTo>
                  <a:pt x="40872" y="22653"/>
                  <a:pt x="40735" y="22568"/>
                  <a:pt x="40591" y="22536"/>
                </a:cubicBezTo>
                <a:lnTo>
                  <a:pt x="40405" y="22524"/>
                </a:lnTo>
                <a:lnTo>
                  <a:pt x="40689" y="22431"/>
                </a:lnTo>
                <a:cubicBezTo>
                  <a:pt x="41066" y="22398"/>
                  <a:pt x="41389" y="22629"/>
                  <a:pt x="42032" y="22823"/>
                </a:cubicBezTo>
                <a:cubicBezTo>
                  <a:pt x="42253" y="23585"/>
                  <a:pt x="42669" y="22483"/>
                  <a:pt x="42032" y="22823"/>
                </a:cubicBezTo>
                <a:cubicBezTo>
                  <a:pt x="41812" y="22321"/>
                  <a:pt x="40728" y="21981"/>
                  <a:pt x="41653" y="21981"/>
                </a:cubicBezTo>
                <a:cubicBezTo>
                  <a:pt x="42480" y="21981"/>
                  <a:pt x="44195" y="23326"/>
                  <a:pt x="44673" y="23326"/>
                </a:cubicBezTo>
                <a:cubicBezTo>
                  <a:pt x="44899" y="23747"/>
                  <a:pt x="45187" y="23828"/>
                  <a:pt x="45567" y="23828"/>
                </a:cubicBezTo>
                <a:cubicBezTo>
                  <a:pt x="45695" y="24590"/>
                  <a:pt x="46075" y="23585"/>
                  <a:pt x="45567" y="23828"/>
                </a:cubicBezTo>
                <a:cubicBezTo>
                  <a:pt x="45340" y="23407"/>
                  <a:pt x="45058" y="23326"/>
                  <a:pt x="44673" y="23326"/>
                </a:cubicBezTo>
                <a:cubicBezTo>
                  <a:pt x="43625" y="22062"/>
                  <a:pt x="42222" y="21818"/>
                  <a:pt x="41046" y="20975"/>
                </a:cubicBezTo>
                <a:cubicBezTo>
                  <a:pt x="44673" y="21138"/>
                  <a:pt x="47221" y="23164"/>
                  <a:pt x="50277" y="25595"/>
                </a:cubicBezTo>
                <a:cubicBezTo>
                  <a:pt x="52538" y="27541"/>
                  <a:pt x="54829" y="30150"/>
                  <a:pt x="56832" y="32420"/>
                </a:cubicBezTo>
                <a:cubicBezTo>
                  <a:pt x="60299" y="36213"/>
                  <a:pt x="62749" y="40687"/>
                  <a:pt x="65549" y="45388"/>
                </a:cubicBezTo>
                <a:cubicBezTo>
                  <a:pt x="65996" y="46069"/>
                  <a:pt x="68066" y="50284"/>
                  <a:pt x="68385" y="50024"/>
                </a:cubicBezTo>
                <a:cubicBezTo>
                  <a:pt x="68575" y="49862"/>
                  <a:pt x="68385" y="49684"/>
                  <a:pt x="68287" y="49522"/>
                </a:cubicBezTo>
                <a:cubicBezTo>
                  <a:pt x="67650" y="47917"/>
                  <a:pt x="66375" y="45907"/>
                  <a:pt x="65934" y="45064"/>
                </a:cubicBezTo>
                <a:cubicBezTo>
                  <a:pt x="62970" y="39844"/>
                  <a:pt x="60587" y="35630"/>
                  <a:pt x="57310" y="31334"/>
                </a:cubicBezTo>
                <a:cubicBezTo>
                  <a:pt x="53395" y="26195"/>
                  <a:pt x="49322" y="22402"/>
                  <a:pt x="44771" y="19209"/>
                </a:cubicBezTo>
                <a:cubicBezTo>
                  <a:pt x="44483" y="18949"/>
                  <a:pt x="44005" y="18868"/>
                  <a:pt x="43784" y="18609"/>
                </a:cubicBezTo>
                <a:cubicBezTo>
                  <a:pt x="43784" y="18609"/>
                  <a:pt x="44673" y="18528"/>
                  <a:pt x="44005" y="18106"/>
                </a:cubicBezTo>
                <a:cubicBezTo>
                  <a:pt x="43276" y="17685"/>
                  <a:pt x="41653" y="16923"/>
                  <a:pt x="41334" y="16599"/>
                </a:cubicBezTo>
                <a:cubicBezTo>
                  <a:pt x="45438" y="17944"/>
                  <a:pt x="48942" y="20894"/>
                  <a:pt x="52409" y="23828"/>
                </a:cubicBezTo>
                <a:cubicBezTo>
                  <a:pt x="52440" y="24169"/>
                  <a:pt x="52599" y="24088"/>
                  <a:pt x="52728" y="24088"/>
                </a:cubicBezTo>
                <a:cubicBezTo>
                  <a:pt x="52728" y="24428"/>
                  <a:pt x="52887" y="24347"/>
                  <a:pt x="53016" y="24347"/>
                </a:cubicBezTo>
                <a:cubicBezTo>
                  <a:pt x="53077" y="24769"/>
                  <a:pt x="53144" y="24347"/>
                  <a:pt x="53016" y="24347"/>
                </a:cubicBezTo>
                <a:cubicBezTo>
                  <a:pt x="52985" y="24007"/>
                  <a:pt x="52826" y="24169"/>
                  <a:pt x="52728" y="24088"/>
                </a:cubicBezTo>
                <a:cubicBezTo>
                  <a:pt x="52697" y="23747"/>
                  <a:pt x="52538" y="23828"/>
                  <a:pt x="52409" y="23828"/>
                </a:cubicBezTo>
                <a:cubicBezTo>
                  <a:pt x="50816" y="21559"/>
                  <a:pt x="49003" y="19954"/>
                  <a:pt x="47221" y="18106"/>
                </a:cubicBezTo>
                <a:cubicBezTo>
                  <a:pt x="47637" y="18366"/>
                  <a:pt x="47251" y="17344"/>
                  <a:pt x="47221" y="18106"/>
                </a:cubicBezTo>
                <a:cubicBezTo>
                  <a:pt x="46553" y="18106"/>
                  <a:pt x="46296" y="17344"/>
                  <a:pt x="46841" y="17344"/>
                </a:cubicBezTo>
                <a:cubicBezTo>
                  <a:pt x="47986" y="17344"/>
                  <a:pt x="49800" y="19533"/>
                  <a:pt x="50565" y="19711"/>
                </a:cubicBezTo>
                <a:cubicBezTo>
                  <a:pt x="50565" y="19954"/>
                  <a:pt x="50755" y="19873"/>
                  <a:pt x="50847" y="19954"/>
                </a:cubicBezTo>
                <a:cubicBezTo>
                  <a:pt x="50884" y="20214"/>
                  <a:pt x="51043" y="20133"/>
                  <a:pt x="51135" y="20214"/>
                </a:cubicBezTo>
                <a:cubicBezTo>
                  <a:pt x="51166" y="20975"/>
                  <a:pt x="51552" y="19954"/>
                  <a:pt x="51135" y="20214"/>
                </a:cubicBezTo>
                <a:cubicBezTo>
                  <a:pt x="51135" y="19873"/>
                  <a:pt x="50976" y="19954"/>
                  <a:pt x="50847" y="19954"/>
                </a:cubicBezTo>
                <a:cubicBezTo>
                  <a:pt x="50847" y="19630"/>
                  <a:pt x="50688" y="19711"/>
                  <a:pt x="50565" y="19711"/>
                </a:cubicBezTo>
                <a:cubicBezTo>
                  <a:pt x="49732" y="18528"/>
                  <a:pt x="49224" y="18187"/>
                  <a:pt x="48115" y="17344"/>
                </a:cubicBezTo>
                <a:cubicBezTo>
                  <a:pt x="47986" y="17263"/>
                  <a:pt x="45469" y="15577"/>
                  <a:pt x="45469" y="15253"/>
                </a:cubicBezTo>
                <a:cubicBezTo>
                  <a:pt x="45469" y="15253"/>
                  <a:pt x="47760" y="15918"/>
                  <a:pt x="46841" y="15253"/>
                </a:cubicBezTo>
                <a:cubicBezTo>
                  <a:pt x="45377" y="14232"/>
                  <a:pt x="44195" y="13648"/>
                  <a:pt x="42829" y="12968"/>
                </a:cubicBezTo>
                <a:cubicBezTo>
                  <a:pt x="42480" y="12806"/>
                  <a:pt x="40507" y="11622"/>
                  <a:pt x="41934" y="12125"/>
                </a:cubicBezTo>
                <a:cubicBezTo>
                  <a:pt x="45340" y="13470"/>
                  <a:pt x="47950" y="15334"/>
                  <a:pt x="50755" y="17847"/>
                </a:cubicBezTo>
                <a:cubicBezTo>
                  <a:pt x="50976" y="18025"/>
                  <a:pt x="52409" y="19290"/>
                  <a:pt x="51931" y="18609"/>
                </a:cubicBezTo>
                <a:cubicBezTo>
                  <a:pt x="50725" y="17101"/>
                  <a:pt x="49512" y="15756"/>
                  <a:pt x="48207" y="14735"/>
                </a:cubicBezTo>
                <a:cubicBezTo>
                  <a:pt x="49512" y="15156"/>
                  <a:pt x="50437" y="16680"/>
                  <a:pt x="51643" y="17344"/>
                </a:cubicBezTo>
                <a:cubicBezTo>
                  <a:pt x="51711" y="17685"/>
                  <a:pt x="51772" y="17344"/>
                  <a:pt x="51643" y="17344"/>
                </a:cubicBezTo>
                <a:cubicBezTo>
                  <a:pt x="51043" y="16501"/>
                  <a:pt x="50467" y="15577"/>
                  <a:pt x="49861" y="14735"/>
                </a:cubicBezTo>
                <a:cubicBezTo>
                  <a:pt x="50596" y="14735"/>
                  <a:pt x="51006" y="15837"/>
                  <a:pt x="51552" y="16080"/>
                </a:cubicBezTo>
                <a:cubicBezTo>
                  <a:pt x="51803" y="16177"/>
                  <a:pt x="52091" y="15837"/>
                  <a:pt x="52409" y="16080"/>
                </a:cubicBezTo>
                <a:cubicBezTo>
                  <a:pt x="52599" y="16177"/>
                  <a:pt x="53555" y="17685"/>
                  <a:pt x="53812" y="17604"/>
                </a:cubicBezTo>
                <a:cubicBezTo>
                  <a:pt x="54253" y="17344"/>
                  <a:pt x="53205" y="16761"/>
                  <a:pt x="53107" y="16599"/>
                </a:cubicBezTo>
                <a:cubicBezTo>
                  <a:pt x="53077" y="16420"/>
                  <a:pt x="53297" y="16177"/>
                  <a:pt x="53395" y="16339"/>
                </a:cubicBezTo>
                <a:cubicBezTo>
                  <a:pt x="52250" y="14232"/>
                  <a:pt x="50406" y="12627"/>
                  <a:pt x="47827" y="10860"/>
                </a:cubicBezTo>
                <a:cubicBezTo>
                  <a:pt x="46553" y="9936"/>
                  <a:pt x="43656" y="8250"/>
                  <a:pt x="42320" y="7505"/>
                </a:cubicBezTo>
                <a:cubicBezTo>
                  <a:pt x="42222" y="7408"/>
                  <a:pt x="41107" y="6565"/>
                  <a:pt x="41744" y="6743"/>
                </a:cubicBezTo>
                <a:cubicBezTo>
                  <a:pt x="44072" y="7327"/>
                  <a:pt x="46682" y="8753"/>
                  <a:pt x="48556" y="9012"/>
                </a:cubicBezTo>
                <a:cubicBezTo>
                  <a:pt x="48526" y="8850"/>
                  <a:pt x="48752" y="8510"/>
                  <a:pt x="48905" y="9012"/>
                </a:cubicBezTo>
                <a:cubicBezTo>
                  <a:pt x="49579" y="8931"/>
                  <a:pt x="50088" y="9855"/>
                  <a:pt x="50565" y="10098"/>
                </a:cubicBezTo>
                <a:cubicBezTo>
                  <a:pt x="50976" y="10277"/>
                  <a:pt x="52189" y="10536"/>
                  <a:pt x="51552" y="9855"/>
                </a:cubicBezTo>
                <a:cubicBezTo>
                  <a:pt x="50210" y="8332"/>
                  <a:pt x="48813" y="8169"/>
                  <a:pt x="47637" y="6484"/>
                </a:cubicBezTo>
                <a:cubicBezTo>
                  <a:pt x="45947" y="3955"/>
                  <a:pt x="49034" y="6321"/>
                  <a:pt x="49769" y="6986"/>
                </a:cubicBezTo>
                <a:cubicBezTo>
                  <a:pt x="50210" y="7327"/>
                  <a:pt x="50596" y="7586"/>
                  <a:pt x="51043" y="8007"/>
                </a:cubicBezTo>
                <a:cubicBezTo>
                  <a:pt x="51484" y="8429"/>
                  <a:pt x="52856" y="9596"/>
                  <a:pt x="52219" y="8753"/>
                </a:cubicBezTo>
                <a:cubicBezTo>
                  <a:pt x="51613" y="8007"/>
                  <a:pt x="51006" y="7505"/>
                  <a:pt x="50467" y="6986"/>
                </a:cubicBezTo>
                <a:cubicBezTo>
                  <a:pt x="50057" y="6565"/>
                  <a:pt x="47570" y="3452"/>
                  <a:pt x="49291" y="4376"/>
                </a:cubicBezTo>
                <a:cubicBezTo>
                  <a:pt x="50020" y="4717"/>
                  <a:pt x="50786" y="5819"/>
                  <a:pt x="51552" y="6484"/>
                </a:cubicBezTo>
                <a:cubicBezTo>
                  <a:pt x="53971" y="8591"/>
                  <a:pt x="56103" y="10536"/>
                  <a:pt x="58204" y="12968"/>
                </a:cubicBezTo>
                <a:cubicBezTo>
                  <a:pt x="63827" y="19290"/>
                  <a:pt x="68575" y="29389"/>
                  <a:pt x="73377" y="37315"/>
                </a:cubicBezTo>
                <a:cubicBezTo>
                  <a:pt x="75766" y="41271"/>
                  <a:pt x="78474" y="44886"/>
                  <a:pt x="81334" y="46993"/>
                </a:cubicBezTo>
                <a:cubicBezTo>
                  <a:pt x="81273" y="46993"/>
                  <a:pt x="81212" y="47074"/>
                  <a:pt x="81144" y="47171"/>
                </a:cubicBezTo>
                <a:cubicBezTo>
                  <a:pt x="81144" y="47171"/>
                  <a:pt x="82290" y="48014"/>
                  <a:pt x="82608" y="48176"/>
                </a:cubicBezTo>
                <a:cubicBezTo>
                  <a:pt x="83913" y="49100"/>
                  <a:pt x="86014" y="50705"/>
                  <a:pt x="87227" y="50786"/>
                </a:cubicBezTo>
                <a:cubicBezTo>
                  <a:pt x="87196" y="51370"/>
                  <a:pt x="87576" y="50948"/>
                  <a:pt x="87705" y="51045"/>
                </a:cubicBezTo>
                <a:cubicBezTo>
                  <a:pt x="88115" y="51872"/>
                  <a:pt x="88532" y="50786"/>
                  <a:pt x="87705" y="51045"/>
                </a:cubicBezTo>
                <a:cubicBezTo>
                  <a:pt x="87735" y="50527"/>
                  <a:pt x="87356" y="50948"/>
                  <a:pt x="87227" y="50786"/>
                </a:cubicBezTo>
                <a:cubicBezTo>
                  <a:pt x="86248" y="50032"/>
                  <a:pt x="85125" y="49607"/>
                  <a:pt x="84087" y="48942"/>
                </a:cubicBezTo>
                <a:lnTo>
                  <a:pt x="83160" y="48233"/>
                </a:lnTo>
                <a:lnTo>
                  <a:pt x="83259" y="48207"/>
                </a:lnTo>
                <a:cubicBezTo>
                  <a:pt x="83327" y="48176"/>
                  <a:pt x="83389" y="48136"/>
                  <a:pt x="83405" y="48176"/>
                </a:cubicBezTo>
                <a:cubicBezTo>
                  <a:pt x="83215" y="47495"/>
                  <a:pt x="82290" y="47252"/>
                  <a:pt x="81334" y="46409"/>
                </a:cubicBezTo>
                <a:cubicBezTo>
                  <a:pt x="73604" y="39325"/>
                  <a:pt x="68697" y="26698"/>
                  <a:pt x="62112" y="16842"/>
                </a:cubicBezTo>
                <a:cubicBezTo>
                  <a:pt x="60109" y="13811"/>
                  <a:pt x="57787" y="11282"/>
                  <a:pt x="55656" y="8510"/>
                </a:cubicBezTo>
                <a:cubicBezTo>
                  <a:pt x="55405" y="8169"/>
                  <a:pt x="54253" y="6565"/>
                  <a:pt x="55080" y="7245"/>
                </a:cubicBezTo>
                <a:cubicBezTo>
                  <a:pt x="56391" y="8250"/>
                  <a:pt x="57885" y="10698"/>
                  <a:pt x="58902" y="10358"/>
                </a:cubicBezTo>
                <a:cubicBezTo>
                  <a:pt x="58902" y="11120"/>
                  <a:pt x="59319" y="10098"/>
                  <a:pt x="58902" y="10358"/>
                </a:cubicBezTo>
                <a:cubicBezTo>
                  <a:pt x="57885" y="9272"/>
                  <a:pt x="56293" y="5819"/>
                  <a:pt x="55080" y="4133"/>
                </a:cubicBezTo>
                <a:cubicBezTo>
                  <a:pt x="54731" y="3614"/>
                  <a:pt x="53046" y="2107"/>
                  <a:pt x="54002" y="1766"/>
                </a:cubicBezTo>
                <a:cubicBezTo>
                  <a:pt x="55405" y="2609"/>
                  <a:pt x="56421" y="4295"/>
                  <a:pt x="57916" y="4879"/>
                </a:cubicBezTo>
                <a:cubicBezTo>
                  <a:pt x="57947" y="5641"/>
                  <a:pt x="58333" y="4636"/>
                  <a:pt x="57916" y="4879"/>
                </a:cubicBezTo>
                <a:cubicBezTo>
                  <a:pt x="57536" y="3955"/>
                  <a:pt x="56960" y="3712"/>
                  <a:pt x="56550" y="3112"/>
                </a:cubicBezTo>
                <a:cubicBezTo>
                  <a:pt x="55049" y="923"/>
                  <a:pt x="58045" y="4036"/>
                  <a:pt x="58014" y="4133"/>
                </a:cubicBezTo>
                <a:cubicBezTo>
                  <a:pt x="58333" y="3793"/>
                  <a:pt x="57089" y="2107"/>
                  <a:pt x="57022" y="1766"/>
                </a:cubicBezTo>
                <a:cubicBezTo>
                  <a:pt x="57022" y="1847"/>
                  <a:pt x="57567" y="1945"/>
                  <a:pt x="57628" y="1766"/>
                </a:cubicBezTo>
                <a:cubicBezTo>
                  <a:pt x="57855" y="1102"/>
                  <a:pt x="56740" y="761"/>
                  <a:pt x="5655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5903620" y="3467820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“Pray for us…” (Verse 18)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5903621" y="3117985"/>
            <a:ext cx="137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PRAY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1499332" y="3467820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</a:t>
            </a: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Obey your leaders…” </a:t>
            </a:r>
            <a:endParaRPr sz="11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(Verse 17)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1499333" y="3117985"/>
            <a:ext cx="135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OBEY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5899620" y="2036878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“Imitate their faith” (verse 7)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5899621" y="1687043"/>
            <a:ext cx="13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IMITATE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1495334" y="1687049"/>
            <a:ext cx="13746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REFLECT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3705483" y="3467820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“...and submit to them.” </a:t>
            </a:r>
            <a:endParaRPr sz="11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(Verse 17)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3705484" y="3117985"/>
            <a:ext cx="137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SUBMIT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3701483" y="2036878"/>
            <a:ext cx="2019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</a:t>
            </a: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Consider the outcome of their way of life.” (Verse 7)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3701484" y="1687043"/>
            <a:ext cx="13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CONSIDER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706225" y="278000"/>
            <a:ext cx="7212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Our discipleship foundations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1495325" y="1968631"/>
            <a:ext cx="20196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“Remember your leaders, those who spoke to you the word of God.”  (Verse 7)</a:t>
            </a:r>
            <a:endParaRPr sz="11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/>
        </p:nvSpPr>
        <p:spPr>
          <a:xfrm>
            <a:off x="564850" y="852400"/>
            <a:ext cx="56349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OUR MOTIVATION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4898">
            <a:off x="5714049" y="-2695039"/>
            <a:ext cx="519773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3930800" y="2626798"/>
            <a:ext cx="3333900" cy="17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If you do then your leaders can lead with JOY and not with GROANING (v.17)</a:t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3930798" y="2128050"/>
            <a:ext cx="30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theirs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623375" y="2656625"/>
            <a:ext cx="33339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This is to your advantage. It benefits YOU. (v.17)</a:t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665850" y="2128050"/>
            <a:ext cx="29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your own good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>
            <a:off x="-732195" y="-306456"/>
            <a:ext cx="5304300" cy="5287500"/>
          </a:xfrm>
          <a:custGeom>
            <a:rect b="b" l="l" r="r" t="t"/>
            <a:pathLst>
              <a:path extrusionOk="0" h="120000" w="120000">
                <a:moveTo>
                  <a:pt x="119714" y="110055"/>
                </a:moveTo>
                <a:lnTo>
                  <a:pt x="119714" y="110055"/>
                </a:lnTo>
                <a:cubicBezTo>
                  <a:pt x="119586" y="109796"/>
                  <a:pt x="116522" y="111399"/>
                  <a:pt x="118066" y="110055"/>
                </a:cubicBezTo>
                <a:cubicBezTo>
                  <a:pt x="118954" y="109294"/>
                  <a:pt x="116680" y="109796"/>
                  <a:pt x="116109" y="109796"/>
                </a:cubicBezTo>
                <a:cubicBezTo>
                  <a:pt x="115823" y="109893"/>
                  <a:pt x="115416" y="110055"/>
                  <a:pt x="115446" y="109553"/>
                </a:cubicBezTo>
                <a:cubicBezTo>
                  <a:pt x="115416" y="109893"/>
                  <a:pt x="116012" y="108953"/>
                  <a:pt x="116109" y="109034"/>
                </a:cubicBezTo>
                <a:cubicBezTo>
                  <a:pt x="115635" y="108711"/>
                  <a:pt x="114814" y="109213"/>
                  <a:pt x="114279" y="109294"/>
                </a:cubicBezTo>
                <a:cubicBezTo>
                  <a:pt x="113677" y="109472"/>
                  <a:pt x="112638" y="110395"/>
                  <a:pt x="111848" y="110055"/>
                </a:cubicBezTo>
                <a:cubicBezTo>
                  <a:pt x="111306" y="109893"/>
                  <a:pt x="112759" y="109472"/>
                  <a:pt x="113015" y="109294"/>
                </a:cubicBezTo>
                <a:cubicBezTo>
                  <a:pt x="113234" y="109213"/>
                  <a:pt x="114054" y="108953"/>
                  <a:pt x="112826" y="109034"/>
                </a:cubicBezTo>
                <a:cubicBezTo>
                  <a:pt x="111434" y="109213"/>
                  <a:pt x="111343" y="109472"/>
                  <a:pt x="110395" y="109294"/>
                </a:cubicBezTo>
                <a:cubicBezTo>
                  <a:pt x="110328" y="109294"/>
                  <a:pt x="106917" y="109472"/>
                  <a:pt x="108905" y="109034"/>
                </a:cubicBezTo>
                <a:cubicBezTo>
                  <a:pt x="110012" y="108792"/>
                  <a:pt x="112887" y="108208"/>
                  <a:pt x="114182" y="107528"/>
                </a:cubicBezTo>
                <a:cubicBezTo>
                  <a:pt x="114528" y="107269"/>
                  <a:pt x="115069" y="107366"/>
                  <a:pt x="114279" y="107269"/>
                </a:cubicBezTo>
                <a:cubicBezTo>
                  <a:pt x="113738" y="107107"/>
                  <a:pt x="112601" y="107366"/>
                  <a:pt x="112036" y="107269"/>
                </a:cubicBezTo>
                <a:cubicBezTo>
                  <a:pt x="111781" y="107188"/>
                  <a:pt x="109477" y="107609"/>
                  <a:pt x="111057" y="106945"/>
                </a:cubicBezTo>
                <a:cubicBezTo>
                  <a:pt x="111118" y="106945"/>
                  <a:pt x="111592" y="106945"/>
                  <a:pt x="111343" y="106686"/>
                </a:cubicBezTo>
                <a:cubicBezTo>
                  <a:pt x="110516" y="106006"/>
                  <a:pt x="109696" y="107690"/>
                  <a:pt x="109033" y="106945"/>
                </a:cubicBezTo>
                <a:cubicBezTo>
                  <a:pt x="109033" y="107269"/>
                  <a:pt x="108875" y="107107"/>
                  <a:pt x="109033" y="106945"/>
                </a:cubicBezTo>
                <a:cubicBezTo>
                  <a:pt x="111939" y="105844"/>
                  <a:pt x="115665" y="105002"/>
                  <a:pt x="118954" y="103576"/>
                </a:cubicBezTo>
                <a:cubicBezTo>
                  <a:pt x="118954" y="103576"/>
                  <a:pt x="119677" y="103155"/>
                  <a:pt x="119617" y="103074"/>
                </a:cubicBezTo>
                <a:cubicBezTo>
                  <a:pt x="119392" y="102556"/>
                  <a:pt x="118291" y="103738"/>
                  <a:pt x="118541" y="102815"/>
                </a:cubicBezTo>
                <a:cubicBezTo>
                  <a:pt x="116297" y="102815"/>
                  <a:pt x="113519" y="104580"/>
                  <a:pt x="110869" y="104921"/>
                </a:cubicBezTo>
                <a:cubicBezTo>
                  <a:pt x="110802" y="104921"/>
                  <a:pt x="109823" y="105002"/>
                  <a:pt x="109884" y="104661"/>
                </a:cubicBezTo>
                <a:cubicBezTo>
                  <a:pt x="109951" y="104418"/>
                  <a:pt x="112796" y="103997"/>
                  <a:pt x="113112" y="103916"/>
                </a:cubicBezTo>
                <a:cubicBezTo>
                  <a:pt x="113963" y="103576"/>
                  <a:pt x="115319" y="103317"/>
                  <a:pt x="116109" y="102815"/>
                </a:cubicBezTo>
                <a:cubicBezTo>
                  <a:pt x="116237" y="102734"/>
                  <a:pt x="116425" y="102232"/>
                  <a:pt x="116711" y="102054"/>
                </a:cubicBezTo>
                <a:cubicBezTo>
                  <a:pt x="117155" y="101730"/>
                  <a:pt x="118036" y="101730"/>
                  <a:pt x="118729" y="101293"/>
                </a:cubicBezTo>
                <a:cubicBezTo>
                  <a:pt x="119714" y="100709"/>
                  <a:pt x="118887" y="101293"/>
                  <a:pt x="118255" y="100790"/>
                </a:cubicBezTo>
                <a:cubicBezTo>
                  <a:pt x="117945" y="100466"/>
                  <a:pt x="118607" y="100369"/>
                  <a:pt x="118066" y="100207"/>
                </a:cubicBezTo>
                <a:cubicBezTo>
                  <a:pt x="118097" y="100288"/>
                  <a:pt x="117057" y="100888"/>
                  <a:pt x="117185" y="100207"/>
                </a:cubicBezTo>
                <a:cubicBezTo>
                  <a:pt x="117215" y="100126"/>
                  <a:pt x="119082" y="99867"/>
                  <a:pt x="119142" y="99203"/>
                </a:cubicBezTo>
                <a:cubicBezTo>
                  <a:pt x="119142" y="99203"/>
                  <a:pt x="118699" y="99203"/>
                  <a:pt x="118638" y="99203"/>
                </a:cubicBezTo>
                <a:cubicBezTo>
                  <a:pt x="118419" y="99025"/>
                  <a:pt x="118796" y="98782"/>
                  <a:pt x="118449" y="98701"/>
                </a:cubicBezTo>
                <a:cubicBezTo>
                  <a:pt x="117750" y="98442"/>
                  <a:pt x="116328" y="99025"/>
                  <a:pt x="115446" y="99203"/>
                </a:cubicBezTo>
                <a:cubicBezTo>
                  <a:pt x="113835" y="99527"/>
                  <a:pt x="112729" y="100369"/>
                  <a:pt x="111148" y="100547"/>
                </a:cubicBezTo>
                <a:cubicBezTo>
                  <a:pt x="109732" y="100547"/>
                  <a:pt x="112759" y="99527"/>
                  <a:pt x="113015" y="99446"/>
                </a:cubicBezTo>
                <a:cubicBezTo>
                  <a:pt x="113738" y="99284"/>
                  <a:pt x="114091" y="99365"/>
                  <a:pt x="115258" y="98701"/>
                </a:cubicBezTo>
                <a:cubicBezTo>
                  <a:pt x="114717" y="98442"/>
                  <a:pt x="114151" y="99025"/>
                  <a:pt x="113489" y="99203"/>
                </a:cubicBezTo>
                <a:cubicBezTo>
                  <a:pt x="112887" y="99365"/>
                  <a:pt x="111969" y="99867"/>
                  <a:pt x="111750" y="99446"/>
                </a:cubicBezTo>
                <a:cubicBezTo>
                  <a:pt x="111811" y="99527"/>
                  <a:pt x="111969" y="98701"/>
                  <a:pt x="111939" y="98701"/>
                </a:cubicBezTo>
                <a:cubicBezTo>
                  <a:pt x="111276" y="98523"/>
                  <a:pt x="111689" y="99106"/>
                  <a:pt x="111343" y="99203"/>
                </a:cubicBezTo>
                <a:cubicBezTo>
                  <a:pt x="110802" y="99365"/>
                  <a:pt x="108905" y="99284"/>
                  <a:pt x="108340" y="99446"/>
                </a:cubicBezTo>
                <a:cubicBezTo>
                  <a:pt x="107768" y="99624"/>
                  <a:pt x="106699" y="99624"/>
                  <a:pt x="107963" y="99203"/>
                </a:cubicBezTo>
                <a:cubicBezTo>
                  <a:pt x="108401" y="99106"/>
                  <a:pt x="109063" y="98944"/>
                  <a:pt x="109604" y="98701"/>
                </a:cubicBezTo>
                <a:cubicBezTo>
                  <a:pt x="109696" y="98604"/>
                  <a:pt x="109635" y="98264"/>
                  <a:pt x="109793" y="98183"/>
                </a:cubicBezTo>
                <a:cubicBezTo>
                  <a:pt x="110960" y="97260"/>
                  <a:pt x="112036" y="97762"/>
                  <a:pt x="113993" y="97098"/>
                </a:cubicBezTo>
                <a:cubicBezTo>
                  <a:pt x="114784" y="96838"/>
                  <a:pt x="116613" y="95996"/>
                  <a:pt x="117373" y="95575"/>
                </a:cubicBezTo>
                <a:cubicBezTo>
                  <a:pt x="118449" y="94992"/>
                  <a:pt x="116838" y="95672"/>
                  <a:pt x="115920" y="95575"/>
                </a:cubicBezTo>
                <a:cubicBezTo>
                  <a:pt x="115574" y="95575"/>
                  <a:pt x="114942" y="95073"/>
                  <a:pt x="114559" y="95073"/>
                </a:cubicBezTo>
                <a:cubicBezTo>
                  <a:pt x="113775" y="95073"/>
                  <a:pt x="112826" y="95996"/>
                  <a:pt x="111848" y="95834"/>
                </a:cubicBezTo>
                <a:cubicBezTo>
                  <a:pt x="110990" y="95672"/>
                  <a:pt x="112322" y="95413"/>
                  <a:pt x="112510" y="95332"/>
                </a:cubicBezTo>
                <a:cubicBezTo>
                  <a:pt x="112826" y="95235"/>
                  <a:pt x="113075" y="95575"/>
                  <a:pt x="113392" y="95073"/>
                </a:cubicBezTo>
                <a:cubicBezTo>
                  <a:pt x="112887" y="95332"/>
                  <a:pt x="113264" y="94231"/>
                  <a:pt x="113392" y="95073"/>
                </a:cubicBezTo>
                <a:cubicBezTo>
                  <a:pt x="113775" y="95235"/>
                  <a:pt x="114121" y="94911"/>
                  <a:pt x="114182" y="94814"/>
                </a:cubicBezTo>
                <a:cubicBezTo>
                  <a:pt x="114212" y="94733"/>
                  <a:pt x="114054" y="94652"/>
                  <a:pt x="113933" y="94571"/>
                </a:cubicBezTo>
                <a:cubicBezTo>
                  <a:pt x="113775" y="94652"/>
                  <a:pt x="113677" y="94652"/>
                  <a:pt x="113677" y="94571"/>
                </a:cubicBezTo>
                <a:cubicBezTo>
                  <a:pt x="113708" y="94490"/>
                  <a:pt x="113805" y="94490"/>
                  <a:pt x="113933" y="94571"/>
                </a:cubicBezTo>
                <a:cubicBezTo>
                  <a:pt x="114468" y="94490"/>
                  <a:pt x="115665" y="93810"/>
                  <a:pt x="115544" y="93470"/>
                </a:cubicBezTo>
                <a:cubicBezTo>
                  <a:pt x="115574" y="93648"/>
                  <a:pt x="113963" y="93648"/>
                  <a:pt x="113489" y="93729"/>
                </a:cubicBezTo>
                <a:cubicBezTo>
                  <a:pt x="112826" y="93891"/>
                  <a:pt x="111781" y="94733"/>
                  <a:pt x="110869" y="94571"/>
                </a:cubicBezTo>
                <a:cubicBezTo>
                  <a:pt x="110079" y="94409"/>
                  <a:pt x="111495" y="94069"/>
                  <a:pt x="111653" y="94069"/>
                </a:cubicBezTo>
                <a:cubicBezTo>
                  <a:pt x="111878" y="93988"/>
                  <a:pt x="112097" y="94312"/>
                  <a:pt x="112322" y="93729"/>
                </a:cubicBezTo>
                <a:cubicBezTo>
                  <a:pt x="111969" y="93988"/>
                  <a:pt x="109161" y="94231"/>
                  <a:pt x="110486" y="93227"/>
                </a:cubicBezTo>
                <a:cubicBezTo>
                  <a:pt x="110741" y="93048"/>
                  <a:pt x="111404" y="92465"/>
                  <a:pt x="111653" y="92206"/>
                </a:cubicBezTo>
                <a:cubicBezTo>
                  <a:pt x="111623" y="92206"/>
                  <a:pt x="111781" y="91623"/>
                  <a:pt x="111939" y="91623"/>
                </a:cubicBezTo>
                <a:cubicBezTo>
                  <a:pt x="111276" y="91202"/>
                  <a:pt x="107610" y="92465"/>
                  <a:pt x="106790" y="92465"/>
                </a:cubicBezTo>
                <a:cubicBezTo>
                  <a:pt x="105720" y="92465"/>
                  <a:pt x="104516" y="91963"/>
                  <a:pt x="103379" y="92206"/>
                </a:cubicBezTo>
                <a:cubicBezTo>
                  <a:pt x="103191" y="92206"/>
                  <a:pt x="101513" y="92044"/>
                  <a:pt x="101361" y="91963"/>
                </a:cubicBezTo>
                <a:cubicBezTo>
                  <a:pt x="101483" y="92044"/>
                  <a:pt x="102559" y="91882"/>
                  <a:pt x="102303" y="91704"/>
                </a:cubicBezTo>
                <a:cubicBezTo>
                  <a:pt x="102462" y="91882"/>
                  <a:pt x="99465" y="91461"/>
                  <a:pt x="99495" y="91461"/>
                </a:cubicBezTo>
                <a:cubicBezTo>
                  <a:pt x="99623" y="91121"/>
                  <a:pt x="102370" y="91202"/>
                  <a:pt x="102498" y="91202"/>
                </a:cubicBezTo>
                <a:cubicBezTo>
                  <a:pt x="103221" y="91040"/>
                  <a:pt x="103440" y="91283"/>
                  <a:pt x="104267" y="91202"/>
                </a:cubicBezTo>
                <a:cubicBezTo>
                  <a:pt x="106224" y="90959"/>
                  <a:pt x="103161" y="90959"/>
                  <a:pt x="102498" y="90959"/>
                </a:cubicBezTo>
                <a:cubicBezTo>
                  <a:pt x="102334" y="90959"/>
                  <a:pt x="100917" y="90781"/>
                  <a:pt x="100948" y="90619"/>
                </a:cubicBezTo>
                <a:cubicBezTo>
                  <a:pt x="101075" y="90279"/>
                  <a:pt x="103665" y="90522"/>
                  <a:pt x="104170" y="90360"/>
                </a:cubicBezTo>
                <a:cubicBezTo>
                  <a:pt x="104358" y="90360"/>
                  <a:pt x="104486" y="90020"/>
                  <a:pt x="104735" y="89858"/>
                </a:cubicBezTo>
                <a:cubicBezTo>
                  <a:pt x="106097" y="89356"/>
                  <a:pt x="108401" y="89437"/>
                  <a:pt x="109884" y="89097"/>
                </a:cubicBezTo>
                <a:cubicBezTo>
                  <a:pt x="111088" y="88854"/>
                  <a:pt x="108875" y="89178"/>
                  <a:pt x="109033" y="88335"/>
                </a:cubicBezTo>
                <a:cubicBezTo>
                  <a:pt x="109033" y="88254"/>
                  <a:pt x="110644" y="88092"/>
                  <a:pt x="110674" y="88092"/>
                </a:cubicBezTo>
                <a:cubicBezTo>
                  <a:pt x="111623" y="87833"/>
                  <a:pt x="112796" y="87412"/>
                  <a:pt x="113775" y="86991"/>
                </a:cubicBezTo>
                <a:cubicBezTo>
                  <a:pt x="114310" y="86829"/>
                  <a:pt x="115227" y="87072"/>
                  <a:pt x="115033" y="85987"/>
                </a:cubicBezTo>
                <a:cubicBezTo>
                  <a:pt x="114911" y="85226"/>
                  <a:pt x="111720" y="86408"/>
                  <a:pt x="111148" y="86489"/>
                </a:cubicBezTo>
                <a:cubicBezTo>
                  <a:pt x="110395" y="86667"/>
                  <a:pt x="108875" y="86991"/>
                  <a:pt x="108431" y="86991"/>
                </a:cubicBezTo>
                <a:cubicBezTo>
                  <a:pt x="108054" y="87072"/>
                  <a:pt x="106887" y="87412"/>
                  <a:pt x="106413" y="87250"/>
                </a:cubicBezTo>
                <a:cubicBezTo>
                  <a:pt x="106346" y="87250"/>
                  <a:pt x="106255" y="87250"/>
                  <a:pt x="106194" y="86991"/>
                </a:cubicBezTo>
                <a:cubicBezTo>
                  <a:pt x="106224" y="87169"/>
                  <a:pt x="106316" y="87169"/>
                  <a:pt x="106413" y="87250"/>
                </a:cubicBezTo>
                <a:cubicBezTo>
                  <a:pt x="106601" y="87169"/>
                  <a:pt x="106729" y="86327"/>
                  <a:pt x="106474" y="86489"/>
                </a:cubicBezTo>
                <a:cubicBezTo>
                  <a:pt x="107519" y="85728"/>
                  <a:pt x="108024" y="86489"/>
                  <a:pt x="108814" y="85987"/>
                </a:cubicBezTo>
                <a:cubicBezTo>
                  <a:pt x="110328" y="84983"/>
                  <a:pt x="112729" y="84383"/>
                  <a:pt x="114468" y="83379"/>
                </a:cubicBezTo>
                <a:cubicBezTo>
                  <a:pt x="115477" y="82780"/>
                  <a:pt x="113422" y="83217"/>
                  <a:pt x="113015" y="83120"/>
                </a:cubicBezTo>
                <a:cubicBezTo>
                  <a:pt x="112729" y="83039"/>
                  <a:pt x="112164" y="83120"/>
                  <a:pt x="111750" y="83120"/>
                </a:cubicBezTo>
                <a:cubicBezTo>
                  <a:pt x="111720" y="83120"/>
                  <a:pt x="110486" y="82537"/>
                  <a:pt x="110486" y="82618"/>
                </a:cubicBezTo>
                <a:cubicBezTo>
                  <a:pt x="110516" y="82278"/>
                  <a:pt x="113550" y="81436"/>
                  <a:pt x="113993" y="81355"/>
                </a:cubicBezTo>
                <a:cubicBezTo>
                  <a:pt x="113896" y="81355"/>
                  <a:pt x="114595" y="81533"/>
                  <a:pt x="114559" y="81112"/>
                </a:cubicBezTo>
                <a:cubicBezTo>
                  <a:pt x="113963" y="80593"/>
                  <a:pt x="112036" y="82197"/>
                  <a:pt x="111246" y="81614"/>
                </a:cubicBezTo>
                <a:cubicBezTo>
                  <a:pt x="111027" y="81355"/>
                  <a:pt x="111434" y="81112"/>
                  <a:pt x="111057" y="81112"/>
                </a:cubicBezTo>
                <a:cubicBezTo>
                  <a:pt x="110772" y="81014"/>
                  <a:pt x="109604" y="81355"/>
                  <a:pt x="109696" y="81112"/>
                </a:cubicBezTo>
                <a:cubicBezTo>
                  <a:pt x="109920" y="80350"/>
                  <a:pt x="113112" y="81014"/>
                  <a:pt x="113489" y="79751"/>
                </a:cubicBezTo>
                <a:cubicBezTo>
                  <a:pt x="113422" y="79929"/>
                  <a:pt x="111689" y="80010"/>
                  <a:pt x="113112" y="79508"/>
                </a:cubicBezTo>
                <a:cubicBezTo>
                  <a:pt x="113458" y="79427"/>
                  <a:pt x="115288" y="78925"/>
                  <a:pt x="114182" y="78504"/>
                </a:cubicBezTo>
                <a:cubicBezTo>
                  <a:pt x="113173" y="78083"/>
                  <a:pt x="114972" y="77484"/>
                  <a:pt x="115349" y="77403"/>
                </a:cubicBezTo>
                <a:cubicBezTo>
                  <a:pt x="115100" y="77484"/>
                  <a:pt x="115823" y="77824"/>
                  <a:pt x="115920" y="77403"/>
                </a:cubicBezTo>
                <a:cubicBezTo>
                  <a:pt x="116079" y="76901"/>
                  <a:pt x="115130" y="76641"/>
                  <a:pt x="115446" y="76901"/>
                </a:cubicBezTo>
                <a:cubicBezTo>
                  <a:pt x="115191" y="76641"/>
                  <a:pt x="115258" y="76479"/>
                  <a:pt x="115033" y="76398"/>
                </a:cubicBezTo>
                <a:cubicBezTo>
                  <a:pt x="114881" y="76398"/>
                  <a:pt x="112066" y="77484"/>
                  <a:pt x="113866" y="76641"/>
                </a:cubicBezTo>
                <a:cubicBezTo>
                  <a:pt x="115161" y="76058"/>
                  <a:pt x="113173" y="76479"/>
                  <a:pt x="113203" y="75637"/>
                </a:cubicBezTo>
                <a:cubicBezTo>
                  <a:pt x="113203" y="75896"/>
                  <a:pt x="113677" y="75297"/>
                  <a:pt x="113489" y="75135"/>
                </a:cubicBezTo>
                <a:cubicBezTo>
                  <a:pt x="113458" y="75038"/>
                  <a:pt x="113173" y="75718"/>
                  <a:pt x="112601" y="75135"/>
                </a:cubicBezTo>
                <a:cubicBezTo>
                  <a:pt x="112413" y="74876"/>
                  <a:pt x="112443" y="74374"/>
                  <a:pt x="112224" y="74293"/>
                </a:cubicBezTo>
                <a:cubicBezTo>
                  <a:pt x="111653" y="74115"/>
                  <a:pt x="111246" y="74876"/>
                  <a:pt x="110486" y="74876"/>
                </a:cubicBezTo>
                <a:cubicBezTo>
                  <a:pt x="109191" y="74876"/>
                  <a:pt x="107805" y="74714"/>
                  <a:pt x="106382" y="74876"/>
                </a:cubicBezTo>
                <a:cubicBezTo>
                  <a:pt x="102905" y="75216"/>
                  <a:pt x="100030" y="74876"/>
                  <a:pt x="97155" y="74633"/>
                </a:cubicBezTo>
                <a:cubicBezTo>
                  <a:pt x="97094" y="74536"/>
                  <a:pt x="96085" y="74536"/>
                  <a:pt x="96273" y="74034"/>
                </a:cubicBezTo>
                <a:cubicBezTo>
                  <a:pt x="96364" y="73791"/>
                  <a:pt x="96936" y="74293"/>
                  <a:pt x="97252" y="74293"/>
                </a:cubicBezTo>
                <a:cubicBezTo>
                  <a:pt x="98261" y="74455"/>
                  <a:pt x="101009" y="74536"/>
                  <a:pt x="101927" y="74633"/>
                </a:cubicBezTo>
                <a:cubicBezTo>
                  <a:pt x="103003" y="74633"/>
                  <a:pt x="105750" y="74795"/>
                  <a:pt x="106699" y="74034"/>
                </a:cubicBezTo>
                <a:cubicBezTo>
                  <a:pt x="106382" y="74212"/>
                  <a:pt x="106668" y="72689"/>
                  <a:pt x="106978" y="73030"/>
                </a:cubicBezTo>
                <a:cubicBezTo>
                  <a:pt x="106224" y="72268"/>
                  <a:pt x="105495" y="73030"/>
                  <a:pt x="104735" y="73030"/>
                </a:cubicBezTo>
                <a:cubicBezTo>
                  <a:pt x="104674" y="73030"/>
                  <a:pt x="102686" y="72770"/>
                  <a:pt x="102686" y="72770"/>
                </a:cubicBezTo>
                <a:cubicBezTo>
                  <a:pt x="102875" y="72268"/>
                  <a:pt x="104139" y="72770"/>
                  <a:pt x="104267" y="72770"/>
                </a:cubicBezTo>
                <a:cubicBezTo>
                  <a:pt x="105434" y="72770"/>
                  <a:pt x="105841" y="72349"/>
                  <a:pt x="106601" y="72009"/>
                </a:cubicBezTo>
                <a:cubicBezTo>
                  <a:pt x="108589" y="71005"/>
                  <a:pt x="111720" y="71426"/>
                  <a:pt x="113993" y="70163"/>
                </a:cubicBezTo>
                <a:cubicBezTo>
                  <a:pt x="114340" y="70001"/>
                  <a:pt x="114559" y="69661"/>
                  <a:pt x="115258" y="69402"/>
                </a:cubicBezTo>
                <a:cubicBezTo>
                  <a:pt x="116176" y="69078"/>
                  <a:pt x="114814" y="68819"/>
                  <a:pt x="114279" y="68899"/>
                </a:cubicBezTo>
                <a:cubicBezTo>
                  <a:pt x="112541" y="69159"/>
                  <a:pt x="111531" y="69580"/>
                  <a:pt x="109604" y="69661"/>
                </a:cubicBezTo>
                <a:cubicBezTo>
                  <a:pt x="108589" y="69661"/>
                  <a:pt x="110012" y="69078"/>
                  <a:pt x="110486" y="68899"/>
                </a:cubicBezTo>
                <a:cubicBezTo>
                  <a:pt x="111495" y="68397"/>
                  <a:pt x="111811" y="68397"/>
                  <a:pt x="113015" y="67814"/>
                </a:cubicBezTo>
                <a:cubicBezTo>
                  <a:pt x="113422" y="67636"/>
                  <a:pt x="114054" y="67053"/>
                  <a:pt x="114091" y="67053"/>
                </a:cubicBezTo>
                <a:cubicBezTo>
                  <a:pt x="113963" y="66713"/>
                  <a:pt x="112796" y="67555"/>
                  <a:pt x="112601" y="67555"/>
                </a:cubicBezTo>
                <a:cubicBezTo>
                  <a:pt x="110328" y="68235"/>
                  <a:pt x="108528" y="67134"/>
                  <a:pt x="106097" y="67296"/>
                </a:cubicBezTo>
                <a:cubicBezTo>
                  <a:pt x="105148" y="67393"/>
                  <a:pt x="104042" y="67215"/>
                  <a:pt x="102905" y="67053"/>
                </a:cubicBezTo>
                <a:cubicBezTo>
                  <a:pt x="102431" y="67053"/>
                  <a:pt x="100504" y="66972"/>
                  <a:pt x="100571" y="66794"/>
                </a:cubicBezTo>
                <a:cubicBezTo>
                  <a:pt x="100759" y="66292"/>
                  <a:pt x="104170" y="66972"/>
                  <a:pt x="104644" y="66794"/>
                </a:cubicBezTo>
                <a:cubicBezTo>
                  <a:pt x="107234" y="66130"/>
                  <a:pt x="110328" y="65952"/>
                  <a:pt x="113015" y="65029"/>
                </a:cubicBezTo>
                <a:cubicBezTo>
                  <a:pt x="113580" y="64786"/>
                  <a:pt x="115574" y="63943"/>
                  <a:pt x="114279" y="63943"/>
                </a:cubicBezTo>
                <a:cubicBezTo>
                  <a:pt x="114212" y="63943"/>
                  <a:pt x="113835" y="64105"/>
                  <a:pt x="113775" y="63943"/>
                </a:cubicBezTo>
                <a:cubicBezTo>
                  <a:pt x="113835" y="64105"/>
                  <a:pt x="114024" y="63263"/>
                  <a:pt x="113993" y="63182"/>
                </a:cubicBezTo>
                <a:cubicBezTo>
                  <a:pt x="113896" y="63263"/>
                  <a:pt x="111246" y="63522"/>
                  <a:pt x="112729" y="63182"/>
                </a:cubicBezTo>
                <a:cubicBezTo>
                  <a:pt x="113075" y="63101"/>
                  <a:pt x="113963" y="62842"/>
                  <a:pt x="114279" y="62421"/>
                </a:cubicBezTo>
                <a:cubicBezTo>
                  <a:pt x="115258" y="61077"/>
                  <a:pt x="111969" y="62502"/>
                  <a:pt x="111057" y="62680"/>
                </a:cubicBezTo>
                <a:cubicBezTo>
                  <a:pt x="108370" y="63101"/>
                  <a:pt x="105872" y="63101"/>
                  <a:pt x="102905" y="62680"/>
                </a:cubicBezTo>
                <a:cubicBezTo>
                  <a:pt x="102370" y="62599"/>
                  <a:pt x="101234" y="62178"/>
                  <a:pt x="101234" y="62178"/>
                </a:cubicBezTo>
                <a:cubicBezTo>
                  <a:pt x="101264" y="62000"/>
                  <a:pt x="104705" y="62000"/>
                  <a:pt x="105434" y="61919"/>
                </a:cubicBezTo>
                <a:cubicBezTo>
                  <a:pt x="107641" y="61579"/>
                  <a:pt x="107963" y="61838"/>
                  <a:pt x="109003" y="61417"/>
                </a:cubicBezTo>
                <a:cubicBezTo>
                  <a:pt x="108905" y="61417"/>
                  <a:pt x="110869" y="60574"/>
                  <a:pt x="110772" y="60315"/>
                </a:cubicBezTo>
                <a:cubicBezTo>
                  <a:pt x="110486" y="59829"/>
                  <a:pt x="109823" y="60736"/>
                  <a:pt x="109507" y="60315"/>
                </a:cubicBezTo>
                <a:cubicBezTo>
                  <a:pt x="109003" y="61158"/>
                  <a:pt x="108559" y="59991"/>
                  <a:pt x="109507" y="60315"/>
                </a:cubicBezTo>
                <a:cubicBezTo>
                  <a:pt x="110455" y="59489"/>
                  <a:pt x="112194" y="60153"/>
                  <a:pt x="113015" y="59327"/>
                </a:cubicBezTo>
                <a:cubicBezTo>
                  <a:pt x="113173" y="59165"/>
                  <a:pt x="112984" y="58906"/>
                  <a:pt x="113203" y="58825"/>
                </a:cubicBezTo>
                <a:cubicBezTo>
                  <a:pt x="113519" y="58566"/>
                  <a:pt x="114249" y="58323"/>
                  <a:pt x="114182" y="58323"/>
                </a:cubicBezTo>
                <a:cubicBezTo>
                  <a:pt x="114212" y="58323"/>
                  <a:pt x="111592" y="58226"/>
                  <a:pt x="112917" y="57481"/>
                </a:cubicBezTo>
                <a:cubicBezTo>
                  <a:pt x="113234" y="57303"/>
                  <a:pt x="114279" y="57643"/>
                  <a:pt x="114182" y="56720"/>
                </a:cubicBezTo>
                <a:cubicBezTo>
                  <a:pt x="114121" y="56218"/>
                  <a:pt x="111908" y="57141"/>
                  <a:pt x="111246" y="57222"/>
                </a:cubicBezTo>
                <a:cubicBezTo>
                  <a:pt x="109793" y="57481"/>
                  <a:pt x="108784" y="57303"/>
                  <a:pt x="107173" y="57481"/>
                </a:cubicBezTo>
                <a:cubicBezTo>
                  <a:pt x="106820" y="57562"/>
                  <a:pt x="106194" y="57562"/>
                  <a:pt x="105623" y="57481"/>
                </a:cubicBezTo>
                <a:cubicBezTo>
                  <a:pt x="105434" y="57562"/>
                  <a:pt x="105246" y="57481"/>
                  <a:pt x="105021" y="57481"/>
                </a:cubicBezTo>
                <a:cubicBezTo>
                  <a:pt x="104547" y="57481"/>
                  <a:pt x="104170" y="57481"/>
                  <a:pt x="104170" y="57481"/>
                </a:cubicBezTo>
                <a:cubicBezTo>
                  <a:pt x="104231" y="57303"/>
                  <a:pt x="104613" y="57384"/>
                  <a:pt x="105021" y="57481"/>
                </a:cubicBezTo>
                <a:cubicBezTo>
                  <a:pt x="105209" y="57481"/>
                  <a:pt x="105404" y="57481"/>
                  <a:pt x="105623" y="57481"/>
                </a:cubicBezTo>
                <a:lnTo>
                  <a:pt x="105623" y="57481"/>
                </a:lnTo>
                <a:cubicBezTo>
                  <a:pt x="106541" y="57384"/>
                  <a:pt x="109410" y="56720"/>
                  <a:pt x="110869" y="56461"/>
                </a:cubicBezTo>
                <a:cubicBezTo>
                  <a:pt x="111781" y="56299"/>
                  <a:pt x="111623" y="56542"/>
                  <a:pt x="112036" y="55958"/>
                </a:cubicBezTo>
                <a:cubicBezTo>
                  <a:pt x="112729" y="54873"/>
                  <a:pt x="110960" y="55877"/>
                  <a:pt x="110395" y="55958"/>
                </a:cubicBezTo>
                <a:cubicBezTo>
                  <a:pt x="107927" y="56218"/>
                  <a:pt x="104674" y="55797"/>
                  <a:pt x="102498" y="55456"/>
                </a:cubicBezTo>
                <a:cubicBezTo>
                  <a:pt x="100662" y="55116"/>
                  <a:pt x="99653" y="54954"/>
                  <a:pt x="97349" y="54614"/>
                </a:cubicBezTo>
                <a:cubicBezTo>
                  <a:pt x="96431" y="54533"/>
                  <a:pt x="93617" y="54776"/>
                  <a:pt x="94534" y="53853"/>
                </a:cubicBezTo>
                <a:cubicBezTo>
                  <a:pt x="94978" y="53432"/>
                  <a:pt x="96334" y="54112"/>
                  <a:pt x="96747" y="54112"/>
                </a:cubicBezTo>
                <a:cubicBezTo>
                  <a:pt x="97063" y="54112"/>
                  <a:pt x="99148" y="54031"/>
                  <a:pt x="97629" y="53351"/>
                </a:cubicBezTo>
                <a:cubicBezTo>
                  <a:pt x="96018" y="52590"/>
                  <a:pt x="99209" y="53011"/>
                  <a:pt x="99179" y="52849"/>
                </a:cubicBezTo>
                <a:cubicBezTo>
                  <a:pt x="99118" y="52509"/>
                  <a:pt x="97033" y="52347"/>
                  <a:pt x="96650" y="52347"/>
                </a:cubicBezTo>
                <a:cubicBezTo>
                  <a:pt x="95641" y="52168"/>
                  <a:pt x="94565" y="51666"/>
                  <a:pt x="93653" y="51245"/>
                </a:cubicBezTo>
                <a:cubicBezTo>
                  <a:pt x="92826" y="50905"/>
                  <a:pt x="94249" y="50743"/>
                  <a:pt x="94443" y="50743"/>
                </a:cubicBezTo>
                <a:cubicBezTo>
                  <a:pt x="95483" y="50743"/>
                  <a:pt x="97696" y="51504"/>
                  <a:pt x="98133" y="51245"/>
                </a:cubicBezTo>
                <a:cubicBezTo>
                  <a:pt x="98200" y="51245"/>
                  <a:pt x="98012" y="50484"/>
                  <a:pt x="98231" y="50241"/>
                </a:cubicBezTo>
                <a:cubicBezTo>
                  <a:pt x="98486" y="49901"/>
                  <a:pt x="98735" y="50403"/>
                  <a:pt x="99179" y="50241"/>
                </a:cubicBezTo>
                <a:cubicBezTo>
                  <a:pt x="99428" y="50160"/>
                  <a:pt x="99653" y="49642"/>
                  <a:pt x="99969" y="49480"/>
                </a:cubicBezTo>
                <a:cubicBezTo>
                  <a:pt x="100504" y="49140"/>
                  <a:pt x="101197" y="49140"/>
                  <a:pt x="101422" y="48978"/>
                </a:cubicBezTo>
                <a:cubicBezTo>
                  <a:pt x="101799" y="48638"/>
                  <a:pt x="101039" y="48638"/>
                  <a:pt x="101610" y="48476"/>
                </a:cubicBezTo>
                <a:cubicBezTo>
                  <a:pt x="102936" y="47974"/>
                  <a:pt x="103981" y="48476"/>
                  <a:pt x="105209" y="48476"/>
                </a:cubicBezTo>
                <a:cubicBezTo>
                  <a:pt x="106504" y="48476"/>
                  <a:pt x="104170" y="48136"/>
                  <a:pt x="103756" y="48136"/>
                </a:cubicBezTo>
                <a:cubicBezTo>
                  <a:pt x="102905" y="48136"/>
                  <a:pt x="101927" y="47974"/>
                  <a:pt x="101234" y="47876"/>
                </a:cubicBezTo>
                <a:cubicBezTo>
                  <a:pt x="101294" y="47876"/>
                  <a:pt x="99683" y="48217"/>
                  <a:pt x="99592" y="47633"/>
                </a:cubicBezTo>
                <a:cubicBezTo>
                  <a:pt x="99495" y="47034"/>
                  <a:pt x="97696" y="47374"/>
                  <a:pt x="97252" y="47131"/>
                </a:cubicBezTo>
                <a:cubicBezTo>
                  <a:pt x="97313" y="47212"/>
                  <a:pt x="96778" y="46370"/>
                  <a:pt x="96747" y="46370"/>
                </a:cubicBezTo>
                <a:cubicBezTo>
                  <a:pt x="96875" y="46030"/>
                  <a:pt x="98170" y="46532"/>
                  <a:pt x="98516" y="46613"/>
                </a:cubicBezTo>
                <a:cubicBezTo>
                  <a:pt x="101136" y="46953"/>
                  <a:pt x="102844" y="46872"/>
                  <a:pt x="104358" y="46872"/>
                </a:cubicBezTo>
                <a:cubicBezTo>
                  <a:pt x="105404" y="46872"/>
                  <a:pt x="107075" y="46872"/>
                  <a:pt x="108024" y="46532"/>
                </a:cubicBezTo>
                <a:cubicBezTo>
                  <a:pt x="107550" y="46613"/>
                  <a:pt x="108370" y="45528"/>
                  <a:pt x="108626" y="45868"/>
                </a:cubicBezTo>
                <a:cubicBezTo>
                  <a:pt x="108528" y="45690"/>
                  <a:pt x="108085" y="45609"/>
                  <a:pt x="107963" y="45609"/>
                </a:cubicBezTo>
                <a:cubicBezTo>
                  <a:pt x="106316" y="45528"/>
                  <a:pt x="102559" y="46208"/>
                  <a:pt x="99969" y="45868"/>
                </a:cubicBezTo>
                <a:cubicBezTo>
                  <a:pt x="99179" y="45771"/>
                  <a:pt x="97854" y="45949"/>
                  <a:pt x="97094" y="45269"/>
                </a:cubicBezTo>
                <a:cubicBezTo>
                  <a:pt x="97063" y="45269"/>
                  <a:pt x="96966" y="45188"/>
                  <a:pt x="96875" y="45026"/>
                </a:cubicBezTo>
                <a:cubicBezTo>
                  <a:pt x="96936" y="45188"/>
                  <a:pt x="96996" y="45188"/>
                  <a:pt x="97094" y="45269"/>
                </a:cubicBezTo>
                <a:cubicBezTo>
                  <a:pt x="97191" y="45269"/>
                  <a:pt x="96996" y="44767"/>
                  <a:pt x="96838" y="44524"/>
                </a:cubicBezTo>
                <a:cubicBezTo>
                  <a:pt x="96747" y="44605"/>
                  <a:pt x="96650" y="44605"/>
                  <a:pt x="96650" y="44524"/>
                </a:cubicBezTo>
                <a:cubicBezTo>
                  <a:pt x="96680" y="44346"/>
                  <a:pt x="96747" y="44427"/>
                  <a:pt x="96838" y="44524"/>
                </a:cubicBezTo>
                <a:cubicBezTo>
                  <a:pt x="96966" y="44524"/>
                  <a:pt x="97124" y="44346"/>
                  <a:pt x="97063" y="44265"/>
                </a:cubicBezTo>
                <a:cubicBezTo>
                  <a:pt x="96778" y="43924"/>
                  <a:pt x="96431" y="44184"/>
                  <a:pt x="96085" y="44005"/>
                </a:cubicBezTo>
                <a:cubicBezTo>
                  <a:pt x="95422" y="43682"/>
                  <a:pt x="94632" y="43001"/>
                  <a:pt x="93933" y="42742"/>
                </a:cubicBezTo>
                <a:cubicBezTo>
                  <a:pt x="92826" y="42321"/>
                  <a:pt x="91568" y="41997"/>
                  <a:pt x="90334" y="41398"/>
                </a:cubicBezTo>
                <a:cubicBezTo>
                  <a:pt x="89574" y="41058"/>
                  <a:pt x="90334" y="40815"/>
                  <a:pt x="90431" y="40896"/>
                </a:cubicBezTo>
                <a:cubicBezTo>
                  <a:pt x="90334" y="40815"/>
                  <a:pt x="89860" y="40475"/>
                  <a:pt x="89762" y="40394"/>
                </a:cubicBezTo>
                <a:cubicBezTo>
                  <a:pt x="88188" y="39551"/>
                  <a:pt x="86668" y="39470"/>
                  <a:pt x="85282" y="38547"/>
                </a:cubicBezTo>
                <a:cubicBezTo>
                  <a:pt x="84613" y="38207"/>
                  <a:pt x="83890" y="37527"/>
                  <a:pt x="83227" y="37025"/>
                </a:cubicBezTo>
                <a:cubicBezTo>
                  <a:pt x="81993" y="36102"/>
                  <a:pt x="80984" y="34919"/>
                  <a:pt x="79848" y="33656"/>
                </a:cubicBezTo>
                <a:cubicBezTo>
                  <a:pt x="74601" y="27777"/>
                  <a:pt x="70559" y="19014"/>
                  <a:pt x="65823" y="11110"/>
                </a:cubicBezTo>
                <a:cubicBezTo>
                  <a:pt x="65033" y="9766"/>
                  <a:pt x="64176" y="8325"/>
                  <a:pt x="63294" y="6980"/>
                </a:cubicBezTo>
                <a:cubicBezTo>
                  <a:pt x="62443" y="5636"/>
                  <a:pt x="61495" y="3870"/>
                  <a:pt x="60674" y="3109"/>
                </a:cubicBezTo>
                <a:cubicBezTo>
                  <a:pt x="60419" y="2866"/>
                  <a:pt x="60139" y="3028"/>
                  <a:pt x="59890" y="2866"/>
                </a:cubicBezTo>
                <a:cubicBezTo>
                  <a:pt x="59665" y="2607"/>
                  <a:pt x="59446" y="2024"/>
                  <a:pt x="59227" y="1765"/>
                </a:cubicBezTo>
                <a:cubicBezTo>
                  <a:pt x="58844" y="1425"/>
                  <a:pt x="58407" y="1425"/>
                  <a:pt x="57963" y="1004"/>
                </a:cubicBezTo>
                <a:cubicBezTo>
                  <a:pt x="57550" y="680"/>
                  <a:pt x="57264" y="0"/>
                  <a:pt x="56796" y="0"/>
                </a:cubicBezTo>
                <a:cubicBezTo>
                  <a:pt x="56984" y="761"/>
                  <a:pt x="58091" y="1101"/>
                  <a:pt x="57866" y="1765"/>
                </a:cubicBezTo>
                <a:cubicBezTo>
                  <a:pt x="57805" y="1943"/>
                  <a:pt x="57264" y="1846"/>
                  <a:pt x="57264" y="1765"/>
                </a:cubicBezTo>
                <a:cubicBezTo>
                  <a:pt x="57331" y="2105"/>
                  <a:pt x="58565" y="3789"/>
                  <a:pt x="58249" y="4130"/>
                </a:cubicBezTo>
                <a:cubicBezTo>
                  <a:pt x="58279" y="4032"/>
                  <a:pt x="55306" y="923"/>
                  <a:pt x="56796" y="3109"/>
                </a:cubicBezTo>
                <a:cubicBezTo>
                  <a:pt x="57203" y="3709"/>
                  <a:pt x="57775" y="3951"/>
                  <a:pt x="58151" y="4875"/>
                </a:cubicBezTo>
                <a:cubicBezTo>
                  <a:pt x="58565" y="4632"/>
                  <a:pt x="58182" y="5636"/>
                  <a:pt x="58151" y="4875"/>
                </a:cubicBezTo>
                <a:cubicBezTo>
                  <a:pt x="56668" y="4292"/>
                  <a:pt x="55659" y="2607"/>
                  <a:pt x="54267" y="1765"/>
                </a:cubicBezTo>
                <a:cubicBezTo>
                  <a:pt x="53319" y="2105"/>
                  <a:pt x="54990" y="3611"/>
                  <a:pt x="55337" y="4130"/>
                </a:cubicBezTo>
                <a:cubicBezTo>
                  <a:pt x="56541" y="5814"/>
                  <a:pt x="58121" y="9264"/>
                  <a:pt x="59130" y="10349"/>
                </a:cubicBezTo>
                <a:cubicBezTo>
                  <a:pt x="59544" y="10090"/>
                  <a:pt x="59130" y="11110"/>
                  <a:pt x="59130" y="10349"/>
                </a:cubicBezTo>
                <a:cubicBezTo>
                  <a:pt x="58121" y="10689"/>
                  <a:pt x="56638" y="8244"/>
                  <a:pt x="55337" y="7239"/>
                </a:cubicBezTo>
                <a:cubicBezTo>
                  <a:pt x="54516" y="6559"/>
                  <a:pt x="55659" y="8163"/>
                  <a:pt x="55908" y="8503"/>
                </a:cubicBezTo>
                <a:cubicBezTo>
                  <a:pt x="58024" y="11272"/>
                  <a:pt x="60328" y="13799"/>
                  <a:pt x="62316" y="16828"/>
                </a:cubicBezTo>
                <a:cubicBezTo>
                  <a:pt x="68851" y="26675"/>
                  <a:pt x="73720" y="39292"/>
                  <a:pt x="81392" y="46370"/>
                </a:cubicBezTo>
                <a:cubicBezTo>
                  <a:pt x="82340" y="47212"/>
                  <a:pt x="83258" y="47455"/>
                  <a:pt x="83446" y="48136"/>
                </a:cubicBezTo>
                <a:cubicBezTo>
                  <a:pt x="83416" y="48055"/>
                  <a:pt x="83197" y="48298"/>
                  <a:pt x="83130" y="48136"/>
                </a:cubicBezTo>
                <a:cubicBezTo>
                  <a:pt x="84395" y="49318"/>
                  <a:pt x="85945" y="49739"/>
                  <a:pt x="87240" y="50743"/>
                </a:cubicBezTo>
                <a:cubicBezTo>
                  <a:pt x="87367" y="50905"/>
                  <a:pt x="87744" y="50484"/>
                  <a:pt x="87714" y="51002"/>
                </a:cubicBezTo>
                <a:cubicBezTo>
                  <a:pt x="88534" y="50743"/>
                  <a:pt x="88121" y="51828"/>
                  <a:pt x="87714" y="51002"/>
                </a:cubicBezTo>
                <a:cubicBezTo>
                  <a:pt x="87586" y="50905"/>
                  <a:pt x="87209" y="51326"/>
                  <a:pt x="87240" y="50743"/>
                </a:cubicBezTo>
                <a:cubicBezTo>
                  <a:pt x="86036" y="50662"/>
                  <a:pt x="83951" y="49059"/>
                  <a:pt x="82656" y="48136"/>
                </a:cubicBezTo>
                <a:cubicBezTo>
                  <a:pt x="82340" y="47974"/>
                  <a:pt x="81203" y="47131"/>
                  <a:pt x="81203" y="47131"/>
                </a:cubicBezTo>
                <a:cubicBezTo>
                  <a:pt x="81270" y="47034"/>
                  <a:pt x="81331" y="46953"/>
                  <a:pt x="81392" y="46953"/>
                </a:cubicBezTo>
                <a:cubicBezTo>
                  <a:pt x="78553" y="44848"/>
                  <a:pt x="75866" y="41236"/>
                  <a:pt x="73495" y="37284"/>
                </a:cubicBezTo>
                <a:cubicBezTo>
                  <a:pt x="68729" y="29364"/>
                  <a:pt x="64018" y="19273"/>
                  <a:pt x="58437" y="12957"/>
                </a:cubicBezTo>
                <a:cubicBezTo>
                  <a:pt x="56352" y="10527"/>
                  <a:pt x="54237" y="8584"/>
                  <a:pt x="51835" y="6478"/>
                </a:cubicBezTo>
                <a:cubicBezTo>
                  <a:pt x="51075" y="5814"/>
                  <a:pt x="50316" y="4713"/>
                  <a:pt x="49592" y="4373"/>
                </a:cubicBezTo>
                <a:cubicBezTo>
                  <a:pt x="47884" y="3449"/>
                  <a:pt x="50352" y="6559"/>
                  <a:pt x="50759" y="6980"/>
                </a:cubicBezTo>
                <a:cubicBezTo>
                  <a:pt x="51294" y="7498"/>
                  <a:pt x="51896" y="8001"/>
                  <a:pt x="52498" y="8746"/>
                </a:cubicBezTo>
                <a:cubicBezTo>
                  <a:pt x="53130" y="9588"/>
                  <a:pt x="51768" y="8422"/>
                  <a:pt x="51331" y="8001"/>
                </a:cubicBezTo>
                <a:cubicBezTo>
                  <a:pt x="50887" y="7579"/>
                  <a:pt x="50504" y="7320"/>
                  <a:pt x="50066" y="6980"/>
                </a:cubicBezTo>
                <a:cubicBezTo>
                  <a:pt x="49337" y="6316"/>
                  <a:pt x="46273" y="3951"/>
                  <a:pt x="47951" y="6478"/>
                </a:cubicBezTo>
                <a:cubicBezTo>
                  <a:pt x="49118" y="8163"/>
                  <a:pt x="50504" y="8325"/>
                  <a:pt x="51835" y="9847"/>
                </a:cubicBezTo>
                <a:cubicBezTo>
                  <a:pt x="52468" y="10527"/>
                  <a:pt x="51264" y="10268"/>
                  <a:pt x="50857" y="10090"/>
                </a:cubicBezTo>
                <a:cubicBezTo>
                  <a:pt x="50382" y="9847"/>
                  <a:pt x="49878" y="8924"/>
                  <a:pt x="49209" y="9005"/>
                </a:cubicBezTo>
                <a:cubicBezTo>
                  <a:pt x="49057" y="8503"/>
                  <a:pt x="48832" y="8843"/>
                  <a:pt x="48863" y="9005"/>
                </a:cubicBezTo>
                <a:cubicBezTo>
                  <a:pt x="47003" y="8746"/>
                  <a:pt x="44413" y="7320"/>
                  <a:pt x="42103" y="6737"/>
                </a:cubicBezTo>
                <a:cubicBezTo>
                  <a:pt x="41471" y="6559"/>
                  <a:pt x="42577" y="7401"/>
                  <a:pt x="42674" y="7498"/>
                </a:cubicBezTo>
                <a:cubicBezTo>
                  <a:pt x="44000" y="8244"/>
                  <a:pt x="46875" y="9928"/>
                  <a:pt x="48139" y="10851"/>
                </a:cubicBezTo>
                <a:cubicBezTo>
                  <a:pt x="50699" y="12617"/>
                  <a:pt x="52528" y="14220"/>
                  <a:pt x="53665" y="16326"/>
                </a:cubicBezTo>
                <a:cubicBezTo>
                  <a:pt x="53568" y="16164"/>
                  <a:pt x="53349" y="16407"/>
                  <a:pt x="53379" y="16585"/>
                </a:cubicBezTo>
                <a:cubicBezTo>
                  <a:pt x="53477" y="16747"/>
                  <a:pt x="54516" y="17330"/>
                  <a:pt x="54079" y="17589"/>
                </a:cubicBezTo>
                <a:cubicBezTo>
                  <a:pt x="53823" y="17670"/>
                  <a:pt x="52875" y="16164"/>
                  <a:pt x="52686" y="16066"/>
                </a:cubicBezTo>
                <a:cubicBezTo>
                  <a:pt x="52370" y="15823"/>
                  <a:pt x="52085" y="16164"/>
                  <a:pt x="51835" y="16066"/>
                </a:cubicBezTo>
                <a:cubicBezTo>
                  <a:pt x="51294" y="15823"/>
                  <a:pt x="50887" y="14722"/>
                  <a:pt x="50158" y="14722"/>
                </a:cubicBezTo>
                <a:cubicBezTo>
                  <a:pt x="50759" y="15564"/>
                  <a:pt x="51331" y="16488"/>
                  <a:pt x="51927" y="17330"/>
                </a:cubicBezTo>
                <a:cubicBezTo>
                  <a:pt x="52054" y="17330"/>
                  <a:pt x="51993" y="17670"/>
                  <a:pt x="51927" y="17330"/>
                </a:cubicBezTo>
                <a:cubicBezTo>
                  <a:pt x="50729" y="16666"/>
                  <a:pt x="49811" y="15143"/>
                  <a:pt x="48516" y="14722"/>
                </a:cubicBezTo>
                <a:cubicBezTo>
                  <a:pt x="49811" y="15743"/>
                  <a:pt x="51015" y="17087"/>
                  <a:pt x="52212" y="18593"/>
                </a:cubicBezTo>
                <a:cubicBezTo>
                  <a:pt x="52686" y="19273"/>
                  <a:pt x="51264" y="18010"/>
                  <a:pt x="51045" y="17832"/>
                </a:cubicBezTo>
                <a:cubicBezTo>
                  <a:pt x="48261" y="15321"/>
                  <a:pt x="45671" y="13459"/>
                  <a:pt x="42291" y="12114"/>
                </a:cubicBezTo>
                <a:cubicBezTo>
                  <a:pt x="40875" y="11612"/>
                  <a:pt x="42832" y="12795"/>
                  <a:pt x="43179" y="12957"/>
                </a:cubicBezTo>
                <a:cubicBezTo>
                  <a:pt x="44534" y="13637"/>
                  <a:pt x="45708" y="14220"/>
                  <a:pt x="47161" y="15240"/>
                </a:cubicBezTo>
                <a:cubicBezTo>
                  <a:pt x="48072" y="15904"/>
                  <a:pt x="45799" y="15240"/>
                  <a:pt x="45799" y="15240"/>
                </a:cubicBezTo>
                <a:cubicBezTo>
                  <a:pt x="45799" y="15564"/>
                  <a:pt x="48297" y="17249"/>
                  <a:pt x="48425" y="17330"/>
                </a:cubicBezTo>
                <a:cubicBezTo>
                  <a:pt x="49525" y="18172"/>
                  <a:pt x="50030" y="18512"/>
                  <a:pt x="50857" y="19694"/>
                </a:cubicBezTo>
                <a:cubicBezTo>
                  <a:pt x="50978" y="19694"/>
                  <a:pt x="51136" y="19613"/>
                  <a:pt x="51136" y="19937"/>
                </a:cubicBezTo>
                <a:cubicBezTo>
                  <a:pt x="51264" y="19937"/>
                  <a:pt x="51422" y="19856"/>
                  <a:pt x="51422" y="20197"/>
                </a:cubicBezTo>
                <a:cubicBezTo>
                  <a:pt x="51835" y="19937"/>
                  <a:pt x="51452" y="20958"/>
                  <a:pt x="51422" y="20197"/>
                </a:cubicBezTo>
                <a:cubicBezTo>
                  <a:pt x="51331" y="20116"/>
                  <a:pt x="51173" y="20197"/>
                  <a:pt x="51136" y="19937"/>
                </a:cubicBezTo>
                <a:cubicBezTo>
                  <a:pt x="51045" y="19856"/>
                  <a:pt x="50857" y="19937"/>
                  <a:pt x="50857" y="19694"/>
                </a:cubicBezTo>
                <a:cubicBezTo>
                  <a:pt x="50097" y="19516"/>
                  <a:pt x="48297" y="17330"/>
                  <a:pt x="47161" y="17330"/>
                </a:cubicBezTo>
                <a:cubicBezTo>
                  <a:pt x="46620" y="17330"/>
                  <a:pt x="46875" y="18091"/>
                  <a:pt x="47537" y="18091"/>
                </a:cubicBezTo>
                <a:cubicBezTo>
                  <a:pt x="47568" y="17330"/>
                  <a:pt x="47951" y="18350"/>
                  <a:pt x="47537" y="18091"/>
                </a:cubicBezTo>
                <a:cubicBezTo>
                  <a:pt x="49306" y="19937"/>
                  <a:pt x="51106" y="21541"/>
                  <a:pt x="52686" y="23808"/>
                </a:cubicBezTo>
                <a:cubicBezTo>
                  <a:pt x="52814" y="23808"/>
                  <a:pt x="52972" y="23727"/>
                  <a:pt x="53003" y="24068"/>
                </a:cubicBezTo>
                <a:cubicBezTo>
                  <a:pt x="53100" y="24149"/>
                  <a:pt x="53258" y="23987"/>
                  <a:pt x="53288" y="24327"/>
                </a:cubicBezTo>
                <a:cubicBezTo>
                  <a:pt x="53416" y="24327"/>
                  <a:pt x="53349" y="24748"/>
                  <a:pt x="53288" y="24327"/>
                </a:cubicBezTo>
                <a:cubicBezTo>
                  <a:pt x="53161" y="24327"/>
                  <a:pt x="53003" y="24408"/>
                  <a:pt x="53003" y="24068"/>
                </a:cubicBezTo>
                <a:cubicBezTo>
                  <a:pt x="52875" y="24068"/>
                  <a:pt x="52717" y="24149"/>
                  <a:pt x="52686" y="23808"/>
                </a:cubicBezTo>
                <a:cubicBezTo>
                  <a:pt x="49246" y="20877"/>
                  <a:pt x="45768" y="17929"/>
                  <a:pt x="41696" y="16585"/>
                </a:cubicBezTo>
                <a:cubicBezTo>
                  <a:pt x="42012" y="16909"/>
                  <a:pt x="43623" y="17670"/>
                  <a:pt x="44346" y="18091"/>
                </a:cubicBezTo>
                <a:cubicBezTo>
                  <a:pt x="45009" y="18512"/>
                  <a:pt x="44127" y="18593"/>
                  <a:pt x="44127" y="18593"/>
                </a:cubicBezTo>
                <a:cubicBezTo>
                  <a:pt x="44346" y="18852"/>
                  <a:pt x="44820" y="18933"/>
                  <a:pt x="45106" y="19192"/>
                </a:cubicBezTo>
                <a:cubicBezTo>
                  <a:pt x="49623" y="22383"/>
                  <a:pt x="53665" y="26173"/>
                  <a:pt x="57550" y="31307"/>
                </a:cubicBezTo>
                <a:cubicBezTo>
                  <a:pt x="60802" y="35599"/>
                  <a:pt x="63167" y="39811"/>
                  <a:pt x="66109" y="45026"/>
                </a:cubicBezTo>
                <a:cubicBezTo>
                  <a:pt x="66547" y="45868"/>
                  <a:pt x="67811" y="47876"/>
                  <a:pt x="68443" y="49480"/>
                </a:cubicBezTo>
                <a:cubicBezTo>
                  <a:pt x="68541" y="49642"/>
                  <a:pt x="68729" y="49820"/>
                  <a:pt x="68541" y="49982"/>
                </a:cubicBezTo>
                <a:cubicBezTo>
                  <a:pt x="68224" y="50241"/>
                  <a:pt x="66170" y="46030"/>
                  <a:pt x="65726" y="45350"/>
                </a:cubicBezTo>
                <a:cubicBezTo>
                  <a:pt x="62948" y="40653"/>
                  <a:pt x="60516" y="36183"/>
                  <a:pt x="57075" y="32393"/>
                </a:cubicBezTo>
                <a:cubicBezTo>
                  <a:pt x="55088" y="30125"/>
                  <a:pt x="52814" y="27517"/>
                  <a:pt x="50571" y="25574"/>
                </a:cubicBezTo>
                <a:cubicBezTo>
                  <a:pt x="47537" y="23144"/>
                  <a:pt x="45009" y="21120"/>
                  <a:pt x="41410" y="20958"/>
                </a:cubicBezTo>
                <a:cubicBezTo>
                  <a:pt x="42577" y="21800"/>
                  <a:pt x="43969" y="22043"/>
                  <a:pt x="45009" y="23306"/>
                </a:cubicBezTo>
                <a:cubicBezTo>
                  <a:pt x="45392" y="23306"/>
                  <a:pt x="45671" y="23387"/>
                  <a:pt x="45896" y="23808"/>
                </a:cubicBezTo>
                <a:cubicBezTo>
                  <a:pt x="46401" y="23565"/>
                  <a:pt x="46024" y="24570"/>
                  <a:pt x="45896" y="23808"/>
                </a:cubicBezTo>
                <a:cubicBezTo>
                  <a:pt x="45519" y="23808"/>
                  <a:pt x="45234" y="23727"/>
                  <a:pt x="45009" y="23306"/>
                </a:cubicBezTo>
                <a:cubicBezTo>
                  <a:pt x="44534" y="23306"/>
                  <a:pt x="42832" y="21962"/>
                  <a:pt x="42012" y="21962"/>
                </a:cubicBezTo>
                <a:cubicBezTo>
                  <a:pt x="41094" y="21962"/>
                  <a:pt x="42170" y="22302"/>
                  <a:pt x="42389" y="22804"/>
                </a:cubicBezTo>
                <a:cubicBezTo>
                  <a:pt x="43021" y="22464"/>
                  <a:pt x="42607" y="23565"/>
                  <a:pt x="42389" y="22804"/>
                </a:cubicBezTo>
                <a:cubicBezTo>
                  <a:pt x="41537" y="22545"/>
                  <a:pt x="41252" y="22221"/>
                  <a:pt x="40650" y="22545"/>
                </a:cubicBezTo>
                <a:cubicBezTo>
                  <a:pt x="40680" y="22464"/>
                  <a:pt x="41252" y="22464"/>
                  <a:pt x="41221" y="22804"/>
                </a:cubicBezTo>
                <a:cubicBezTo>
                  <a:pt x="41155" y="23306"/>
                  <a:pt x="39075" y="22804"/>
                  <a:pt x="40243" y="23808"/>
                </a:cubicBezTo>
                <a:cubicBezTo>
                  <a:pt x="40996" y="24408"/>
                  <a:pt x="42200" y="24570"/>
                  <a:pt x="42960" y="25072"/>
                </a:cubicBezTo>
                <a:cubicBezTo>
                  <a:pt x="43586" y="25493"/>
                  <a:pt x="44474" y="26513"/>
                  <a:pt x="45392" y="27177"/>
                </a:cubicBezTo>
                <a:cubicBezTo>
                  <a:pt x="45738" y="27436"/>
                  <a:pt x="46462" y="27777"/>
                  <a:pt x="46875" y="28198"/>
                </a:cubicBezTo>
                <a:cubicBezTo>
                  <a:pt x="48012" y="29364"/>
                  <a:pt x="46115" y="27938"/>
                  <a:pt x="45610" y="27679"/>
                </a:cubicBezTo>
                <a:cubicBezTo>
                  <a:pt x="44316" y="27015"/>
                  <a:pt x="43841" y="27015"/>
                  <a:pt x="42486" y="26675"/>
                </a:cubicBezTo>
                <a:cubicBezTo>
                  <a:pt x="41945" y="26513"/>
                  <a:pt x="40620" y="26254"/>
                  <a:pt x="41696" y="27177"/>
                </a:cubicBezTo>
                <a:cubicBezTo>
                  <a:pt x="43118" y="28360"/>
                  <a:pt x="44534" y="28522"/>
                  <a:pt x="45987" y="30044"/>
                </a:cubicBezTo>
                <a:cubicBezTo>
                  <a:pt x="46875" y="30967"/>
                  <a:pt x="44917" y="29704"/>
                  <a:pt x="44030" y="29283"/>
                </a:cubicBezTo>
                <a:cubicBezTo>
                  <a:pt x="43525" y="28943"/>
                  <a:pt x="40650" y="28100"/>
                  <a:pt x="42200" y="29283"/>
                </a:cubicBezTo>
                <a:cubicBezTo>
                  <a:pt x="42516" y="29542"/>
                  <a:pt x="43811" y="30125"/>
                  <a:pt x="43750" y="30287"/>
                </a:cubicBezTo>
                <a:cubicBezTo>
                  <a:pt x="43586" y="30724"/>
                  <a:pt x="42577" y="30044"/>
                  <a:pt x="42486" y="30044"/>
                </a:cubicBezTo>
                <a:cubicBezTo>
                  <a:pt x="40462" y="29283"/>
                  <a:pt x="38632" y="28862"/>
                  <a:pt x="36449" y="28441"/>
                </a:cubicBezTo>
                <a:cubicBezTo>
                  <a:pt x="35726" y="28360"/>
                  <a:pt x="35282" y="28100"/>
                  <a:pt x="34711" y="28198"/>
                </a:cubicBezTo>
                <a:cubicBezTo>
                  <a:pt x="34680" y="28198"/>
                  <a:pt x="34303" y="28522"/>
                  <a:pt x="34303" y="28700"/>
                </a:cubicBezTo>
                <a:cubicBezTo>
                  <a:pt x="34364" y="29040"/>
                  <a:pt x="38346" y="30384"/>
                  <a:pt x="38601" y="30546"/>
                </a:cubicBezTo>
                <a:cubicBezTo>
                  <a:pt x="40650" y="31728"/>
                  <a:pt x="40778" y="31647"/>
                  <a:pt x="42674" y="32652"/>
                </a:cubicBezTo>
                <a:cubicBezTo>
                  <a:pt x="45641" y="34158"/>
                  <a:pt x="47635" y="35761"/>
                  <a:pt x="50255" y="38288"/>
                </a:cubicBezTo>
                <a:cubicBezTo>
                  <a:pt x="50662" y="38029"/>
                  <a:pt x="50285" y="39130"/>
                  <a:pt x="50255" y="38288"/>
                </a:cubicBezTo>
                <a:cubicBezTo>
                  <a:pt x="47319" y="36264"/>
                  <a:pt x="44632" y="33656"/>
                  <a:pt x="41221" y="32911"/>
                </a:cubicBezTo>
                <a:cubicBezTo>
                  <a:pt x="40905" y="32069"/>
                  <a:pt x="40492" y="33154"/>
                  <a:pt x="41221" y="32911"/>
                </a:cubicBezTo>
                <a:cubicBezTo>
                  <a:pt x="41282" y="32992"/>
                  <a:pt x="43434" y="34498"/>
                  <a:pt x="43465" y="34417"/>
                </a:cubicBezTo>
                <a:cubicBezTo>
                  <a:pt x="43398" y="34579"/>
                  <a:pt x="40559" y="33656"/>
                  <a:pt x="42200" y="35178"/>
                </a:cubicBezTo>
                <a:cubicBezTo>
                  <a:pt x="42765" y="35761"/>
                  <a:pt x="43556" y="36102"/>
                  <a:pt x="44346" y="36523"/>
                </a:cubicBezTo>
                <a:cubicBezTo>
                  <a:pt x="45264" y="37025"/>
                  <a:pt x="45009" y="36944"/>
                  <a:pt x="45519" y="37284"/>
                </a:cubicBezTo>
                <a:cubicBezTo>
                  <a:pt x="46498" y="38029"/>
                  <a:pt x="44346" y="36863"/>
                  <a:pt x="44255" y="36782"/>
                </a:cubicBezTo>
                <a:cubicBezTo>
                  <a:pt x="42802" y="36021"/>
                  <a:pt x="41221" y="35259"/>
                  <a:pt x="39483" y="34919"/>
                </a:cubicBezTo>
                <a:cubicBezTo>
                  <a:pt x="43306" y="37284"/>
                  <a:pt x="47726" y="39551"/>
                  <a:pt x="51422" y="43260"/>
                </a:cubicBezTo>
                <a:cubicBezTo>
                  <a:pt x="52310" y="44086"/>
                  <a:pt x="53258" y="44848"/>
                  <a:pt x="53951" y="46370"/>
                </a:cubicBezTo>
                <a:cubicBezTo>
                  <a:pt x="54358" y="46111"/>
                  <a:pt x="53981" y="47131"/>
                  <a:pt x="53951" y="46370"/>
                </a:cubicBezTo>
                <a:cubicBezTo>
                  <a:pt x="50504" y="42920"/>
                  <a:pt x="46620" y="39389"/>
                  <a:pt x="42389" y="37527"/>
                </a:cubicBezTo>
                <a:cubicBezTo>
                  <a:pt x="40936" y="36944"/>
                  <a:pt x="39386" y="36183"/>
                  <a:pt x="38000" y="36021"/>
                </a:cubicBezTo>
                <a:cubicBezTo>
                  <a:pt x="37872" y="35940"/>
                  <a:pt x="37179" y="35761"/>
                  <a:pt x="37051" y="36183"/>
                </a:cubicBezTo>
                <a:cubicBezTo>
                  <a:pt x="37209" y="35940"/>
                  <a:pt x="38218" y="36685"/>
                  <a:pt x="38158" y="36782"/>
                </a:cubicBezTo>
                <a:cubicBezTo>
                  <a:pt x="38723" y="36944"/>
                  <a:pt x="39355" y="37025"/>
                  <a:pt x="40048" y="37527"/>
                </a:cubicBezTo>
                <a:cubicBezTo>
                  <a:pt x="40650" y="37948"/>
                  <a:pt x="41094" y="38709"/>
                  <a:pt x="39860" y="38288"/>
                </a:cubicBezTo>
                <a:cubicBezTo>
                  <a:pt x="38091" y="37705"/>
                  <a:pt x="40808" y="38871"/>
                  <a:pt x="41696" y="39389"/>
                </a:cubicBezTo>
                <a:cubicBezTo>
                  <a:pt x="47221" y="42240"/>
                  <a:pt x="52182" y="46872"/>
                  <a:pt x="56510" y="52590"/>
                </a:cubicBezTo>
                <a:cubicBezTo>
                  <a:pt x="56571" y="52590"/>
                  <a:pt x="56699" y="52590"/>
                  <a:pt x="56699" y="52849"/>
                </a:cubicBezTo>
                <a:cubicBezTo>
                  <a:pt x="57106" y="52590"/>
                  <a:pt x="56699" y="53610"/>
                  <a:pt x="56699" y="52849"/>
                </a:cubicBezTo>
                <a:cubicBezTo>
                  <a:pt x="56601" y="52768"/>
                  <a:pt x="56510" y="52849"/>
                  <a:pt x="56510" y="52590"/>
                </a:cubicBezTo>
                <a:cubicBezTo>
                  <a:pt x="49939" y="44848"/>
                  <a:pt x="42072" y="38871"/>
                  <a:pt x="33829" y="37527"/>
                </a:cubicBezTo>
                <a:cubicBezTo>
                  <a:pt x="31714" y="37203"/>
                  <a:pt x="29246" y="36604"/>
                  <a:pt x="26814" y="37025"/>
                </a:cubicBezTo>
                <a:cubicBezTo>
                  <a:pt x="25489" y="37284"/>
                  <a:pt x="27477" y="37106"/>
                  <a:pt x="28297" y="37284"/>
                </a:cubicBezTo>
                <a:cubicBezTo>
                  <a:pt x="29088" y="37527"/>
                  <a:pt x="31240" y="37527"/>
                  <a:pt x="32279" y="38029"/>
                </a:cubicBezTo>
                <a:cubicBezTo>
                  <a:pt x="33009" y="38466"/>
                  <a:pt x="31142" y="38288"/>
                  <a:pt x="30607" y="38288"/>
                </a:cubicBezTo>
                <a:cubicBezTo>
                  <a:pt x="26279" y="38369"/>
                  <a:pt x="20875" y="39292"/>
                  <a:pt x="16139" y="40134"/>
                </a:cubicBezTo>
                <a:cubicBezTo>
                  <a:pt x="14656" y="40394"/>
                  <a:pt x="12188" y="41398"/>
                  <a:pt x="10297" y="42499"/>
                </a:cubicBezTo>
                <a:cubicBezTo>
                  <a:pt x="9003" y="43163"/>
                  <a:pt x="7768" y="44184"/>
                  <a:pt x="7610" y="44346"/>
                </a:cubicBezTo>
                <a:cubicBezTo>
                  <a:pt x="7610" y="44346"/>
                  <a:pt x="7641" y="44265"/>
                  <a:pt x="7671" y="44265"/>
                </a:cubicBezTo>
                <a:cubicBezTo>
                  <a:pt x="7580" y="44346"/>
                  <a:pt x="7580" y="44346"/>
                  <a:pt x="7610" y="44346"/>
                </a:cubicBezTo>
                <a:cubicBezTo>
                  <a:pt x="6978" y="44848"/>
                  <a:pt x="6346" y="45188"/>
                  <a:pt x="5714" y="45868"/>
                </a:cubicBezTo>
                <a:cubicBezTo>
                  <a:pt x="4291" y="47374"/>
                  <a:pt x="6917" y="45350"/>
                  <a:pt x="7264" y="45026"/>
                </a:cubicBezTo>
                <a:cubicBezTo>
                  <a:pt x="10103" y="42920"/>
                  <a:pt x="12820" y="41236"/>
                  <a:pt x="16516" y="40394"/>
                </a:cubicBezTo>
                <a:cubicBezTo>
                  <a:pt x="18285" y="39973"/>
                  <a:pt x="20182" y="39892"/>
                  <a:pt x="22267" y="39632"/>
                </a:cubicBezTo>
                <a:cubicBezTo>
                  <a:pt x="24133" y="39389"/>
                  <a:pt x="26340" y="38547"/>
                  <a:pt x="27890" y="39130"/>
                </a:cubicBezTo>
                <a:cubicBezTo>
                  <a:pt x="29088" y="39551"/>
                  <a:pt x="27513" y="39632"/>
                  <a:pt x="26814" y="39632"/>
                </a:cubicBezTo>
                <a:cubicBezTo>
                  <a:pt x="25142" y="39632"/>
                  <a:pt x="23185" y="39713"/>
                  <a:pt x="21574" y="40394"/>
                </a:cubicBezTo>
                <a:cubicBezTo>
                  <a:pt x="20528" y="40815"/>
                  <a:pt x="22838" y="40475"/>
                  <a:pt x="23215" y="40394"/>
                </a:cubicBezTo>
                <a:cubicBezTo>
                  <a:pt x="24984" y="40232"/>
                  <a:pt x="26753" y="40232"/>
                  <a:pt x="28395" y="40394"/>
                </a:cubicBezTo>
                <a:cubicBezTo>
                  <a:pt x="33957" y="41058"/>
                  <a:pt x="39136" y="43503"/>
                  <a:pt x="44285" y="46613"/>
                </a:cubicBezTo>
                <a:cubicBezTo>
                  <a:pt x="44820" y="46953"/>
                  <a:pt x="45355" y="47293"/>
                  <a:pt x="45896" y="47633"/>
                </a:cubicBezTo>
                <a:cubicBezTo>
                  <a:pt x="46182" y="47633"/>
                  <a:pt x="46431" y="47795"/>
                  <a:pt x="46559" y="48136"/>
                </a:cubicBezTo>
                <a:cubicBezTo>
                  <a:pt x="47094" y="47876"/>
                  <a:pt x="46686" y="48978"/>
                  <a:pt x="46559" y="48136"/>
                </a:cubicBezTo>
                <a:cubicBezTo>
                  <a:pt x="46273" y="48217"/>
                  <a:pt x="46024" y="48055"/>
                  <a:pt x="45896" y="47633"/>
                </a:cubicBezTo>
                <a:cubicBezTo>
                  <a:pt x="45355" y="47293"/>
                  <a:pt x="44820" y="46953"/>
                  <a:pt x="44285" y="46613"/>
                </a:cubicBezTo>
                <a:cubicBezTo>
                  <a:pt x="36735" y="42240"/>
                  <a:pt x="26498" y="41236"/>
                  <a:pt x="17592" y="43001"/>
                </a:cubicBezTo>
                <a:cubicBezTo>
                  <a:pt x="14151" y="43682"/>
                  <a:pt x="9568" y="45188"/>
                  <a:pt x="6504" y="47876"/>
                </a:cubicBezTo>
                <a:cubicBezTo>
                  <a:pt x="4990" y="49221"/>
                  <a:pt x="3598" y="50484"/>
                  <a:pt x="3379" y="52849"/>
                </a:cubicBezTo>
                <a:cubicBezTo>
                  <a:pt x="3440" y="52347"/>
                  <a:pt x="3410" y="53934"/>
                  <a:pt x="3379" y="53853"/>
                </a:cubicBezTo>
                <a:cubicBezTo>
                  <a:pt x="3471" y="54112"/>
                  <a:pt x="4170" y="53610"/>
                  <a:pt x="4072" y="54112"/>
                </a:cubicBezTo>
                <a:cubicBezTo>
                  <a:pt x="3854" y="55035"/>
                  <a:pt x="3063" y="53934"/>
                  <a:pt x="2905" y="54614"/>
                </a:cubicBezTo>
                <a:cubicBezTo>
                  <a:pt x="2620" y="55716"/>
                  <a:pt x="3471" y="55958"/>
                  <a:pt x="3659" y="55958"/>
                </a:cubicBezTo>
                <a:cubicBezTo>
                  <a:pt x="3817" y="55958"/>
                  <a:pt x="5112" y="54873"/>
                  <a:pt x="4072" y="55958"/>
                </a:cubicBezTo>
                <a:cubicBezTo>
                  <a:pt x="4012" y="55958"/>
                  <a:pt x="3817" y="56461"/>
                  <a:pt x="3756" y="56461"/>
                </a:cubicBezTo>
                <a:cubicBezTo>
                  <a:pt x="3410" y="56720"/>
                  <a:pt x="2838" y="56039"/>
                  <a:pt x="2905" y="57983"/>
                </a:cubicBezTo>
                <a:cubicBezTo>
                  <a:pt x="2905" y="58566"/>
                  <a:pt x="3155" y="58485"/>
                  <a:pt x="3094" y="59327"/>
                </a:cubicBezTo>
                <a:cubicBezTo>
                  <a:pt x="3094" y="59408"/>
                  <a:pt x="2717" y="59246"/>
                  <a:pt x="2717" y="59327"/>
                </a:cubicBezTo>
                <a:cubicBezTo>
                  <a:pt x="2589" y="59991"/>
                  <a:pt x="2875" y="59489"/>
                  <a:pt x="2905" y="60234"/>
                </a:cubicBezTo>
                <a:cubicBezTo>
                  <a:pt x="2875" y="59991"/>
                  <a:pt x="2589" y="61239"/>
                  <a:pt x="2680" y="61158"/>
                </a:cubicBezTo>
                <a:cubicBezTo>
                  <a:pt x="2273" y="62178"/>
                  <a:pt x="1610" y="61919"/>
                  <a:pt x="1641" y="63182"/>
                </a:cubicBezTo>
                <a:cubicBezTo>
                  <a:pt x="1641" y="63943"/>
                  <a:pt x="2303" y="62842"/>
                  <a:pt x="2401" y="63943"/>
                </a:cubicBezTo>
                <a:cubicBezTo>
                  <a:pt x="2431" y="64186"/>
                  <a:pt x="565" y="66049"/>
                  <a:pt x="1732" y="66794"/>
                </a:cubicBezTo>
                <a:cubicBezTo>
                  <a:pt x="1987" y="66972"/>
                  <a:pt x="2176" y="66972"/>
                  <a:pt x="2206" y="66972"/>
                </a:cubicBezTo>
                <a:cubicBezTo>
                  <a:pt x="2176" y="66972"/>
                  <a:pt x="2048" y="67053"/>
                  <a:pt x="1829" y="67296"/>
                </a:cubicBezTo>
                <a:cubicBezTo>
                  <a:pt x="1829" y="67296"/>
                  <a:pt x="1513" y="68057"/>
                  <a:pt x="1544" y="68154"/>
                </a:cubicBezTo>
                <a:cubicBezTo>
                  <a:pt x="1610" y="68316"/>
                  <a:pt x="3063" y="66891"/>
                  <a:pt x="2303" y="67814"/>
                </a:cubicBezTo>
                <a:cubicBezTo>
                  <a:pt x="2462" y="67636"/>
                  <a:pt x="1009" y="69499"/>
                  <a:pt x="1039" y="69159"/>
                </a:cubicBezTo>
                <a:cubicBezTo>
                  <a:pt x="881" y="70341"/>
                  <a:pt x="1860" y="70001"/>
                  <a:pt x="1829" y="70665"/>
                </a:cubicBezTo>
                <a:cubicBezTo>
                  <a:pt x="1829" y="70665"/>
                  <a:pt x="0" y="71928"/>
                  <a:pt x="948" y="72268"/>
                </a:cubicBezTo>
                <a:cubicBezTo>
                  <a:pt x="1386" y="72447"/>
                  <a:pt x="1702" y="73370"/>
                  <a:pt x="2018" y="73532"/>
                </a:cubicBezTo>
                <a:cubicBezTo>
                  <a:pt x="2303" y="73694"/>
                  <a:pt x="2620" y="73192"/>
                  <a:pt x="2717" y="73273"/>
                </a:cubicBezTo>
                <a:cubicBezTo>
                  <a:pt x="2996" y="73694"/>
                  <a:pt x="2522" y="74374"/>
                  <a:pt x="3094" y="74633"/>
                </a:cubicBezTo>
                <a:cubicBezTo>
                  <a:pt x="3598" y="74795"/>
                  <a:pt x="4674" y="73111"/>
                  <a:pt x="6097" y="71766"/>
                </a:cubicBezTo>
                <a:cubicBezTo>
                  <a:pt x="10893" y="67053"/>
                  <a:pt x="17057" y="66891"/>
                  <a:pt x="23027" y="65531"/>
                </a:cubicBezTo>
                <a:cubicBezTo>
                  <a:pt x="25835" y="64867"/>
                  <a:pt x="28613" y="66049"/>
                  <a:pt x="31300" y="66292"/>
                </a:cubicBezTo>
                <a:cubicBezTo>
                  <a:pt x="32911" y="66470"/>
                  <a:pt x="34462" y="66470"/>
                  <a:pt x="35975" y="66794"/>
                </a:cubicBezTo>
                <a:cubicBezTo>
                  <a:pt x="38218" y="67393"/>
                  <a:pt x="40334" y="68899"/>
                  <a:pt x="42486" y="69078"/>
                </a:cubicBezTo>
                <a:cubicBezTo>
                  <a:pt x="42419" y="68899"/>
                  <a:pt x="42674" y="68657"/>
                  <a:pt x="42863" y="69159"/>
                </a:cubicBezTo>
                <a:cubicBezTo>
                  <a:pt x="43683" y="69321"/>
                  <a:pt x="42577" y="69661"/>
                  <a:pt x="43367" y="69402"/>
                </a:cubicBezTo>
                <a:cubicBezTo>
                  <a:pt x="44188" y="69159"/>
                  <a:pt x="42990" y="70163"/>
                  <a:pt x="43841" y="69920"/>
                </a:cubicBezTo>
                <a:cubicBezTo>
                  <a:pt x="43969" y="69159"/>
                  <a:pt x="44376" y="70163"/>
                  <a:pt x="43841" y="69920"/>
                </a:cubicBezTo>
                <a:cubicBezTo>
                  <a:pt x="44030" y="70341"/>
                  <a:pt x="44316" y="70422"/>
                  <a:pt x="44632" y="70422"/>
                </a:cubicBezTo>
                <a:cubicBezTo>
                  <a:pt x="44632" y="70341"/>
                  <a:pt x="44632" y="70244"/>
                  <a:pt x="44632" y="70163"/>
                </a:cubicBezTo>
                <a:cubicBezTo>
                  <a:pt x="44127" y="70503"/>
                  <a:pt x="44504" y="69402"/>
                  <a:pt x="44632" y="70163"/>
                </a:cubicBezTo>
                <a:cubicBezTo>
                  <a:pt x="44759" y="70244"/>
                  <a:pt x="44978" y="70082"/>
                  <a:pt x="45009" y="70422"/>
                </a:cubicBezTo>
                <a:cubicBezTo>
                  <a:pt x="45136" y="70503"/>
                  <a:pt x="45264" y="70584"/>
                  <a:pt x="45355" y="70665"/>
                </a:cubicBezTo>
                <a:cubicBezTo>
                  <a:pt x="45264" y="70665"/>
                  <a:pt x="45075" y="70843"/>
                  <a:pt x="45106" y="70924"/>
                </a:cubicBezTo>
                <a:cubicBezTo>
                  <a:pt x="45167" y="71086"/>
                  <a:pt x="45452" y="70843"/>
                  <a:pt x="45392" y="70665"/>
                </a:cubicBezTo>
                <a:lnTo>
                  <a:pt x="45392" y="70665"/>
                </a:lnTo>
                <a:cubicBezTo>
                  <a:pt x="48139" y="72447"/>
                  <a:pt x="50887" y="75135"/>
                  <a:pt x="53379" y="77986"/>
                </a:cubicBezTo>
                <a:cubicBezTo>
                  <a:pt x="54200" y="78925"/>
                  <a:pt x="54960" y="80512"/>
                  <a:pt x="55811" y="81355"/>
                </a:cubicBezTo>
                <a:cubicBezTo>
                  <a:pt x="56480" y="81954"/>
                  <a:pt x="57142" y="81954"/>
                  <a:pt x="57775" y="82618"/>
                </a:cubicBezTo>
                <a:cubicBezTo>
                  <a:pt x="58784" y="83719"/>
                  <a:pt x="59793" y="85809"/>
                  <a:pt x="60863" y="87590"/>
                </a:cubicBezTo>
                <a:cubicBezTo>
                  <a:pt x="63866" y="92384"/>
                  <a:pt x="66674" y="98102"/>
                  <a:pt x="69610" y="103074"/>
                </a:cubicBezTo>
                <a:cubicBezTo>
                  <a:pt x="72930" y="108711"/>
                  <a:pt x="76784" y="113586"/>
                  <a:pt x="81586" y="116533"/>
                </a:cubicBezTo>
                <a:cubicBezTo>
                  <a:pt x="82340" y="117036"/>
                  <a:pt x="84334" y="117959"/>
                  <a:pt x="83355" y="117117"/>
                </a:cubicBezTo>
                <a:cubicBezTo>
                  <a:pt x="80036" y="114088"/>
                  <a:pt x="77033" y="112501"/>
                  <a:pt x="74194" y="108532"/>
                </a:cubicBezTo>
                <a:cubicBezTo>
                  <a:pt x="73908" y="108111"/>
                  <a:pt x="72486" y="105763"/>
                  <a:pt x="73720" y="107269"/>
                </a:cubicBezTo>
                <a:cubicBezTo>
                  <a:pt x="75805" y="109796"/>
                  <a:pt x="78644" y="112922"/>
                  <a:pt x="81203" y="114768"/>
                </a:cubicBezTo>
                <a:cubicBezTo>
                  <a:pt x="82656" y="115772"/>
                  <a:pt x="84303" y="116614"/>
                  <a:pt x="85787" y="117376"/>
                </a:cubicBezTo>
                <a:cubicBezTo>
                  <a:pt x="89610" y="119222"/>
                  <a:pt x="92954" y="119141"/>
                  <a:pt x="97349" y="119643"/>
                </a:cubicBezTo>
                <a:cubicBezTo>
                  <a:pt x="99811" y="119983"/>
                  <a:pt x="105051" y="119983"/>
                  <a:pt x="107264" y="119643"/>
                </a:cubicBezTo>
                <a:cubicBezTo>
                  <a:pt x="107234" y="119643"/>
                  <a:pt x="109319" y="119821"/>
                  <a:pt x="109319" y="119141"/>
                </a:cubicBezTo>
                <a:cubicBezTo>
                  <a:pt x="109319" y="118979"/>
                  <a:pt x="107708" y="118380"/>
                  <a:pt x="107550" y="118380"/>
                </a:cubicBezTo>
                <a:cubicBezTo>
                  <a:pt x="107361" y="118380"/>
                  <a:pt x="107203" y="118882"/>
                  <a:pt x="107075" y="118882"/>
                </a:cubicBezTo>
                <a:cubicBezTo>
                  <a:pt x="106346" y="119060"/>
                  <a:pt x="105367" y="118720"/>
                  <a:pt x="104455" y="118639"/>
                </a:cubicBezTo>
                <a:cubicBezTo>
                  <a:pt x="100693" y="118218"/>
                  <a:pt x="96401" y="118461"/>
                  <a:pt x="92389" y="117635"/>
                </a:cubicBezTo>
                <a:cubicBezTo>
                  <a:pt x="90996" y="117295"/>
                  <a:pt x="89167" y="116112"/>
                  <a:pt x="87714" y="115529"/>
                </a:cubicBezTo>
                <a:cubicBezTo>
                  <a:pt x="87556" y="115351"/>
                  <a:pt x="87142" y="115853"/>
                  <a:pt x="87142" y="115270"/>
                </a:cubicBezTo>
                <a:cubicBezTo>
                  <a:pt x="86954" y="115108"/>
                  <a:pt x="86577" y="115610"/>
                  <a:pt x="86541" y="115011"/>
                </a:cubicBezTo>
                <a:cubicBezTo>
                  <a:pt x="86382" y="114849"/>
                  <a:pt x="85975" y="115351"/>
                  <a:pt x="85975" y="114768"/>
                </a:cubicBezTo>
                <a:cubicBezTo>
                  <a:pt x="85343" y="115011"/>
                  <a:pt x="85750" y="113926"/>
                  <a:pt x="85975" y="114768"/>
                </a:cubicBezTo>
                <a:cubicBezTo>
                  <a:pt x="86133" y="114930"/>
                  <a:pt x="86541" y="114428"/>
                  <a:pt x="86541" y="115011"/>
                </a:cubicBezTo>
                <a:cubicBezTo>
                  <a:pt x="86735" y="115189"/>
                  <a:pt x="87112" y="114687"/>
                  <a:pt x="87142" y="115270"/>
                </a:cubicBezTo>
                <a:cubicBezTo>
                  <a:pt x="87300" y="115432"/>
                  <a:pt x="87714" y="114930"/>
                  <a:pt x="87714" y="115529"/>
                </a:cubicBezTo>
                <a:cubicBezTo>
                  <a:pt x="87963" y="115270"/>
                  <a:pt x="88978" y="116031"/>
                  <a:pt x="89167" y="116031"/>
                </a:cubicBezTo>
                <a:cubicBezTo>
                  <a:pt x="90145" y="116274"/>
                  <a:pt x="88534" y="115351"/>
                  <a:pt x="87617" y="115011"/>
                </a:cubicBezTo>
                <a:cubicBezTo>
                  <a:pt x="86668" y="114590"/>
                  <a:pt x="86133" y="114347"/>
                  <a:pt x="85471" y="114266"/>
                </a:cubicBezTo>
                <a:cubicBezTo>
                  <a:pt x="85155" y="115011"/>
                  <a:pt x="84741" y="113926"/>
                  <a:pt x="85471" y="114266"/>
                </a:cubicBezTo>
                <a:cubicBezTo>
                  <a:pt x="84267" y="113327"/>
                  <a:pt x="86954" y="114266"/>
                  <a:pt x="87714" y="114509"/>
                </a:cubicBezTo>
                <a:cubicBezTo>
                  <a:pt x="88942" y="114930"/>
                  <a:pt x="90115" y="115691"/>
                  <a:pt x="91410" y="115772"/>
                </a:cubicBezTo>
                <a:cubicBezTo>
                  <a:pt x="92765" y="115950"/>
                  <a:pt x="93586" y="115610"/>
                  <a:pt x="95106" y="115772"/>
                </a:cubicBezTo>
                <a:cubicBezTo>
                  <a:pt x="100255" y="116452"/>
                  <a:pt x="106382" y="116776"/>
                  <a:pt x="110486" y="115270"/>
                </a:cubicBezTo>
                <a:cubicBezTo>
                  <a:pt x="111848" y="114768"/>
                  <a:pt x="113173" y="113926"/>
                  <a:pt x="114468" y="113424"/>
                </a:cubicBezTo>
                <a:cubicBezTo>
                  <a:pt x="115951" y="112922"/>
                  <a:pt x="117404" y="112824"/>
                  <a:pt x="118541" y="111901"/>
                </a:cubicBezTo>
                <a:cubicBezTo>
                  <a:pt x="118607" y="111820"/>
                  <a:pt x="118826" y="111237"/>
                  <a:pt x="119142" y="110897"/>
                </a:cubicBezTo>
                <a:cubicBezTo>
                  <a:pt x="118984" y="111059"/>
                  <a:pt x="119993" y="110897"/>
                  <a:pt x="119714" y="110055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572000" y="1724850"/>
            <a:ext cx="43206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5700"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 b="0" l="16910" r="16903" t="0"/>
          <a:stretch/>
        </p:blipFill>
        <p:spPr>
          <a:xfrm>
            <a:off x="-662653" y="-263453"/>
            <a:ext cx="5165100" cy="5201400"/>
          </a:xfrm>
          <a:custGeom>
            <a:rect b="b" l="l" r="r" t="t"/>
            <a:pathLst>
              <a:path extrusionOk="0" h="120000" w="120000">
                <a:moveTo>
                  <a:pt x="83086" y="48176"/>
                </a:moveTo>
                <a:lnTo>
                  <a:pt x="83160" y="48233"/>
                </a:lnTo>
                <a:lnTo>
                  <a:pt x="83160" y="48233"/>
                </a:lnTo>
                <a:cubicBezTo>
                  <a:pt x="83129" y="48232"/>
                  <a:pt x="83103" y="48217"/>
                  <a:pt x="83086" y="48176"/>
                </a:cubicBezTo>
                <a:close/>
                <a:moveTo>
                  <a:pt x="45567" y="47674"/>
                </a:moveTo>
                <a:cubicBezTo>
                  <a:pt x="45695" y="48095"/>
                  <a:pt x="45947" y="48257"/>
                  <a:pt x="46235" y="48176"/>
                </a:cubicBezTo>
                <a:cubicBezTo>
                  <a:pt x="46363" y="49019"/>
                  <a:pt x="46774" y="47917"/>
                  <a:pt x="46235" y="48176"/>
                </a:cubicBezTo>
                <a:cubicBezTo>
                  <a:pt x="46106" y="47836"/>
                  <a:pt x="45855" y="47674"/>
                  <a:pt x="45567" y="47674"/>
                </a:cubicBezTo>
                <a:close/>
                <a:moveTo>
                  <a:pt x="7049" y="44302"/>
                </a:moveTo>
                <a:cubicBezTo>
                  <a:pt x="7019" y="44302"/>
                  <a:pt x="6988" y="44383"/>
                  <a:pt x="6988" y="44383"/>
                </a:cubicBezTo>
                <a:cubicBezTo>
                  <a:pt x="6957" y="44383"/>
                  <a:pt x="6957" y="44383"/>
                  <a:pt x="7049" y="44302"/>
                </a:cubicBezTo>
                <a:close/>
                <a:moveTo>
                  <a:pt x="40619" y="32617"/>
                </a:moveTo>
                <a:cubicBezTo>
                  <a:pt x="40691" y="32638"/>
                  <a:pt x="40777" y="32728"/>
                  <a:pt x="40856" y="32939"/>
                </a:cubicBezTo>
                <a:cubicBezTo>
                  <a:pt x="40305" y="33121"/>
                  <a:pt x="40401" y="32556"/>
                  <a:pt x="40619" y="32617"/>
                </a:cubicBezTo>
                <a:close/>
                <a:moveTo>
                  <a:pt x="40388" y="22523"/>
                </a:moveTo>
                <a:lnTo>
                  <a:pt x="40405" y="22524"/>
                </a:lnTo>
                <a:lnTo>
                  <a:pt x="40280" y="22564"/>
                </a:lnTo>
                <a:cubicBezTo>
                  <a:pt x="40288" y="22544"/>
                  <a:pt x="40330" y="22529"/>
                  <a:pt x="40388" y="22523"/>
                </a:cubicBezTo>
                <a:close/>
                <a:moveTo>
                  <a:pt x="56550" y="0"/>
                </a:moveTo>
                <a:cubicBezTo>
                  <a:pt x="57022" y="0"/>
                  <a:pt x="57310" y="680"/>
                  <a:pt x="57726" y="1005"/>
                </a:cubicBezTo>
                <a:cubicBezTo>
                  <a:pt x="58173" y="1426"/>
                  <a:pt x="58614" y="1426"/>
                  <a:pt x="59000" y="1766"/>
                </a:cubicBezTo>
                <a:cubicBezTo>
                  <a:pt x="59221" y="2026"/>
                  <a:pt x="59441" y="2609"/>
                  <a:pt x="59668" y="2869"/>
                </a:cubicBezTo>
                <a:cubicBezTo>
                  <a:pt x="59919" y="3031"/>
                  <a:pt x="60201" y="2869"/>
                  <a:pt x="60458" y="3112"/>
                </a:cubicBezTo>
                <a:cubicBezTo>
                  <a:pt x="61285" y="3874"/>
                  <a:pt x="62241" y="5641"/>
                  <a:pt x="63098" y="6986"/>
                </a:cubicBezTo>
                <a:cubicBezTo>
                  <a:pt x="63986" y="8332"/>
                  <a:pt x="64850" y="9774"/>
                  <a:pt x="65647" y="11120"/>
                </a:cubicBezTo>
                <a:cubicBezTo>
                  <a:pt x="70418" y="19030"/>
                  <a:pt x="74492" y="27800"/>
                  <a:pt x="79778" y="33684"/>
                </a:cubicBezTo>
                <a:cubicBezTo>
                  <a:pt x="80924" y="34949"/>
                  <a:pt x="81941" y="36132"/>
                  <a:pt x="83184" y="37056"/>
                </a:cubicBezTo>
                <a:cubicBezTo>
                  <a:pt x="83852" y="37559"/>
                  <a:pt x="84581" y="38239"/>
                  <a:pt x="85255" y="38580"/>
                </a:cubicBezTo>
                <a:cubicBezTo>
                  <a:pt x="86651" y="39504"/>
                  <a:pt x="88183" y="39585"/>
                  <a:pt x="89769" y="40428"/>
                </a:cubicBezTo>
                <a:cubicBezTo>
                  <a:pt x="89867" y="40509"/>
                  <a:pt x="90345" y="40849"/>
                  <a:pt x="90443" y="40930"/>
                </a:cubicBezTo>
                <a:cubicBezTo>
                  <a:pt x="90345" y="40849"/>
                  <a:pt x="89579" y="41092"/>
                  <a:pt x="90345" y="41433"/>
                </a:cubicBezTo>
                <a:cubicBezTo>
                  <a:pt x="91588" y="42033"/>
                  <a:pt x="92856" y="42357"/>
                  <a:pt x="93971" y="42778"/>
                </a:cubicBezTo>
                <a:cubicBezTo>
                  <a:pt x="94676" y="43038"/>
                  <a:pt x="95472" y="43718"/>
                  <a:pt x="96140" y="44043"/>
                </a:cubicBezTo>
                <a:cubicBezTo>
                  <a:pt x="96489" y="44221"/>
                  <a:pt x="96838" y="43962"/>
                  <a:pt x="97126" y="44302"/>
                </a:cubicBezTo>
                <a:cubicBezTo>
                  <a:pt x="97187" y="44383"/>
                  <a:pt x="97028" y="44561"/>
                  <a:pt x="96899" y="44561"/>
                </a:cubicBezTo>
                <a:cubicBezTo>
                  <a:pt x="96807" y="44464"/>
                  <a:pt x="96740" y="44383"/>
                  <a:pt x="96709" y="44561"/>
                </a:cubicBezTo>
                <a:cubicBezTo>
                  <a:pt x="96709" y="44642"/>
                  <a:pt x="96807" y="44642"/>
                  <a:pt x="96899" y="44561"/>
                </a:cubicBezTo>
                <a:cubicBezTo>
                  <a:pt x="97059" y="44804"/>
                  <a:pt x="97255" y="45307"/>
                  <a:pt x="97157" y="45307"/>
                </a:cubicBezTo>
                <a:lnTo>
                  <a:pt x="97064" y="45239"/>
                </a:lnTo>
                <a:lnTo>
                  <a:pt x="96936" y="45064"/>
                </a:lnTo>
                <a:cubicBezTo>
                  <a:pt x="96967" y="45145"/>
                  <a:pt x="96997" y="45185"/>
                  <a:pt x="97033" y="45216"/>
                </a:cubicBezTo>
                <a:lnTo>
                  <a:pt x="97064" y="45239"/>
                </a:lnTo>
                <a:lnTo>
                  <a:pt x="97069" y="45246"/>
                </a:lnTo>
                <a:cubicBezTo>
                  <a:pt x="97109" y="45287"/>
                  <a:pt x="97141" y="45307"/>
                  <a:pt x="97157" y="45307"/>
                </a:cubicBezTo>
                <a:cubicBezTo>
                  <a:pt x="97922" y="45988"/>
                  <a:pt x="99258" y="45810"/>
                  <a:pt x="100054" y="45907"/>
                </a:cubicBezTo>
                <a:cubicBezTo>
                  <a:pt x="102663" y="46247"/>
                  <a:pt x="106449" y="45566"/>
                  <a:pt x="108109" y="45647"/>
                </a:cubicBezTo>
                <a:cubicBezTo>
                  <a:pt x="108232" y="45647"/>
                  <a:pt x="108679" y="45728"/>
                  <a:pt x="108777" y="45907"/>
                </a:cubicBezTo>
                <a:cubicBezTo>
                  <a:pt x="108520" y="45566"/>
                  <a:pt x="107693" y="46652"/>
                  <a:pt x="108170" y="46571"/>
                </a:cubicBezTo>
                <a:cubicBezTo>
                  <a:pt x="107215" y="46912"/>
                  <a:pt x="105530" y="46912"/>
                  <a:pt x="104477" y="46912"/>
                </a:cubicBezTo>
                <a:cubicBezTo>
                  <a:pt x="102951" y="46912"/>
                  <a:pt x="101230" y="46993"/>
                  <a:pt x="98590" y="46652"/>
                </a:cubicBezTo>
                <a:cubicBezTo>
                  <a:pt x="98241" y="46571"/>
                  <a:pt x="96936" y="46069"/>
                  <a:pt x="96807" y="46409"/>
                </a:cubicBezTo>
                <a:cubicBezTo>
                  <a:pt x="96838" y="46409"/>
                  <a:pt x="97377" y="47252"/>
                  <a:pt x="97316" y="47171"/>
                </a:cubicBezTo>
                <a:cubicBezTo>
                  <a:pt x="97763" y="47414"/>
                  <a:pt x="99576" y="47074"/>
                  <a:pt x="99674" y="47674"/>
                </a:cubicBezTo>
                <a:cubicBezTo>
                  <a:pt x="99766" y="48257"/>
                  <a:pt x="101389" y="47917"/>
                  <a:pt x="101328" y="47917"/>
                </a:cubicBezTo>
                <a:cubicBezTo>
                  <a:pt x="102026" y="48014"/>
                  <a:pt x="103013" y="48176"/>
                  <a:pt x="103870" y="48176"/>
                </a:cubicBezTo>
                <a:cubicBezTo>
                  <a:pt x="104287" y="48176"/>
                  <a:pt x="106639" y="48517"/>
                  <a:pt x="105334" y="48517"/>
                </a:cubicBezTo>
                <a:cubicBezTo>
                  <a:pt x="104097" y="48517"/>
                  <a:pt x="103043" y="48014"/>
                  <a:pt x="101708" y="48517"/>
                </a:cubicBezTo>
                <a:cubicBezTo>
                  <a:pt x="101132" y="48679"/>
                  <a:pt x="101898" y="48679"/>
                  <a:pt x="101518" y="49019"/>
                </a:cubicBezTo>
                <a:cubicBezTo>
                  <a:pt x="101291" y="49181"/>
                  <a:pt x="100593" y="49181"/>
                  <a:pt x="100054" y="49522"/>
                </a:cubicBezTo>
                <a:cubicBezTo>
                  <a:pt x="99735" y="49684"/>
                  <a:pt x="99509" y="50202"/>
                  <a:pt x="99258" y="50284"/>
                </a:cubicBezTo>
                <a:cubicBezTo>
                  <a:pt x="98810" y="50446"/>
                  <a:pt x="98559" y="49943"/>
                  <a:pt x="98302" y="50284"/>
                </a:cubicBezTo>
                <a:cubicBezTo>
                  <a:pt x="98082" y="50527"/>
                  <a:pt x="98271" y="51289"/>
                  <a:pt x="98204" y="51289"/>
                </a:cubicBezTo>
                <a:cubicBezTo>
                  <a:pt x="97763" y="51548"/>
                  <a:pt x="95533" y="50786"/>
                  <a:pt x="94486" y="50786"/>
                </a:cubicBezTo>
                <a:cubicBezTo>
                  <a:pt x="94290" y="50786"/>
                  <a:pt x="92856" y="50948"/>
                  <a:pt x="93689" y="51289"/>
                </a:cubicBezTo>
                <a:cubicBezTo>
                  <a:pt x="94608" y="51710"/>
                  <a:pt x="95693" y="52213"/>
                  <a:pt x="96709" y="52391"/>
                </a:cubicBezTo>
                <a:cubicBezTo>
                  <a:pt x="97095" y="52391"/>
                  <a:pt x="99196" y="52553"/>
                  <a:pt x="99258" y="52893"/>
                </a:cubicBezTo>
                <a:cubicBezTo>
                  <a:pt x="99288" y="53055"/>
                  <a:pt x="96072" y="52634"/>
                  <a:pt x="97696" y="53396"/>
                </a:cubicBezTo>
                <a:cubicBezTo>
                  <a:pt x="99227" y="54077"/>
                  <a:pt x="97126" y="54158"/>
                  <a:pt x="96807" y="54158"/>
                </a:cubicBezTo>
                <a:cubicBezTo>
                  <a:pt x="96391" y="54158"/>
                  <a:pt x="95025" y="53477"/>
                  <a:pt x="94578" y="53898"/>
                </a:cubicBezTo>
                <a:cubicBezTo>
                  <a:pt x="93653" y="54822"/>
                  <a:pt x="96489" y="54579"/>
                  <a:pt x="97414" y="54660"/>
                </a:cubicBezTo>
                <a:cubicBezTo>
                  <a:pt x="99735" y="55001"/>
                  <a:pt x="100752" y="55163"/>
                  <a:pt x="102602" y="55503"/>
                </a:cubicBezTo>
                <a:cubicBezTo>
                  <a:pt x="104795" y="55844"/>
                  <a:pt x="108072" y="56265"/>
                  <a:pt x="110559" y="56006"/>
                </a:cubicBezTo>
                <a:cubicBezTo>
                  <a:pt x="111129" y="55925"/>
                  <a:pt x="112912" y="54920"/>
                  <a:pt x="112213" y="56006"/>
                </a:cubicBezTo>
                <a:cubicBezTo>
                  <a:pt x="111797" y="56589"/>
                  <a:pt x="111956" y="56346"/>
                  <a:pt x="111037" y="56508"/>
                </a:cubicBezTo>
                <a:cubicBezTo>
                  <a:pt x="109567" y="56768"/>
                  <a:pt x="106676" y="57432"/>
                  <a:pt x="105751" y="57529"/>
                </a:cubicBezTo>
                <a:cubicBezTo>
                  <a:pt x="105530" y="57529"/>
                  <a:pt x="105334" y="57529"/>
                  <a:pt x="105144" y="57529"/>
                </a:cubicBezTo>
                <a:cubicBezTo>
                  <a:pt x="104734" y="57432"/>
                  <a:pt x="104348" y="57351"/>
                  <a:pt x="104287" y="57529"/>
                </a:cubicBezTo>
                <a:cubicBezTo>
                  <a:pt x="104287" y="57529"/>
                  <a:pt x="104667" y="57529"/>
                  <a:pt x="105144" y="57529"/>
                </a:cubicBezTo>
                <a:cubicBezTo>
                  <a:pt x="105371" y="57529"/>
                  <a:pt x="105561" y="57611"/>
                  <a:pt x="105751" y="57529"/>
                </a:cubicBezTo>
                <a:cubicBezTo>
                  <a:pt x="106327" y="57611"/>
                  <a:pt x="106957" y="57611"/>
                  <a:pt x="107313" y="57529"/>
                </a:cubicBezTo>
                <a:cubicBezTo>
                  <a:pt x="108936" y="57351"/>
                  <a:pt x="109953" y="57529"/>
                  <a:pt x="111417" y="57270"/>
                </a:cubicBezTo>
                <a:cubicBezTo>
                  <a:pt x="112085" y="57189"/>
                  <a:pt x="114314" y="56265"/>
                  <a:pt x="114376" y="56768"/>
                </a:cubicBezTo>
                <a:cubicBezTo>
                  <a:pt x="114474" y="57692"/>
                  <a:pt x="113420" y="57351"/>
                  <a:pt x="113101" y="57529"/>
                </a:cubicBezTo>
                <a:cubicBezTo>
                  <a:pt x="111766" y="58275"/>
                  <a:pt x="114406" y="58372"/>
                  <a:pt x="114376" y="58372"/>
                </a:cubicBezTo>
                <a:cubicBezTo>
                  <a:pt x="114443" y="58372"/>
                  <a:pt x="113708" y="58616"/>
                  <a:pt x="113389" y="58875"/>
                </a:cubicBezTo>
                <a:cubicBezTo>
                  <a:pt x="113169" y="58956"/>
                  <a:pt x="113359" y="59215"/>
                  <a:pt x="113199" y="59377"/>
                </a:cubicBezTo>
                <a:cubicBezTo>
                  <a:pt x="112373" y="60204"/>
                  <a:pt x="110621" y="59540"/>
                  <a:pt x="109665" y="60366"/>
                </a:cubicBezTo>
                <a:cubicBezTo>
                  <a:pt x="108709" y="60042"/>
                  <a:pt x="109157" y="61209"/>
                  <a:pt x="109665" y="60366"/>
                </a:cubicBezTo>
                <a:cubicBezTo>
                  <a:pt x="109984" y="60788"/>
                  <a:pt x="110651" y="59880"/>
                  <a:pt x="110939" y="60366"/>
                </a:cubicBezTo>
                <a:cubicBezTo>
                  <a:pt x="111037" y="60626"/>
                  <a:pt x="109059" y="61469"/>
                  <a:pt x="109157" y="61469"/>
                </a:cubicBezTo>
                <a:cubicBezTo>
                  <a:pt x="108109" y="61890"/>
                  <a:pt x="107784" y="61631"/>
                  <a:pt x="105561" y="61971"/>
                </a:cubicBezTo>
                <a:cubicBezTo>
                  <a:pt x="104826" y="62052"/>
                  <a:pt x="101359" y="62052"/>
                  <a:pt x="101328" y="62230"/>
                </a:cubicBezTo>
                <a:cubicBezTo>
                  <a:pt x="101328" y="62230"/>
                  <a:pt x="102474" y="62652"/>
                  <a:pt x="103013" y="62733"/>
                </a:cubicBezTo>
                <a:cubicBezTo>
                  <a:pt x="106002" y="63154"/>
                  <a:pt x="108520" y="63154"/>
                  <a:pt x="111227" y="62733"/>
                </a:cubicBezTo>
                <a:cubicBezTo>
                  <a:pt x="112146" y="62555"/>
                  <a:pt x="115460" y="61128"/>
                  <a:pt x="114474" y="62474"/>
                </a:cubicBezTo>
                <a:cubicBezTo>
                  <a:pt x="114155" y="62895"/>
                  <a:pt x="113261" y="63154"/>
                  <a:pt x="112912" y="63235"/>
                </a:cubicBezTo>
                <a:cubicBezTo>
                  <a:pt x="111417" y="63576"/>
                  <a:pt x="114088" y="63317"/>
                  <a:pt x="114186" y="63235"/>
                </a:cubicBezTo>
                <a:cubicBezTo>
                  <a:pt x="114216" y="63317"/>
                  <a:pt x="114026" y="64159"/>
                  <a:pt x="113965" y="63997"/>
                </a:cubicBezTo>
                <a:cubicBezTo>
                  <a:pt x="114026" y="64159"/>
                  <a:pt x="114406" y="63997"/>
                  <a:pt x="114474" y="63997"/>
                </a:cubicBezTo>
                <a:cubicBezTo>
                  <a:pt x="115778" y="63997"/>
                  <a:pt x="113769" y="64840"/>
                  <a:pt x="113199" y="65083"/>
                </a:cubicBezTo>
                <a:cubicBezTo>
                  <a:pt x="110492" y="66007"/>
                  <a:pt x="107374" y="66186"/>
                  <a:pt x="104765" y="66850"/>
                </a:cubicBezTo>
                <a:cubicBezTo>
                  <a:pt x="104287" y="67029"/>
                  <a:pt x="100850" y="66348"/>
                  <a:pt x="100660" y="66850"/>
                </a:cubicBezTo>
                <a:cubicBezTo>
                  <a:pt x="100593" y="67029"/>
                  <a:pt x="102535" y="67110"/>
                  <a:pt x="103013" y="67110"/>
                </a:cubicBezTo>
                <a:cubicBezTo>
                  <a:pt x="104158" y="67272"/>
                  <a:pt x="105273" y="67450"/>
                  <a:pt x="106229" y="67353"/>
                </a:cubicBezTo>
                <a:cubicBezTo>
                  <a:pt x="108679" y="67191"/>
                  <a:pt x="110492" y="68293"/>
                  <a:pt x="112783" y="67612"/>
                </a:cubicBezTo>
                <a:cubicBezTo>
                  <a:pt x="112979" y="67612"/>
                  <a:pt x="114155" y="66769"/>
                  <a:pt x="114284" y="67110"/>
                </a:cubicBezTo>
                <a:cubicBezTo>
                  <a:pt x="114247" y="67110"/>
                  <a:pt x="113610" y="67693"/>
                  <a:pt x="113199" y="67872"/>
                </a:cubicBezTo>
                <a:cubicBezTo>
                  <a:pt x="111987" y="68455"/>
                  <a:pt x="111668" y="68455"/>
                  <a:pt x="110651" y="68958"/>
                </a:cubicBezTo>
                <a:cubicBezTo>
                  <a:pt x="110173" y="69136"/>
                  <a:pt x="108740" y="69720"/>
                  <a:pt x="109763" y="69720"/>
                </a:cubicBezTo>
                <a:cubicBezTo>
                  <a:pt x="111705" y="69638"/>
                  <a:pt x="112722" y="69217"/>
                  <a:pt x="114474" y="68958"/>
                </a:cubicBezTo>
                <a:cubicBezTo>
                  <a:pt x="115013" y="68877"/>
                  <a:pt x="116385" y="69136"/>
                  <a:pt x="115460" y="69460"/>
                </a:cubicBezTo>
                <a:cubicBezTo>
                  <a:pt x="114755" y="69720"/>
                  <a:pt x="114535" y="70060"/>
                  <a:pt x="114186" y="70222"/>
                </a:cubicBezTo>
                <a:cubicBezTo>
                  <a:pt x="111895" y="71486"/>
                  <a:pt x="108740" y="71065"/>
                  <a:pt x="106737" y="72070"/>
                </a:cubicBezTo>
                <a:cubicBezTo>
                  <a:pt x="105971" y="72410"/>
                  <a:pt x="105561" y="72832"/>
                  <a:pt x="104385" y="72832"/>
                </a:cubicBezTo>
                <a:cubicBezTo>
                  <a:pt x="104256" y="72832"/>
                  <a:pt x="102982" y="72329"/>
                  <a:pt x="102792" y="72832"/>
                </a:cubicBezTo>
                <a:cubicBezTo>
                  <a:pt x="102792" y="72832"/>
                  <a:pt x="104795" y="73091"/>
                  <a:pt x="104856" y="73091"/>
                </a:cubicBezTo>
                <a:cubicBezTo>
                  <a:pt x="105622" y="73091"/>
                  <a:pt x="106357" y="72329"/>
                  <a:pt x="107117" y="73091"/>
                </a:cubicBezTo>
                <a:cubicBezTo>
                  <a:pt x="106804" y="72751"/>
                  <a:pt x="106516" y="74275"/>
                  <a:pt x="106835" y="74096"/>
                </a:cubicBezTo>
                <a:cubicBezTo>
                  <a:pt x="105879" y="74858"/>
                  <a:pt x="103111" y="74696"/>
                  <a:pt x="102026" y="74696"/>
                </a:cubicBezTo>
                <a:cubicBezTo>
                  <a:pt x="101101" y="74599"/>
                  <a:pt x="98333" y="74518"/>
                  <a:pt x="97316" y="74356"/>
                </a:cubicBezTo>
                <a:cubicBezTo>
                  <a:pt x="96997" y="74356"/>
                  <a:pt x="96421" y="73853"/>
                  <a:pt x="96330" y="74096"/>
                </a:cubicBezTo>
                <a:cubicBezTo>
                  <a:pt x="96140" y="74599"/>
                  <a:pt x="97157" y="74599"/>
                  <a:pt x="97218" y="74696"/>
                </a:cubicBezTo>
                <a:cubicBezTo>
                  <a:pt x="100115" y="74939"/>
                  <a:pt x="103013" y="75280"/>
                  <a:pt x="106516" y="74939"/>
                </a:cubicBezTo>
                <a:cubicBezTo>
                  <a:pt x="107950" y="74777"/>
                  <a:pt x="109346" y="74939"/>
                  <a:pt x="110651" y="74939"/>
                </a:cubicBezTo>
                <a:cubicBezTo>
                  <a:pt x="111417" y="74939"/>
                  <a:pt x="111827" y="74177"/>
                  <a:pt x="112403" y="74356"/>
                </a:cubicBezTo>
                <a:cubicBezTo>
                  <a:pt x="112624" y="74437"/>
                  <a:pt x="112593" y="74939"/>
                  <a:pt x="112783" y="75199"/>
                </a:cubicBezTo>
                <a:cubicBezTo>
                  <a:pt x="113359" y="75782"/>
                  <a:pt x="113647" y="75101"/>
                  <a:pt x="113677" y="75199"/>
                </a:cubicBezTo>
                <a:cubicBezTo>
                  <a:pt x="113867" y="75361"/>
                  <a:pt x="113389" y="75960"/>
                  <a:pt x="113389" y="75701"/>
                </a:cubicBezTo>
                <a:cubicBezTo>
                  <a:pt x="113359" y="76544"/>
                  <a:pt x="115362" y="76123"/>
                  <a:pt x="114057" y="76706"/>
                </a:cubicBezTo>
                <a:cubicBezTo>
                  <a:pt x="112244" y="77549"/>
                  <a:pt x="115080" y="76463"/>
                  <a:pt x="115233" y="76463"/>
                </a:cubicBezTo>
                <a:cubicBezTo>
                  <a:pt x="115403" y="76524"/>
                  <a:pt x="115408" y="76630"/>
                  <a:pt x="115508" y="76789"/>
                </a:cubicBezTo>
                <a:lnTo>
                  <a:pt x="115588" y="76889"/>
                </a:lnTo>
                <a:lnTo>
                  <a:pt x="115585" y="76892"/>
                </a:lnTo>
                <a:cubicBezTo>
                  <a:pt x="115590" y="76909"/>
                  <a:pt x="115610" y="76933"/>
                  <a:pt x="115650" y="76965"/>
                </a:cubicBezTo>
                <a:lnTo>
                  <a:pt x="115588" y="76889"/>
                </a:lnTo>
                <a:lnTo>
                  <a:pt x="115612" y="76864"/>
                </a:lnTo>
                <a:cubicBezTo>
                  <a:pt x="115739" y="76851"/>
                  <a:pt x="116247" y="77091"/>
                  <a:pt x="116127" y="77468"/>
                </a:cubicBezTo>
                <a:cubicBezTo>
                  <a:pt x="116029" y="77889"/>
                  <a:pt x="115301" y="77549"/>
                  <a:pt x="115552" y="77468"/>
                </a:cubicBezTo>
                <a:cubicBezTo>
                  <a:pt x="115172" y="77549"/>
                  <a:pt x="113359" y="78149"/>
                  <a:pt x="114376" y="78570"/>
                </a:cubicBezTo>
                <a:cubicBezTo>
                  <a:pt x="115490" y="78992"/>
                  <a:pt x="113647" y="79494"/>
                  <a:pt x="113297" y="79575"/>
                </a:cubicBezTo>
                <a:cubicBezTo>
                  <a:pt x="111864" y="80078"/>
                  <a:pt x="113610" y="79997"/>
                  <a:pt x="113677" y="79818"/>
                </a:cubicBezTo>
                <a:cubicBezTo>
                  <a:pt x="113297" y="81083"/>
                  <a:pt x="110082" y="80418"/>
                  <a:pt x="109855" y="81180"/>
                </a:cubicBezTo>
                <a:cubicBezTo>
                  <a:pt x="109763" y="81423"/>
                  <a:pt x="110939" y="81083"/>
                  <a:pt x="111227" y="81180"/>
                </a:cubicBezTo>
                <a:cubicBezTo>
                  <a:pt x="111607" y="81180"/>
                  <a:pt x="111196" y="81423"/>
                  <a:pt x="111417" y="81683"/>
                </a:cubicBezTo>
                <a:cubicBezTo>
                  <a:pt x="112213" y="82266"/>
                  <a:pt x="114155" y="80661"/>
                  <a:pt x="114755" y="81180"/>
                </a:cubicBezTo>
                <a:cubicBezTo>
                  <a:pt x="114792" y="81602"/>
                  <a:pt x="114088" y="81423"/>
                  <a:pt x="114186" y="81423"/>
                </a:cubicBezTo>
                <a:cubicBezTo>
                  <a:pt x="113739" y="81504"/>
                  <a:pt x="110682" y="82347"/>
                  <a:pt x="110651" y="82688"/>
                </a:cubicBezTo>
                <a:cubicBezTo>
                  <a:pt x="110651" y="82607"/>
                  <a:pt x="111895" y="83190"/>
                  <a:pt x="111925" y="83190"/>
                </a:cubicBezTo>
                <a:cubicBezTo>
                  <a:pt x="112342" y="83190"/>
                  <a:pt x="112912" y="83109"/>
                  <a:pt x="113199" y="83190"/>
                </a:cubicBezTo>
                <a:cubicBezTo>
                  <a:pt x="113610" y="83287"/>
                  <a:pt x="115680" y="82850"/>
                  <a:pt x="114663" y="83450"/>
                </a:cubicBezTo>
                <a:cubicBezTo>
                  <a:pt x="112912" y="84455"/>
                  <a:pt x="110492" y="85054"/>
                  <a:pt x="108967" y="86059"/>
                </a:cubicBezTo>
                <a:cubicBezTo>
                  <a:pt x="108170" y="86562"/>
                  <a:pt x="107662" y="85800"/>
                  <a:pt x="106608" y="86562"/>
                </a:cubicBezTo>
                <a:cubicBezTo>
                  <a:pt x="106866" y="86400"/>
                  <a:pt x="106737" y="87243"/>
                  <a:pt x="106547" y="87324"/>
                </a:cubicBezTo>
                <a:cubicBezTo>
                  <a:pt x="106449" y="87243"/>
                  <a:pt x="106357" y="87243"/>
                  <a:pt x="106327" y="87064"/>
                </a:cubicBezTo>
                <a:cubicBezTo>
                  <a:pt x="106388" y="87324"/>
                  <a:pt x="106480" y="87324"/>
                  <a:pt x="106547" y="87324"/>
                </a:cubicBezTo>
                <a:cubicBezTo>
                  <a:pt x="107025" y="87486"/>
                  <a:pt x="108201" y="87146"/>
                  <a:pt x="108581" y="87064"/>
                </a:cubicBezTo>
                <a:cubicBezTo>
                  <a:pt x="109028" y="87064"/>
                  <a:pt x="110559" y="86740"/>
                  <a:pt x="111319" y="86562"/>
                </a:cubicBezTo>
                <a:cubicBezTo>
                  <a:pt x="111895" y="86481"/>
                  <a:pt x="115111" y="85298"/>
                  <a:pt x="115233" y="86059"/>
                </a:cubicBezTo>
                <a:cubicBezTo>
                  <a:pt x="115429" y="87146"/>
                  <a:pt x="114504" y="86902"/>
                  <a:pt x="113965" y="87064"/>
                </a:cubicBezTo>
                <a:cubicBezTo>
                  <a:pt x="112979" y="87486"/>
                  <a:pt x="111797" y="87907"/>
                  <a:pt x="110841" y="88167"/>
                </a:cubicBezTo>
                <a:cubicBezTo>
                  <a:pt x="110810" y="88167"/>
                  <a:pt x="109187" y="88329"/>
                  <a:pt x="109187" y="88410"/>
                </a:cubicBezTo>
                <a:cubicBezTo>
                  <a:pt x="109028" y="89253"/>
                  <a:pt x="111258" y="88929"/>
                  <a:pt x="110045" y="89172"/>
                </a:cubicBezTo>
                <a:cubicBezTo>
                  <a:pt x="108550" y="89512"/>
                  <a:pt x="106229" y="89431"/>
                  <a:pt x="104856" y="89934"/>
                </a:cubicBezTo>
                <a:cubicBezTo>
                  <a:pt x="104605" y="90096"/>
                  <a:pt x="104477" y="90436"/>
                  <a:pt x="104287" y="90436"/>
                </a:cubicBezTo>
                <a:cubicBezTo>
                  <a:pt x="103778" y="90598"/>
                  <a:pt x="101169" y="90355"/>
                  <a:pt x="101040" y="90696"/>
                </a:cubicBezTo>
                <a:cubicBezTo>
                  <a:pt x="101010" y="90858"/>
                  <a:pt x="102437" y="91036"/>
                  <a:pt x="102602" y="91036"/>
                </a:cubicBezTo>
                <a:cubicBezTo>
                  <a:pt x="103270" y="91036"/>
                  <a:pt x="106357" y="91036"/>
                  <a:pt x="104385" y="91279"/>
                </a:cubicBezTo>
                <a:cubicBezTo>
                  <a:pt x="103552" y="91360"/>
                  <a:pt x="103331" y="91117"/>
                  <a:pt x="102602" y="91279"/>
                </a:cubicBezTo>
                <a:cubicBezTo>
                  <a:pt x="102474" y="91279"/>
                  <a:pt x="99705" y="91198"/>
                  <a:pt x="99576" y="91538"/>
                </a:cubicBezTo>
                <a:cubicBezTo>
                  <a:pt x="99546" y="91538"/>
                  <a:pt x="102565" y="91960"/>
                  <a:pt x="102406" y="91782"/>
                </a:cubicBezTo>
                <a:cubicBezTo>
                  <a:pt x="102663" y="91960"/>
                  <a:pt x="101579" y="92122"/>
                  <a:pt x="101457" y="92041"/>
                </a:cubicBezTo>
                <a:cubicBezTo>
                  <a:pt x="101610" y="92122"/>
                  <a:pt x="103301" y="92284"/>
                  <a:pt x="103490" y="92284"/>
                </a:cubicBezTo>
                <a:cubicBezTo>
                  <a:pt x="104636" y="92041"/>
                  <a:pt x="105849" y="92543"/>
                  <a:pt x="106927" y="92543"/>
                </a:cubicBezTo>
                <a:cubicBezTo>
                  <a:pt x="107754" y="92543"/>
                  <a:pt x="111448" y="91279"/>
                  <a:pt x="112115" y="91701"/>
                </a:cubicBezTo>
                <a:cubicBezTo>
                  <a:pt x="111956" y="91701"/>
                  <a:pt x="111797" y="92284"/>
                  <a:pt x="111827" y="92284"/>
                </a:cubicBezTo>
                <a:cubicBezTo>
                  <a:pt x="111576" y="92543"/>
                  <a:pt x="110908" y="93127"/>
                  <a:pt x="110651" y="93305"/>
                </a:cubicBezTo>
                <a:cubicBezTo>
                  <a:pt x="109316" y="94310"/>
                  <a:pt x="112146" y="94067"/>
                  <a:pt x="112501" y="93808"/>
                </a:cubicBezTo>
                <a:cubicBezTo>
                  <a:pt x="112275" y="94391"/>
                  <a:pt x="112054" y="94067"/>
                  <a:pt x="111827" y="94148"/>
                </a:cubicBezTo>
                <a:cubicBezTo>
                  <a:pt x="111668" y="94148"/>
                  <a:pt x="110241" y="94489"/>
                  <a:pt x="111037" y="94651"/>
                </a:cubicBezTo>
                <a:cubicBezTo>
                  <a:pt x="111956" y="94813"/>
                  <a:pt x="113010" y="93970"/>
                  <a:pt x="113677" y="93808"/>
                </a:cubicBezTo>
                <a:cubicBezTo>
                  <a:pt x="114155" y="93727"/>
                  <a:pt x="115778" y="93727"/>
                  <a:pt x="115748" y="93549"/>
                </a:cubicBezTo>
                <a:cubicBezTo>
                  <a:pt x="115870" y="93889"/>
                  <a:pt x="114663" y="94570"/>
                  <a:pt x="114124" y="94651"/>
                </a:cubicBezTo>
                <a:cubicBezTo>
                  <a:pt x="113996" y="94570"/>
                  <a:pt x="113898" y="94570"/>
                  <a:pt x="113867" y="94651"/>
                </a:cubicBezTo>
                <a:cubicBezTo>
                  <a:pt x="113867" y="94732"/>
                  <a:pt x="113965" y="94732"/>
                  <a:pt x="114124" y="94651"/>
                </a:cubicBezTo>
                <a:cubicBezTo>
                  <a:pt x="114247" y="94732"/>
                  <a:pt x="114406" y="94813"/>
                  <a:pt x="114376" y="94894"/>
                </a:cubicBezTo>
                <a:cubicBezTo>
                  <a:pt x="114314" y="94991"/>
                  <a:pt x="113965" y="95315"/>
                  <a:pt x="113579" y="95153"/>
                </a:cubicBezTo>
                <a:cubicBezTo>
                  <a:pt x="113451" y="94310"/>
                  <a:pt x="113071" y="95413"/>
                  <a:pt x="113579" y="95153"/>
                </a:cubicBezTo>
                <a:cubicBezTo>
                  <a:pt x="113261" y="95656"/>
                  <a:pt x="113010" y="95315"/>
                  <a:pt x="112691" y="95413"/>
                </a:cubicBezTo>
                <a:cubicBezTo>
                  <a:pt x="112501" y="95494"/>
                  <a:pt x="111160" y="95753"/>
                  <a:pt x="112023" y="95915"/>
                </a:cubicBezTo>
                <a:cubicBezTo>
                  <a:pt x="113010" y="96077"/>
                  <a:pt x="113965" y="95153"/>
                  <a:pt x="114755" y="95153"/>
                </a:cubicBezTo>
                <a:cubicBezTo>
                  <a:pt x="115141" y="95153"/>
                  <a:pt x="115778" y="95656"/>
                  <a:pt x="116127" y="95656"/>
                </a:cubicBezTo>
                <a:cubicBezTo>
                  <a:pt x="117052" y="95753"/>
                  <a:pt x="118676" y="95072"/>
                  <a:pt x="117592" y="95656"/>
                </a:cubicBezTo>
                <a:cubicBezTo>
                  <a:pt x="116826" y="96077"/>
                  <a:pt x="114982" y="96920"/>
                  <a:pt x="114186" y="97180"/>
                </a:cubicBezTo>
                <a:cubicBezTo>
                  <a:pt x="112213" y="97844"/>
                  <a:pt x="111129" y="97342"/>
                  <a:pt x="109953" y="98266"/>
                </a:cubicBezTo>
                <a:cubicBezTo>
                  <a:pt x="109794" y="98347"/>
                  <a:pt x="109855" y="98687"/>
                  <a:pt x="109763" y="98784"/>
                </a:cubicBezTo>
                <a:cubicBezTo>
                  <a:pt x="109218" y="99028"/>
                  <a:pt x="108550" y="99190"/>
                  <a:pt x="108109" y="99287"/>
                </a:cubicBezTo>
                <a:cubicBezTo>
                  <a:pt x="106835" y="99708"/>
                  <a:pt x="107913" y="99708"/>
                  <a:pt x="108489" y="99530"/>
                </a:cubicBezTo>
                <a:cubicBezTo>
                  <a:pt x="109059" y="99368"/>
                  <a:pt x="110970" y="99449"/>
                  <a:pt x="111515" y="99287"/>
                </a:cubicBezTo>
                <a:cubicBezTo>
                  <a:pt x="111864" y="99190"/>
                  <a:pt x="111448" y="98606"/>
                  <a:pt x="112115" y="98784"/>
                </a:cubicBezTo>
                <a:cubicBezTo>
                  <a:pt x="112146" y="98784"/>
                  <a:pt x="111987" y="99611"/>
                  <a:pt x="111925" y="99530"/>
                </a:cubicBezTo>
                <a:cubicBezTo>
                  <a:pt x="112146" y="99952"/>
                  <a:pt x="113071" y="99449"/>
                  <a:pt x="113677" y="99287"/>
                </a:cubicBezTo>
                <a:cubicBezTo>
                  <a:pt x="114345" y="99109"/>
                  <a:pt x="114915" y="98525"/>
                  <a:pt x="115460" y="98784"/>
                </a:cubicBezTo>
                <a:cubicBezTo>
                  <a:pt x="114284" y="99449"/>
                  <a:pt x="113928" y="99368"/>
                  <a:pt x="113199" y="99530"/>
                </a:cubicBezTo>
                <a:cubicBezTo>
                  <a:pt x="112942" y="99611"/>
                  <a:pt x="109892" y="100632"/>
                  <a:pt x="111319" y="100632"/>
                </a:cubicBezTo>
                <a:cubicBezTo>
                  <a:pt x="112912" y="100454"/>
                  <a:pt x="114026" y="99611"/>
                  <a:pt x="115650" y="99287"/>
                </a:cubicBezTo>
                <a:cubicBezTo>
                  <a:pt x="116538" y="99109"/>
                  <a:pt x="117971" y="98525"/>
                  <a:pt x="118676" y="98784"/>
                </a:cubicBezTo>
                <a:cubicBezTo>
                  <a:pt x="119025" y="98865"/>
                  <a:pt x="118645" y="99109"/>
                  <a:pt x="118866" y="99287"/>
                </a:cubicBezTo>
                <a:cubicBezTo>
                  <a:pt x="118927" y="99287"/>
                  <a:pt x="119374" y="99287"/>
                  <a:pt x="119374" y="99287"/>
                </a:cubicBezTo>
                <a:cubicBezTo>
                  <a:pt x="119313" y="99952"/>
                  <a:pt x="117432" y="100211"/>
                  <a:pt x="117402" y="100292"/>
                </a:cubicBezTo>
                <a:cubicBezTo>
                  <a:pt x="117273" y="100973"/>
                  <a:pt x="118320" y="100373"/>
                  <a:pt x="118290" y="100292"/>
                </a:cubicBezTo>
                <a:cubicBezTo>
                  <a:pt x="118835" y="100454"/>
                  <a:pt x="118167" y="100551"/>
                  <a:pt x="118480" y="100876"/>
                </a:cubicBezTo>
                <a:cubicBezTo>
                  <a:pt x="119117" y="101378"/>
                  <a:pt x="119950" y="100794"/>
                  <a:pt x="118958" y="101378"/>
                </a:cubicBezTo>
                <a:cubicBezTo>
                  <a:pt x="118259" y="101816"/>
                  <a:pt x="117371" y="101816"/>
                  <a:pt x="116924" y="102140"/>
                </a:cubicBezTo>
                <a:cubicBezTo>
                  <a:pt x="116636" y="102318"/>
                  <a:pt x="116446" y="102821"/>
                  <a:pt x="116317" y="102902"/>
                </a:cubicBezTo>
                <a:cubicBezTo>
                  <a:pt x="115521" y="103404"/>
                  <a:pt x="114155" y="103664"/>
                  <a:pt x="113297" y="104004"/>
                </a:cubicBezTo>
                <a:cubicBezTo>
                  <a:pt x="112979" y="104085"/>
                  <a:pt x="110112" y="104507"/>
                  <a:pt x="110045" y="104750"/>
                </a:cubicBezTo>
                <a:cubicBezTo>
                  <a:pt x="109984" y="105090"/>
                  <a:pt x="110970" y="105009"/>
                  <a:pt x="111037" y="105009"/>
                </a:cubicBezTo>
                <a:cubicBezTo>
                  <a:pt x="113708" y="104669"/>
                  <a:pt x="116507" y="102902"/>
                  <a:pt x="118768" y="102902"/>
                </a:cubicBezTo>
                <a:cubicBezTo>
                  <a:pt x="118516" y="103826"/>
                  <a:pt x="119625" y="102642"/>
                  <a:pt x="119852" y="103161"/>
                </a:cubicBezTo>
                <a:cubicBezTo>
                  <a:pt x="119913" y="103242"/>
                  <a:pt x="119184" y="103664"/>
                  <a:pt x="119184" y="103664"/>
                </a:cubicBezTo>
                <a:cubicBezTo>
                  <a:pt x="115870" y="105090"/>
                  <a:pt x="112115" y="105933"/>
                  <a:pt x="109187" y="107035"/>
                </a:cubicBezTo>
                <a:cubicBezTo>
                  <a:pt x="109028" y="107198"/>
                  <a:pt x="109187" y="107360"/>
                  <a:pt x="109187" y="107035"/>
                </a:cubicBezTo>
                <a:cubicBezTo>
                  <a:pt x="109855" y="107781"/>
                  <a:pt x="110682" y="106095"/>
                  <a:pt x="111515" y="106776"/>
                </a:cubicBezTo>
                <a:cubicBezTo>
                  <a:pt x="111766" y="107035"/>
                  <a:pt x="111288" y="107035"/>
                  <a:pt x="111227" y="107035"/>
                </a:cubicBezTo>
                <a:cubicBezTo>
                  <a:pt x="109634" y="107700"/>
                  <a:pt x="111956" y="107279"/>
                  <a:pt x="112213" y="107360"/>
                </a:cubicBezTo>
                <a:cubicBezTo>
                  <a:pt x="112783" y="107457"/>
                  <a:pt x="113928" y="107198"/>
                  <a:pt x="114474" y="107360"/>
                </a:cubicBezTo>
                <a:cubicBezTo>
                  <a:pt x="115270" y="107457"/>
                  <a:pt x="114725" y="107360"/>
                  <a:pt x="114376" y="107619"/>
                </a:cubicBezTo>
                <a:cubicBezTo>
                  <a:pt x="113071" y="108300"/>
                  <a:pt x="110173" y="108883"/>
                  <a:pt x="109059" y="109127"/>
                </a:cubicBezTo>
                <a:cubicBezTo>
                  <a:pt x="107056" y="109564"/>
                  <a:pt x="110492" y="109386"/>
                  <a:pt x="110559" y="109386"/>
                </a:cubicBezTo>
                <a:cubicBezTo>
                  <a:pt x="111515" y="109564"/>
                  <a:pt x="111607" y="109305"/>
                  <a:pt x="113010" y="109127"/>
                </a:cubicBezTo>
                <a:cubicBezTo>
                  <a:pt x="114247" y="109045"/>
                  <a:pt x="113420" y="109305"/>
                  <a:pt x="113199" y="109386"/>
                </a:cubicBezTo>
                <a:cubicBezTo>
                  <a:pt x="112942" y="109564"/>
                  <a:pt x="111478" y="109986"/>
                  <a:pt x="112023" y="110148"/>
                </a:cubicBezTo>
                <a:cubicBezTo>
                  <a:pt x="112820" y="110488"/>
                  <a:pt x="113867" y="109564"/>
                  <a:pt x="114474" y="109386"/>
                </a:cubicBezTo>
                <a:cubicBezTo>
                  <a:pt x="115013" y="109305"/>
                  <a:pt x="115840" y="108802"/>
                  <a:pt x="116317" y="109127"/>
                </a:cubicBezTo>
                <a:cubicBezTo>
                  <a:pt x="116219" y="109045"/>
                  <a:pt x="115619" y="109986"/>
                  <a:pt x="115650" y="109645"/>
                </a:cubicBezTo>
                <a:cubicBezTo>
                  <a:pt x="115619" y="110148"/>
                  <a:pt x="116029" y="109986"/>
                  <a:pt x="116317" y="109888"/>
                </a:cubicBezTo>
                <a:cubicBezTo>
                  <a:pt x="116893" y="109888"/>
                  <a:pt x="119184" y="109386"/>
                  <a:pt x="118290" y="110148"/>
                </a:cubicBezTo>
                <a:cubicBezTo>
                  <a:pt x="116734" y="111493"/>
                  <a:pt x="119821" y="109888"/>
                  <a:pt x="119950" y="110148"/>
                </a:cubicBezTo>
                <a:cubicBezTo>
                  <a:pt x="120232" y="110991"/>
                  <a:pt x="119215" y="111153"/>
                  <a:pt x="119374" y="110991"/>
                </a:cubicBezTo>
                <a:cubicBezTo>
                  <a:pt x="119056" y="111331"/>
                  <a:pt x="118835" y="111915"/>
                  <a:pt x="118768" y="111996"/>
                </a:cubicBezTo>
                <a:cubicBezTo>
                  <a:pt x="117622" y="112920"/>
                  <a:pt x="116158" y="113017"/>
                  <a:pt x="114663" y="113519"/>
                </a:cubicBezTo>
                <a:cubicBezTo>
                  <a:pt x="113359" y="114022"/>
                  <a:pt x="112023" y="114865"/>
                  <a:pt x="110651" y="115367"/>
                </a:cubicBezTo>
                <a:cubicBezTo>
                  <a:pt x="106516" y="116875"/>
                  <a:pt x="100342" y="116551"/>
                  <a:pt x="95153" y="115870"/>
                </a:cubicBezTo>
                <a:cubicBezTo>
                  <a:pt x="93622" y="115708"/>
                  <a:pt x="92795" y="116048"/>
                  <a:pt x="91429" y="115870"/>
                </a:cubicBezTo>
                <a:cubicBezTo>
                  <a:pt x="90124" y="115789"/>
                  <a:pt x="88942" y="115027"/>
                  <a:pt x="87705" y="114606"/>
                </a:cubicBezTo>
                <a:cubicBezTo>
                  <a:pt x="86939" y="114362"/>
                  <a:pt x="84232" y="113422"/>
                  <a:pt x="85444" y="114362"/>
                </a:cubicBezTo>
                <a:cubicBezTo>
                  <a:pt x="84709" y="114022"/>
                  <a:pt x="85126" y="115108"/>
                  <a:pt x="85444" y="114362"/>
                </a:cubicBezTo>
                <a:cubicBezTo>
                  <a:pt x="86112" y="114443"/>
                  <a:pt x="86651" y="114687"/>
                  <a:pt x="87607" y="115108"/>
                </a:cubicBezTo>
                <a:cubicBezTo>
                  <a:pt x="88532" y="115448"/>
                  <a:pt x="90155" y="116372"/>
                  <a:pt x="89169" y="116129"/>
                </a:cubicBezTo>
                <a:cubicBezTo>
                  <a:pt x="88979" y="116129"/>
                  <a:pt x="87956" y="115367"/>
                  <a:pt x="87705" y="115627"/>
                </a:cubicBezTo>
                <a:cubicBezTo>
                  <a:pt x="87705" y="115027"/>
                  <a:pt x="87288" y="115530"/>
                  <a:pt x="87129" y="115367"/>
                </a:cubicBezTo>
                <a:cubicBezTo>
                  <a:pt x="87098" y="114784"/>
                  <a:pt x="86719" y="115286"/>
                  <a:pt x="86523" y="115108"/>
                </a:cubicBezTo>
                <a:cubicBezTo>
                  <a:pt x="86523" y="114525"/>
                  <a:pt x="86112" y="115027"/>
                  <a:pt x="85953" y="114865"/>
                </a:cubicBezTo>
                <a:cubicBezTo>
                  <a:pt x="85726" y="114022"/>
                  <a:pt x="85316" y="115108"/>
                  <a:pt x="85953" y="114865"/>
                </a:cubicBezTo>
                <a:cubicBezTo>
                  <a:pt x="85953" y="115448"/>
                  <a:pt x="86363" y="114946"/>
                  <a:pt x="86523" y="115108"/>
                </a:cubicBezTo>
                <a:cubicBezTo>
                  <a:pt x="86559" y="115708"/>
                  <a:pt x="86939" y="115205"/>
                  <a:pt x="87129" y="115367"/>
                </a:cubicBezTo>
                <a:cubicBezTo>
                  <a:pt x="87129" y="115951"/>
                  <a:pt x="87546" y="115448"/>
                  <a:pt x="87705" y="115627"/>
                </a:cubicBezTo>
                <a:cubicBezTo>
                  <a:pt x="89169" y="116210"/>
                  <a:pt x="91013" y="117394"/>
                  <a:pt x="92415" y="117734"/>
                </a:cubicBezTo>
                <a:cubicBezTo>
                  <a:pt x="96458" y="118561"/>
                  <a:pt x="100783" y="118318"/>
                  <a:pt x="104575" y="118739"/>
                </a:cubicBezTo>
                <a:cubicBezTo>
                  <a:pt x="105493" y="118820"/>
                  <a:pt x="106480" y="119161"/>
                  <a:pt x="107215" y="118982"/>
                </a:cubicBezTo>
                <a:cubicBezTo>
                  <a:pt x="107343" y="118982"/>
                  <a:pt x="107503" y="118480"/>
                  <a:pt x="107693" y="118480"/>
                </a:cubicBezTo>
                <a:cubicBezTo>
                  <a:pt x="107852" y="118480"/>
                  <a:pt x="109475" y="119080"/>
                  <a:pt x="109475" y="119242"/>
                </a:cubicBezTo>
                <a:cubicBezTo>
                  <a:pt x="109475" y="119923"/>
                  <a:pt x="107374" y="119744"/>
                  <a:pt x="107405" y="119744"/>
                </a:cubicBezTo>
                <a:cubicBezTo>
                  <a:pt x="105175" y="120085"/>
                  <a:pt x="99895" y="120085"/>
                  <a:pt x="97414" y="119744"/>
                </a:cubicBezTo>
                <a:cubicBezTo>
                  <a:pt x="92985" y="119242"/>
                  <a:pt x="89616" y="119323"/>
                  <a:pt x="85763" y="117475"/>
                </a:cubicBezTo>
                <a:cubicBezTo>
                  <a:pt x="84268" y="116713"/>
                  <a:pt x="82608" y="115870"/>
                  <a:pt x="81144" y="114865"/>
                </a:cubicBezTo>
                <a:cubicBezTo>
                  <a:pt x="78565" y="113017"/>
                  <a:pt x="75705" y="109888"/>
                  <a:pt x="73604" y="107360"/>
                </a:cubicBezTo>
                <a:cubicBezTo>
                  <a:pt x="72360" y="105852"/>
                  <a:pt x="73794" y="108203"/>
                  <a:pt x="74081" y="108624"/>
                </a:cubicBezTo>
                <a:cubicBezTo>
                  <a:pt x="76942" y="112595"/>
                  <a:pt x="79968" y="114184"/>
                  <a:pt x="83313" y="117215"/>
                </a:cubicBezTo>
                <a:cubicBezTo>
                  <a:pt x="84299" y="118058"/>
                  <a:pt x="82290" y="117134"/>
                  <a:pt x="81530" y="116632"/>
                </a:cubicBezTo>
                <a:cubicBezTo>
                  <a:pt x="76691" y="113682"/>
                  <a:pt x="72807" y="108802"/>
                  <a:pt x="69463" y="103161"/>
                </a:cubicBezTo>
                <a:cubicBezTo>
                  <a:pt x="66504" y="98185"/>
                  <a:pt x="63674" y="92462"/>
                  <a:pt x="60648" y="87664"/>
                </a:cubicBezTo>
                <a:cubicBezTo>
                  <a:pt x="59570" y="85881"/>
                  <a:pt x="58553" y="83790"/>
                  <a:pt x="57536" y="82688"/>
                </a:cubicBezTo>
                <a:cubicBezTo>
                  <a:pt x="56899" y="82023"/>
                  <a:pt x="56231" y="82023"/>
                  <a:pt x="55558" y="81423"/>
                </a:cubicBezTo>
                <a:cubicBezTo>
                  <a:pt x="54700" y="80580"/>
                  <a:pt x="53934" y="78992"/>
                  <a:pt x="53107" y="78052"/>
                </a:cubicBezTo>
                <a:cubicBezTo>
                  <a:pt x="50596" y="75199"/>
                  <a:pt x="47827" y="72508"/>
                  <a:pt x="45058" y="70725"/>
                </a:cubicBezTo>
                <a:cubicBezTo>
                  <a:pt x="45120" y="70903"/>
                  <a:pt x="44832" y="71146"/>
                  <a:pt x="44771" y="70984"/>
                </a:cubicBezTo>
                <a:cubicBezTo>
                  <a:pt x="44740" y="70903"/>
                  <a:pt x="44930" y="70725"/>
                  <a:pt x="45022" y="70725"/>
                </a:cubicBezTo>
                <a:cubicBezTo>
                  <a:pt x="44930" y="70644"/>
                  <a:pt x="44801" y="70562"/>
                  <a:pt x="44673" y="70481"/>
                </a:cubicBezTo>
                <a:cubicBezTo>
                  <a:pt x="44642" y="70141"/>
                  <a:pt x="44421" y="70303"/>
                  <a:pt x="44293" y="70222"/>
                </a:cubicBezTo>
                <a:cubicBezTo>
                  <a:pt x="44164" y="69460"/>
                  <a:pt x="43784" y="70562"/>
                  <a:pt x="44293" y="70222"/>
                </a:cubicBezTo>
                <a:cubicBezTo>
                  <a:pt x="44293" y="70303"/>
                  <a:pt x="44293" y="70400"/>
                  <a:pt x="44293" y="70481"/>
                </a:cubicBezTo>
                <a:cubicBezTo>
                  <a:pt x="43974" y="70481"/>
                  <a:pt x="43686" y="70400"/>
                  <a:pt x="43496" y="69979"/>
                </a:cubicBezTo>
                <a:cubicBezTo>
                  <a:pt x="44035" y="70222"/>
                  <a:pt x="43625" y="69217"/>
                  <a:pt x="43496" y="69979"/>
                </a:cubicBezTo>
                <a:cubicBezTo>
                  <a:pt x="42639" y="70222"/>
                  <a:pt x="43846" y="69217"/>
                  <a:pt x="43019" y="69460"/>
                </a:cubicBezTo>
                <a:cubicBezTo>
                  <a:pt x="42222" y="69720"/>
                  <a:pt x="43337" y="69379"/>
                  <a:pt x="42510" y="69217"/>
                </a:cubicBezTo>
                <a:cubicBezTo>
                  <a:pt x="42320" y="68715"/>
                  <a:pt x="42063" y="68958"/>
                  <a:pt x="42130" y="69136"/>
                </a:cubicBezTo>
                <a:cubicBezTo>
                  <a:pt x="39962" y="68958"/>
                  <a:pt x="37830" y="67450"/>
                  <a:pt x="35570" y="66850"/>
                </a:cubicBezTo>
                <a:cubicBezTo>
                  <a:pt x="34045" y="66526"/>
                  <a:pt x="32483" y="66526"/>
                  <a:pt x="30859" y="66348"/>
                </a:cubicBezTo>
                <a:cubicBezTo>
                  <a:pt x="28152" y="66105"/>
                  <a:pt x="25352" y="64921"/>
                  <a:pt x="22522" y="65586"/>
                </a:cubicBezTo>
                <a:cubicBezTo>
                  <a:pt x="16507" y="66948"/>
                  <a:pt x="10296" y="67110"/>
                  <a:pt x="5463" y="71827"/>
                </a:cubicBezTo>
                <a:cubicBezTo>
                  <a:pt x="4029" y="73172"/>
                  <a:pt x="2945" y="74858"/>
                  <a:pt x="2437" y="74696"/>
                </a:cubicBezTo>
                <a:cubicBezTo>
                  <a:pt x="1861" y="74437"/>
                  <a:pt x="2339" y="73756"/>
                  <a:pt x="2057" y="73334"/>
                </a:cubicBezTo>
                <a:cubicBezTo>
                  <a:pt x="1959" y="73253"/>
                  <a:pt x="1640" y="73756"/>
                  <a:pt x="1352" y="73594"/>
                </a:cubicBezTo>
                <a:cubicBezTo>
                  <a:pt x="1034" y="73432"/>
                  <a:pt x="715" y="72508"/>
                  <a:pt x="274" y="72329"/>
                </a:cubicBezTo>
                <a:cubicBezTo>
                  <a:pt x="-680" y="71989"/>
                  <a:pt x="1162" y="70725"/>
                  <a:pt x="1162" y="70725"/>
                </a:cubicBezTo>
                <a:cubicBezTo>
                  <a:pt x="1193" y="70060"/>
                  <a:pt x="207" y="70400"/>
                  <a:pt x="366" y="69217"/>
                </a:cubicBezTo>
                <a:cubicBezTo>
                  <a:pt x="336" y="69557"/>
                  <a:pt x="1800" y="67693"/>
                  <a:pt x="1640" y="67872"/>
                </a:cubicBezTo>
                <a:cubicBezTo>
                  <a:pt x="2406" y="66948"/>
                  <a:pt x="942" y="68374"/>
                  <a:pt x="875" y="68212"/>
                </a:cubicBezTo>
                <a:cubicBezTo>
                  <a:pt x="844" y="68115"/>
                  <a:pt x="1162" y="67353"/>
                  <a:pt x="1162" y="67353"/>
                </a:cubicBezTo>
                <a:cubicBezTo>
                  <a:pt x="1383" y="67110"/>
                  <a:pt x="1512" y="67029"/>
                  <a:pt x="1542" y="67029"/>
                </a:cubicBezTo>
                <a:cubicBezTo>
                  <a:pt x="1512" y="67029"/>
                  <a:pt x="1322" y="67029"/>
                  <a:pt x="1064" y="66850"/>
                </a:cubicBezTo>
                <a:cubicBezTo>
                  <a:pt x="-111" y="66105"/>
                  <a:pt x="1769" y="64241"/>
                  <a:pt x="1738" y="63997"/>
                </a:cubicBezTo>
                <a:cubicBezTo>
                  <a:pt x="1640" y="62895"/>
                  <a:pt x="973" y="63997"/>
                  <a:pt x="973" y="63235"/>
                </a:cubicBezTo>
                <a:cubicBezTo>
                  <a:pt x="942" y="61971"/>
                  <a:pt x="1610" y="62230"/>
                  <a:pt x="2020" y="61209"/>
                </a:cubicBezTo>
                <a:cubicBezTo>
                  <a:pt x="1928" y="61290"/>
                  <a:pt x="2216" y="60042"/>
                  <a:pt x="2247" y="60285"/>
                </a:cubicBezTo>
                <a:cubicBezTo>
                  <a:pt x="2216" y="59540"/>
                  <a:pt x="1928" y="60042"/>
                  <a:pt x="2057" y="59377"/>
                </a:cubicBezTo>
                <a:cubicBezTo>
                  <a:pt x="2057" y="59296"/>
                  <a:pt x="2437" y="59458"/>
                  <a:pt x="2437" y="59377"/>
                </a:cubicBezTo>
                <a:cubicBezTo>
                  <a:pt x="2498" y="58535"/>
                  <a:pt x="2247" y="58616"/>
                  <a:pt x="2247" y="58032"/>
                </a:cubicBezTo>
                <a:cubicBezTo>
                  <a:pt x="2179" y="56087"/>
                  <a:pt x="2755" y="56768"/>
                  <a:pt x="3104" y="56508"/>
                </a:cubicBezTo>
                <a:cubicBezTo>
                  <a:pt x="3166" y="56508"/>
                  <a:pt x="3362" y="56006"/>
                  <a:pt x="3423" y="56006"/>
                </a:cubicBezTo>
                <a:cubicBezTo>
                  <a:pt x="4470" y="54920"/>
                  <a:pt x="3166" y="56006"/>
                  <a:pt x="3006" y="56006"/>
                </a:cubicBezTo>
                <a:cubicBezTo>
                  <a:pt x="2816" y="56006"/>
                  <a:pt x="1959" y="55763"/>
                  <a:pt x="2247" y="54660"/>
                </a:cubicBezTo>
                <a:cubicBezTo>
                  <a:pt x="2406" y="53979"/>
                  <a:pt x="3202" y="55082"/>
                  <a:pt x="3423" y="54158"/>
                </a:cubicBezTo>
                <a:cubicBezTo>
                  <a:pt x="3521" y="53655"/>
                  <a:pt x="2816" y="54158"/>
                  <a:pt x="2724" y="53898"/>
                </a:cubicBezTo>
                <a:cubicBezTo>
                  <a:pt x="2755" y="53979"/>
                  <a:pt x="2786" y="52391"/>
                  <a:pt x="2724" y="52893"/>
                </a:cubicBezTo>
                <a:cubicBezTo>
                  <a:pt x="2945" y="50527"/>
                  <a:pt x="4348" y="49262"/>
                  <a:pt x="5873" y="47917"/>
                </a:cubicBezTo>
                <a:cubicBezTo>
                  <a:pt x="8960" y="45226"/>
                  <a:pt x="13579" y="43718"/>
                  <a:pt x="17046" y="43038"/>
                </a:cubicBezTo>
                <a:cubicBezTo>
                  <a:pt x="26020" y="41271"/>
                  <a:pt x="36336" y="42276"/>
                  <a:pt x="43944" y="46652"/>
                </a:cubicBezTo>
                <a:cubicBezTo>
                  <a:pt x="38755" y="43540"/>
                  <a:pt x="33536" y="41092"/>
                  <a:pt x="27931" y="40428"/>
                </a:cubicBezTo>
                <a:cubicBezTo>
                  <a:pt x="26277" y="40266"/>
                  <a:pt x="24495" y="40266"/>
                  <a:pt x="22712" y="40428"/>
                </a:cubicBezTo>
                <a:cubicBezTo>
                  <a:pt x="22333" y="40509"/>
                  <a:pt x="20005" y="40849"/>
                  <a:pt x="21058" y="40428"/>
                </a:cubicBezTo>
                <a:cubicBezTo>
                  <a:pt x="22682" y="39747"/>
                  <a:pt x="24654" y="39666"/>
                  <a:pt x="26339" y="39666"/>
                </a:cubicBezTo>
                <a:cubicBezTo>
                  <a:pt x="27043" y="39666"/>
                  <a:pt x="28630" y="39585"/>
                  <a:pt x="27423" y="39163"/>
                </a:cubicBezTo>
                <a:cubicBezTo>
                  <a:pt x="25861" y="38580"/>
                  <a:pt x="23637" y="39423"/>
                  <a:pt x="21757" y="39666"/>
                </a:cubicBezTo>
                <a:cubicBezTo>
                  <a:pt x="19656" y="39925"/>
                  <a:pt x="17744" y="40006"/>
                  <a:pt x="15962" y="40428"/>
                </a:cubicBezTo>
                <a:cubicBezTo>
                  <a:pt x="12238" y="41271"/>
                  <a:pt x="9499" y="42957"/>
                  <a:pt x="6639" y="45064"/>
                </a:cubicBezTo>
                <a:cubicBezTo>
                  <a:pt x="6290" y="45388"/>
                  <a:pt x="3643" y="47414"/>
                  <a:pt x="5077" y="45907"/>
                </a:cubicBezTo>
                <a:cubicBezTo>
                  <a:pt x="5714" y="45226"/>
                  <a:pt x="6351" y="44886"/>
                  <a:pt x="6988" y="44383"/>
                </a:cubicBezTo>
                <a:cubicBezTo>
                  <a:pt x="7147" y="44221"/>
                  <a:pt x="8391" y="43200"/>
                  <a:pt x="9695" y="42535"/>
                </a:cubicBezTo>
                <a:cubicBezTo>
                  <a:pt x="11600" y="41433"/>
                  <a:pt x="14087" y="40428"/>
                  <a:pt x="15582" y="40168"/>
                </a:cubicBezTo>
                <a:cubicBezTo>
                  <a:pt x="20354" y="39325"/>
                  <a:pt x="25800" y="38401"/>
                  <a:pt x="30161" y="38320"/>
                </a:cubicBezTo>
                <a:cubicBezTo>
                  <a:pt x="30700" y="38320"/>
                  <a:pt x="32581" y="38499"/>
                  <a:pt x="31846" y="38061"/>
                </a:cubicBezTo>
                <a:cubicBezTo>
                  <a:pt x="30798" y="37559"/>
                  <a:pt x="28630" y="37559"/>
                  <a:pt x="27833" y="37315"/>
                </a:cubicBezTo>
                <a:cubicBezTo>
                  <a:pt x="27006" y="37137"/>
                  <a:pt x="25003" y="37315"/>
                  <a:pt x="26339" y="37056"/>
                </a:cubicBezTo>
                <a:cubicBezTo>
                  <a:pt x="28789" y="36635"/>
                  <a:pt x="31276" y="37234"/>
                  <a:pt x="33408" y="37559"/>
                </a:cubicBezTo>
                <a:cubicBezTo>
                  <a:pt x="41714" y="38904"/>
                  <a:pt x="49640" y="44886"/>
                  <a:pt x="56262" y="52634"/>
                </a:cubicBezTo>
                <a:cubicBezTo>
                  <a:pt x="56262" y="52893"/>
                  <a:pt x="56354" y="52812"/>
                  <a:pt x="56452" y="52893"/>
                </a:cubicBezTo>
                <a:cubicBezTo>
                  <a:pt x="56452" y="53655"/>
                  <a:pt x="56862" y="52634"/>
                  <a:pt x="56452" y="52893"/>
                </a:cubicBezTo>
                <a:cubicBezTo>
                  <a:pt x="56452" y="52634"/>
                  <a:pt x="56323" y="52634"/>
                  <a:pt x="56262" y="52634"/>
                </a:cubicBezTo>
                <a:cubicBezTo>
                  <a:pt x="51901" y="46912"/>
                  <a:pt x="46902" y="42276"/>
                  <a:pt x="41334" y="39423"/>
                </a:cubicBezTo>
                <a:cubicBezTo>
                  <a:pt x="40440" y="38904"/>
                  <a:pt x="37702" y="37737"/>
                  <a:pt x="39484" y="38320"/>
                </a:cubicBezTo>
                <a:cubicBezTo>
                  <a:pt x="40728" y="38742"/>
                  <a:pt x="40280" y="37980"/>
                  <a:pt x="39674" y="37559"/>
                </a:cubicBezTo>
                <a:cubicBezTo>
                  <a:pt x="38976" y="37056"/>
                  <a:pt x="38339" y="36975"/>
                  <a:pt x="37769" y="36813"/>
                </a:cubicBezTo>
                <a:cubicBezTo>
                  <a:pt x="37830" y="36716"/>
                  <a:pt x="36813" y="35970"/>
                  <a:pt x="36654" y="36213"/>
                </a:cubicBezTo>
                <a:cubicBezTo>
                  <a:pt x="36783" y="35792"/>
                  <a:pt x="37481" y="35970"/>
                  <a:pt x="37610" y="36051"/>
                </a:cubicBezTo>
                <a:cubicBezTo>
                  <a:pt x="39006" y="36213"/>
                  <a:pt x="40568" y="36975"/>
                  <a:pt x="42032" y="37559"/>
                </a:cubicBezTo>
                <a:cubicBezTo>
                  <a:pt x="46296" y="39423"/>
                  <a:pt x="50210" y="42957"/>
                  <a:pt x="53683" y="46409"/>
                </a:cubicBezTo>
                <a:cubicBezTo>
                  <a:pt x="53714" y="47171"/>
                  <a:pt x="54094" y="46150"/>
                  <a:pt x="53683" y="46409"/>
                </a:cubicBezTo>
                <a:cubicBezTo>
                  <a:pt x="52985" y="44886"/>
                  <a:pt x="52029" y="44124"/>
                  <a:pt x="51135" y="43297"/>
                </a:cubicBezTo>
                <a:cubicBezTo>
                  <a:pt x="47411" y="39585"/>
                  <a:pt x="42957" y="37315"/>
                  <a:pt x="39104" y="34949"/>
                </a:cubicBezTo>
                <a:cubicBezTo>
                  <a:pt x="40856" y="35289"/>
                  <a:pt x="42449" y="36051"/>
                  <a:pt x="43913" y="36813"/>
                </a:cubicBezTo>
                <a:cubicBezTo>
                  <a:pt x="44005" y="36894"/>
                  <a:pt x="46173" y="38061"/>
                  <a:pt x="45187" y="37315"/>
                </a:cubicBezTo>
                <a:cubicBezTo>
                  <a:pt x="44673" y="36975"/>
                  <a:pt x="44930" y="37056"/>
                  <a:pt x="44005" y="36553"/>
                </a:cubicBezTo>
                <a:cubicBezTo>
                  <a:pt x="43209" y="36132"/>
                  <a:pt x="42412" y="35792"/>
                  <a:pt x="41842" y="35208"/>
                </a:cubicBezTo>
                <a:cubicBezTo>
                  <a:pt x="40189" y="33684"/>
                  <a:pt x="43049" y="34608"/>
                  <a:pt x="43117" y="34446"/>
                </a:cubicBezTo>
                <a:cubicBezTo>
                  <a:pt x="43086" y="34527"/>
                  <a:pt x="40918" y="33020"/>
                  <a:pt x="40856" y="32939"/>
                </a:cubicBezTo>
                <a:cubicBezTo>
                  <a:pt x="44293" y="33684"/>
                  <a:pt x="47000" y="36294"/>
                  <a:pt x="49959" y="38320"/>
                </a:cubicBezTo>
                <a:cubicBezTo>
                  <a:pt x="49990" y="39163"/>
                  <a:pt x="50369" y="38061"/>
                  <a:pt x="49959" y="38320"/>
                </a:cubicBezTo>
                <a:cubicBezTo>
                  <a:pt x="47319" y="35792"/>
                  <a:pt x="45310" y="34187"/>
                  <a:pt x="42320" y="32679"/>
                </a:cubicBezTo>
                <a:cubicBezTo>
                  <a:pt x="40409" y="31674"/>
                  <a:pt x="40280" y="31755"/>
                  <a:pt x="38216" y="30572"/>
                </a:cubicBezTo>
                <a:cubicBezTo>
                  <a:pt x="37959" y="30410"/>
                  <a:pt x="33947" y="29064"/>
                  <a:pt x="33885" y="28724"/>
                </a:cubicBezTo>
                <a:cubicBezTo>
                  <a:pt x="33885" y="28546"/>
                  <a:pt x="34265" y="28221"/>
                  <a:pt x="34296" y="28221"/>
                </a:cubicBezTo>
                <a:cubicBezTo>
                  <a:pt x="34872" y="28124"/>
                  <a:pt x="35319" y="28384"/>
                  <a:pt x="36048" y="28465"/>
                </a:cubicBezTo>
                <a:cubicBezTo>
                  <a:pt x="38247" y="28886"/>
                  <a:pt x="40091" y="29308"/>
                  <a:pt x="42130" y="30069"/>
                </a:cubicBezTo>
                <a:cubicBezTo>
                  <a:pt x="42222" y="30069"/>
                  <a:pt x="43239" y="30750"/>
                  <a:pt x="43405" y="30313"/>
                </a:cubicBezTo>
                <a:cubicBezTo>
                  <a:pt x="43466" y="30150"/>
                  <a:pt x="42161" y="29567"/>
                  <a:pt x="41842" y="29308"/>
                </a:cubicBezTo>
                <a:cubicBezTo>
                  <a:pt x="40280" y="28124"/>
                  <a:pt x="43178" y="28967"/>
                  <a:pt x="43686" y="29308"/>
                </a:cubicBezTo>
                <a:cubicBezTo>
                  <a:pt x="44581" y="29729"/>
                  <a:pt x="46553" y="30993"/>
                  <a:pt x="45659" y="30069"/>
                </a:cubicBezTo>
                <a:cubicBezTo>
                  <a:pt x="44195" y="28546"/>
                  <a:pt x="42767" y="28384"/>
                  <a:pt x="41334" y="27200"/>
                </a:cubicBezTo>
                <a:cubicBezTo>
                  <a:pt x="40250" y="26276"/>
                  <a:pt x="41585" y="26536"/>
                  <a:pt x="42130" y="26698"/>
                </a:cubicBezTo>
                <a:cubicBezTo>
                  <a:pt x="43496" y="27038"/>
                  <a:pt x="43974" y="27038"/>
                  <a:pt x="45279" y="27703"/>
                </a:cubicBezTo>
                <a:cubicBezTo>
                  <a:pt x="45787" y="27962"/>
                  <a:pt x="47699" y="29389"/>
                  <a:pt x="46553" y="28221"/>
                </a:cubicBezTo>
                <a:cubicBezTo>
                  <a:pt x="46137" y="27800"/>
                  <a:pt x="45408" y="27460"/>
                  <a:pt x="45058" y="27200"/>
                </a:cubicBezTo>
                <a:cubicBezTo>
                  <a:pt x="44133" y="26536"/>
                  <a:pt x="43239" y="25514"/>
                  <a:pt x="42608" y="25093"/>
                </a:cubicBezTo>
                <a:cubicBezTo>
                  <a:pt x="41842" y="24590"/>
                  <a:pt x="40630" y="24428"/>
                  <a:pt x="39870" y="23828"/>
                </a:cubicBezTo>
                <a:cubicBezTo>
                  <a:pt x="38694" y="22823"/>
                  <a:pt x="40789" y="23326"/>
                  <a:pt x="40856" y="22823"/>
                </a:cubicBezTo>
                <a:cubicBezTo>
                  <a:pt x="40872" y="22653"/>
                  <a:pt x="40735" y="22568"/>
                  <a:pt x="40591" y="22536"/>
                </a:cubicBezTo>
                <a:lnTo>
                  <a:pt x="40405" y="22524"/>
                </a:lnTo>
                <a:lnTo>
                  <a:pt x="40689" y="22431"/>
                </a:lnTo>
                <a:cubicBezTo>
                  <a:pt x="41066" y="22398"/>
                  <a:pt x="41389" y="22629"/>
                  <a:pt x="42032" y="22823"/>
                </a:cubicBezTo>
                <a:cubicBezTo>
                  <a:pt x="42253" y="23585"/>
                  <a:pt x="42669" y="22483"/>
                  <a:pt x="42032" y="22823"/>
                </a:cubicBezTo>
                <a:cubicBezTo>
                  <a:pt x="41812" y="22321"/>
                  <a:pt x="40728" y="21981"/>
                  <a:pt x="41653" y="21981"/>
                </a:cubicBezTo>
                <a:cubicBezTo>
                  <a:pt x="42480" y="21981"/>
                  <a:pt x="44195" y="23326"/>
                  <a:pt x="44673" y="23326"/>
                </a:cubicBezTo>
                <a:cubicBezTo>
                  <a:pt x="44899" y="23747"/>
                  <a:pt x="45187" y="23828"/>
                  <a:pt x="45567" y="23828"/>
                </a:cubicBezTo>
                <a:cubicBezTo>
                  <a:pt x="45695" y="24590"/>
                  <a:pt x="46075" y="23585"/>
                  <a:pt x="45567" y="23828"/>
                </a:cubicBezTo>
                <a:cubicBezTo>
                  <a:pt x="45340" y="23407"/>
                  <a:pt x="45058" y="23326"/>
                  <a:pt x="44673" y="23326"/>
                </a:cubicBezTo>
                <a:cubicBezTo>
                  <a:pt x="43625" y="22062"/>
                  <a:pt x="42222" y="21818"/>
                  <a:pt x="41046" y="20975"/>
                </a:cubicBezTo>
                <a:cubicBezTo>
                  <a:pt x="44673" y="21138"/>
                  <a:pt x="47221" y="23164"/>
                  <a:pt x="50277" y="25595"/>
                </a:cubicBezTo>
                <a:cubicBezTo>
                  <a:pt x="52538" y="27541"/>
                  <a:pt x="54829" y="30150"/>
                  <a:pt x="56832" y="32420"/>
                </a:cubicBezTo>
                <a:cubicBezTo>
                  <a:pt x="60299" y="36213"/>
                  <a:pt x="62749" y="40687"/>
                  <a:pt x="65549" y="45388"/>
                </a:cubicBezTo>
                <a:cubicBezTo>
                  <a:pt x="65996" y="46069"/>
                  <a:pt x="68066" y="50284"/>
                  <a:pt x="68385" y="50024"/>
                </a:cubicBezTo>
                <a:cubicBezTo>
                  <a:pt x="68575" y="49862"/>
                  <a:pt x="68385" y="49684"/>
                  <a:pt x="68287" y="49522"/>
                </a:cubicBezTo>
                <a:cubicBezTo>
                  <a:pt x="67650" y="47917"/>
                  <a:pt x="66375" y="45907"/>
                  <a:pt x="65934" y="45064"/>
                </a:cubicBezTo>
                <a:cubicBezTo>
                  <a:pt x="62970" y="39844"/>
                  <a:pt x="60587" y="35630"/>
                  <a:pt x="57310" y="31334"/>
                </a:cubicBezTo>
                <a:cubicBezTo>
                  <a:pt x="53395" y="26195"/>
                  <a:pt x="49322" y="22402"/>
                  <a:pt x="44771" y="19209"/>
                </a:cubicBezTo>
                <a:cubicBezTo>
                  <a:pt x="44483" y="18949"/>
                  <a:pt x="44005" y="18868"/>
                  <a:pt x="43784" y="18609"/>
                </a:cubicBezTo>
                <a:cubicBezTo>
                  <a:pt x="43784" y="18609"/>
                  <a:pt x="44673" y="18528"/>
                  <a:pt x="44005" y="18106"/>
                </a:cubicBezTo>
                <a:cubicBezTo>
                  <a:pt x="43276" y="17685"/>
                  <a:pt x="41653" y="16923"/>
                  <a:pt x="41334" y="16599"/>
                </a:cubicBezTo>
                <a:cubicBezTo>
                  <a:pt x="45438" y="17944"/>
                  <a:pt x="48942" y="20894"/>
                  <a:pt x="52409" y="23828"/>
                </a:cubicBezTo>
                <a:cubicBezTo>
                  <a:pt x="52440" y="24169"/>
                  <a:pt x="52599" y="24088"/>
                  <a:pt x="52728" y="24088"/>
                </a:cubicBezTo>
                <a:cubicBezTo>
                  <a:pt x="52728" y="24428"/>
                  <a:pt x="52887" y="24347"/>
                  <a:pt x="53016" y="24347"/>
                </a:cubicBezTo>
                <a:cubicBezTo>
                  <a:pt x="53077" y="24769"/>
                  <a:pt x="53144" y="24347"/>
                  <a:pt x="53016" y="24347"/>
                </a:cubicBezTo>
                <a:cubicBezTo>
                  <a:pt x="52985" y="24007"/>
                  <a:pt x="52826" y="24169"/>
                  <a:pt x="52728" y="24088"/>
                </a:cubicBezTo>
                <a:cubicBezTo>
                  <a:pt x="52697" y="23747"/>
                  <a:pt x="52538" y="23828"/>
                  <a:pt x="52409" y="23828"/>
                </a:cubicBezTo>
                <a:cubicBezTo>
                  <a:pt x="50816" y="21559"/>
                  <a:pt x="49003" y="19954"/>
                  <a:pt x="47221" y="18106"/>
                </a:cubicBezTo>
                <a:cubicBezTo>
                  <a:pt x="47637" y="18366"/>
                  <a:pt x="47251" y="17344"/>
                  <a:pt x="47221" y="18106"/>
                </a:cubicBezTo>
                <a:cubicBezTo>
                  <a:pt x="46553" y="18106"/>
                  <a:pt x="46296" y="17344"/>
                  <a:pt x="46841" y="17344"/>
                </a:cubicBezTo>
                <a:cubicBezTo>
                  <a:pt x="47986" y="17344"/>
                  <a:pt x="49800" y="19533"/>
                  <a:pt x="50565" y="19711"/>
                </a:cubicBezTo>
                <a:cubicBezTo>
                  <a:pt x="50565" y="19954"/>
                  <a:pt x="50755" y="19873"/>
                  <a:pt x="50847" y="19954"/>
                </a:cubicBezTo>
                <a:cubicBezTo>
                  <a:pt x="50884" y="20214"/>
                  <a:pt x="51043" y="20133"/>
                  <a:pt x="51135" y="20214"/>
                </a:cubicBezTo>
                <a:cubicBezTo>
                  <a:pt x="51166" y="20975"/>
                  <a:pt x="51552" y="19954"/>
                  <a:pt x="51135" y="20214"/>
                </a:cubicBezTo>
                <a:cubicBezTo>
                  <a:pt x="51135" y="19873"/>
                  <a:pt x="50976" y="19954"/>
                  <a:pt x="50847" y="19954"/>
                </a:cubicBezTo>
                <a:cubicBezTo>
                  <a:pt x="50847" y="19630"/>
                  <a:pt x="50688" y="19711"/>
                  <a:pt x="50565" y="19711"/>
                </a:cubicBezTo>
                <a:cubicBezTo>
                  <a:pt x="49732" y="18528"/>
                  <a:pt x="49224" y="18187"/>
                  <a:pt x="48115" y="17344"/>
                </a:cubicBezTo>
                <a:cubicBezTo>
                  <a:pt x="47986" y="17263"/>
                  <a:pt x="45469" y="15577"/>
                  <a:pt x="45469" y="15253"/>
                </a:cubicBezTo>
                <a:cubicBezTo>
                  <a:pt x="45469" y="15253"/>
                  <a:pt x="47760" y="15918"/>
                  <a:pt x="46841" y="15253"/>
                </a:cubicBezTo>
                <a:cubicBezTo>
                  <a:pt x="45377" y="14232"/>
                  <a:pt x="44195" y="13648"/>
                  <a:pt x="42829" y="12968"/>
                </a:cubicBezTo>
                <a:cubicBezTo>
                  <a:pt x="42480" y="12806"/>
                  <a:pt x="40507" y="11622"/>
                  <a:pt x="41934" y="12125"/>
                </a:cubicBezTo>
                <a:cubicBezTo>
                  <a:pt x="45340" y="13470"/>
                  <a:pt x="47950" y="15334"/>
                  <a:pt x="50755" y="17847"/>
                </a:cubicBezTo>
                <a:cubicBezTo>
                  <a:pt x="50976" y="18025"/>
                  <a:pt x="52409" y="19290"/>
                  <a:pt x="51931" y="18609"/>
                </a:cubicBezTo>
                <a:cubicBezTo>
                  <a:pt x="50725" y="17101"/>
                  <a:pt x="49512" y="15756"/>
                  <a:pt x="48207" y="14735"/>
                </a:cubicBezTo>
                <a:cubicBezTo>
                  <a:pt x="49512" y="15156"/>
                  <a:pt x="50437" y="16680"/>
                  <a:pt x="51643" y="17344"/>
                </a:cubicBezTo>
                <a:cubicBezTo>
                  <a:pt x="51711" y="17685"/>
                  <a:pt x="51772" y="17344"/>
                  <a:pt x="51643" y="17344"/>
                </a:cubicBezTo>
                <a:cubicBezTo>
                  <a:pt x="51043" y="16501"/>
                  <a:pt x="50467" y="15577"/>
                  <a:pt x="49861" y="14735"/>
                </a:cubicBezTo>
                <a:cubicBezTo>
                  <a:pt x="50596" y="14735"/>
                  <a:pt x="51006" y="15837"/>
                  <a:pt x="51552" y="16080"/>
                </a:cubicBezTo>
                <a:cubicBezTo>
                  <a:pt x="51803" y="16177"/>
                  <a:pt x="52091" y="15837"/>
                  <a:pt x="52409" y="16080"/>
                </a:cubicBezTo>
                <a:cubicBezTo>
                  <a:pt x="52599" y="16177"/>
                  <a:pt x="53555" y="17685"/>
                  <a:pt x="53812" y="17604"/>
                </a:cubicBezTo>
                <a:cubicBezTo>
                  <a:pt x="54253" y="17344"/>
                  <a:pt x="53205" y="16761"/>
                  <a:pt x="53107" y="16599"/>
                </a:cubicBezTo>
                <a:cubicBezTo>
                  <a:pt x="53077" y="16420"/>
                  <a:pt x="53297" y="16177"/>
                  <a:pt x="53395" y="16339"/>
                </a:cubicBezTo>
                <a:cubicBezTo>
                  <a:pt x="52250" y="14232"/>
                  <a:pt x="50406" y="12627"/>
                  <a:pt x="47827" y="10860"/>
                </a:cubicBezTo>
                <a:cubicBezTo>
                  <a:pt x="46553" y="9936"/>
                  <a:pt x="43656" y="8250"/>
                  <a:pt x="42320" y="7505"/>
                </a:cubicBezTo>
                <a:cubicBezTo>
                  <a:pt x="42222" y="7408"/>
                  <a:pt x="41107" y="6565"/>
                  <a:pt x="41744" y="6743"/>
                </a:cubicBezTo>
                <a:cubicBezTo>
                  <a:pt x="44072" y="7327"/>
                  <a:pt x="46682" y="8753"/>
                  <a:pt x="48556" y="9012"/>
                </a:cubicBezTo>
                <a:cubicBezTo>
                  <a:pt x="48526" y="8850"/>
                  <a:pt x="48752" y="8510"/>
                  <a:pt x="48905" y="9012"/>
                </a:cubicBezTo>
                <a:cubicBezTo>
                  <a:pt x="49579" y="8931"/>
                  <a:pt x="50088" y="9855"/>
                  <a:pt x="50565" y="10098"/>
                </a:cubicBezTo>
                <a:cubicBezTo>
                  <a:pt x="50976" y="10277"/>
                  <a:pt x="52189" y="10536"/>
                  <a:pt x="51552" y="9855"/>
                </a:cubicBezTo>
                <a:cubicBezTo>
                  <a:pt x="50210" y="8332"/>
                  <a:pt x="48813" y="8169"/>
                  <a:pt x="47637" y="6484"/>
                </a:cubicBezTo>
                <a:cubicBezTo>
                  <a:pt x="45947" y="3955"/>
                  <a:pt x="49034" y="6321"/>
                  <a:pt x="49769" y="6986"/>
                </a:cubicBezTo>
                <a:cubicBezTo>
                  <a:pt x="50210" y="7327"/>
                  <a:pt x="50596" y="7586"/>
                  <a:pt x="51043" y="8007"/>
                </a:cubicBezTo>
                <a:cubicBezTo>
                  <a:pt x="51484" y="8429"/>
                  <a:pt x="52856" y="9596"/>
                  <a:pt x="52219" y="8753"/>
                </a:cubicBezTo>
                <a:cubicBezTo>
                  <a:pt x="51613" y="8007"/>
                  <a:pt x="51006" y="7505"/>
                  <a:pt x="50467" y="6986"/>
                </a:cubicBezTo>
                <a:cubicBezTo>
                  <a:pt x="50057" y="6565"/>
                  <a:pt x="47570" y="3452"/>
                  <a:pt x="49291" y="4376"/>
                </a:cubicBezTo>
                <a:cubicBezTo>
                  <a:pt x="50020" y="4717"/>
                  <a:pt x="50786" y="5819"/>
                  <a:pt x="51552" y="6484"/>
                </a:cubicBezTo>
                <a:cubicBezTo>
                  <a:pt x="53971" y="8591"/>
                  <a:pt x="56103" y="10536"/>
                  <a:pt x="58204" y="12968"/>
                </a:cubicBezTo>
                <a:cubicBezTo>
                  <a:pt x="63827" y="19290"/>
                  <a:pt x="68575" y="29389"/>
                  <a:pt x="73377" y="37315"/>
                </a:cubicBezTo>
                <a:cubicBezTo>
                  <a:pt x="75766" y="41271"/>
                  <a:pt x="78474" y="44886"/>
                  <a:pt x="81334" y="46993"/>
                </a:cubicBezTo>
                <a:cubicBezTo>
                  <a:pt x="81273" y="46993"/>
                  <a:pt x="81212" y="47074"/>
                  <a:pt x="81144" y="47171"/>
                </a:cubicBezTo>
                <a:cubicBezTo>
                  <a:pt x="81144" y="47171"/>
                  <a:pt x="82290" y="48014"/>
                  <a:pt x="82608" y="48176"/>
                </a:cubicBezTo>
                <a:cubicBezTo>
                  <a:pt x="83913" y="49100"/>
                  <a:pt x="86014" y="50705"/>
                  <a:pt x="87227" y="50786"/>
                </a:cubicBezTo>
                <a:cubicBezTo>
                  <a:pt x="87196" y="51370"/>
                  <a:pt x="87576" y="50948"/>
                  <a:pt x="87705" y="51045"/>
                </a:cubicBezTo>
                <a:cubicBezTo>
                  <a:pt x="88115" y="51872"/>
                  <a:pt x="88532" y="50786"/>
                  <a:pt x="87705" y="51045"/>
                </a:cubicBezTo>
                <a:cubicBezTo>
                  <a:pt x="87735" y="50527"/>
                  <a:pt x="87356" y="50948"/>
                  <a:pt x="87227" y="50786"/>
                </a:cubicBezTo>
                <a:cubicBezTo>
                  <a:pt x="86248" y="50032"/>
                  <a:pt x="85125" y="49607"/>
                  <a:pt x="84087" y="48942"/>
                </a:cubicBezTo>
                <a:lnTo>
                  <a:pt x="83160" y="48233"/>
                </a:lnTo>
                <a:lnTo>
                  <a:pt x="83259" y="48207"/>
                </a:lnTo>
                <a:cubicBezTo>
                  <a:pt x="83327" y="48176"/>
                  <a:pt x="83389" y="48136"/>
                  <a:pt x="83405" y="48176"/>
                </a:cubicBezTo>
                <a:cubicBezTo>
                  <a:pt x="83215" y="47495"/>
                  <a:pt x="82290" y="47252"/>
                  <a:pt x="81334" y="46409"/>
                </a:cubicBezTo>
                <a:cubicBezTo>
                  <a:pt x="73604" y="39325"/>
                  <a:pt x="68697" y="26698"/>
                  <a:pt x="62112" y="16842"/>
                </a:cubicBezTo>
                <a:cubicBezTo>
                  <a:pt x="60109" y="13811"/>
                  <a:pt x="57787" y="11282"/>
                  <a:pt x="55656" y="8510"/>
                </a:cubicBezTo>
                <a:cubicBezTo>
                  <a:pt x="55405" y="8169"/>
                  <a:pt x="54253" y="6565"/>
                  <a:pt x="55080" y="7245"/>
                </a:cubicBezTo>
                <a:cubicBezTo>
                  <a:pt x="56391" y="8250"/>
                  <a:pt x="57885" y="10698"/>
                  <a:pt x="58902" y="10358"/>
                </a:cubicBezTo>
                <a:cubicBezTo>
                  <a:pt x="58902" y="11120"/>
                  <a:pt x="59319" y="10098"/>
                  <a:pt x="58902" y="10358"/>
                </a:cubicBezTo>
                <a:cubicBezTo>
                  <a:pt x="57885" y="9272"/>
                  <a:pt x="56293" y="5819"/>
                  <a:pt x="55080" y="4133"/>
                </a:cubicBezTo>
                <a:cubicBezTo>
                  <a:pt x="54731" y="3614"/>
                  <a:pt x="53046" y="2107"/>
                  <a:pt x="54002" y="1766"/>
                </a:cubicBezTo>
                <a:cubicBezTo>
                  <a:pt x="55405" y="2609"/>
                  <a:pt x="56421" y="4295"/>
                  <a:pt x="57916" y="4879"/>
                </a:cubicBezTo>
                <a:cubicBezTo>
                  <a:pt x="57947" y="5641"/>
                  <a:pt x="58333" y="4636"/>
                  <a:pt x="57916" y="4879"/>
                </a:cubicBezTo>
                <a:cubicBezTo>
                  <a:pt x="57536" y="3955"/>
                  <a:pt x="56960" y="3712"/>
                  <a:pt x="56550" y="3112"/>
                </a:cubicBezTo>
                <a:cubicBezTo>
                  <a:pt x="55049" y="923"/>
                  <a:pt x="58045" y="4036"/>
                  <a:pt x="58014" y="4133"/>
                </a:cubicBezTo>
                <a:cubicBezTo>
                  <a:pt x="58333" y="3793"/>
                  <a:pt x="57089" y="2107"/>
                  <a:pt x="57022" y="1766"/>
                </a:cubicBezTo>
                <a:cubicBezTo>
                  <a:pt x="57022" y="1847"/>
                  <a:pt x="57567" y="1945"/>
                  <a:pt x="57628" y="1766"/>
                </a:cubicBezTo>
                <a:cubicBezTo>
                  <a:pt x="57855" y="1102"/>
                  <a:pt x="56740" y="761"/>
                  <a:pt x="5655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594565">
            <a:off x="2541683" y="1863148"/>
            <a:ext cx="1872346" cy="187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886811">
            <a:off x="4548269" y="1818114"/>
            <a:ext cx="2002454" cy="196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875006">
            <a:off x="6605148" y="1833390"/>
            <a:ext cx="2061109" cy="20396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2123122" y="2698064"/>
            <a:ext cx="487549" cy="310258"/>
          </a:xfrm>
          <a:custGeom>
            <a:rect b="b" l="l" r="r" t="t"/>
            <a:pathLst>
              <a:path extrusionOk="0" h="120000" w="120000">
                <a:moveTo>
                  <a:pt x="114544" y="92255"/>
                </a:moveTo>
                <a:lnTo>
                  <a:pt x="92727" y="78544"/>
                </a:lnTo>
                <a:lnTo>
                  <a:pt x="92727" y="41455"/>
                </a:lnTo>
                <a:lnTo>
                  <a:pt x="114544" y="27744"/>
                </a:lnTo>
                <a:cubicBezTo>
                  <a:pt x="114544" y="27744"/>
                  <a:pt x="114544" y="92255"/>
                  <a:pt x="114544" y="92255"/>
                </a:cubicBezTo>
                <a:close/>
                <a:moveTo>
                  <a:pt x="117272" y="17144"/>
                </a:moveTo>
                <a:cubicBezTo>
                  <a:pt x="116833" y="17144"/>
                  <a:pt x="116433" y="17344"/>
                  <a:pt x="116066" y="17633"/>
                </a:cubicBezTo>
                <a:lnTo>
                  <a:pt x="116055" y="17594"/>
                </a:lnTo>
                <a:lnTo>
                  <a:pt x="88988" y="34605"/>
                </a:lnTo>
                <a:cubicBezTo>
                  <a:pt x="88961" y="34627"/>
                  <a:pt x="88933" y="34638"/>
                  <a:pt x="88905" y="34661"/>
                </a:cubicBezTo>
                <a:lnTo>
                  <a:pt x="88777" y="34733"/>
                </a:lnTo>
                <a:lnTo>
                  <a:pt x="88794" y="34777"/>
                </a:lnTo>
                <a:cubicBezTo>
                  <a:pt x="87900" y="35483"/>
                  <a:pt x="87272" y="36894"/>
                  <a:pt x="87272" y="38572"/>
                </a:cubicBezTo>
                <a:lnTo>
                  <a:pt x="87272" y="81427"/>
                </a:lnTo>
                <a:cubicBezTo>
                  <a:pt x="87272" y="83105"/>
                  <a:pt x="87900" y="84516"/>
                  <a:pt x="88794" y="85222"/>
                </a:cubicBezTo>
                <a:lnTo>
                  <a:pt x="88777" y="85261"/>
                </a:lnTo>
                <a:lnTo>
                  <a:pt x="88900" y="85333"/>
                </a:lnTo>
                <a:cubicBezTo>
                  <a:pt x="88933" y="85361"/>
                  <a:pt x="88961" y="85377"/>
                  <a:pt x="88988" y="85394"/>
                </a:cubicBezTo>
                <a:lnTo>
                  <a:pt x="116055" y="102405"/>
                </a:lnTo>
                <a:lnTo>
                  <a:pt x="116066" y="102366"/>
                </a:lnTo>
                <a:cubicBezTo>
                  <a:pt x="116433" y="102655"/>
                  <a:pt x="116833" y="102855"/>
                  <a:pt x="117272" y="102855"/>
                </a:cubicBezTo>
                <a:cubicBezTo>
                  <a:pt x="118777" y="102855"/>
                  <a:pt x="120000" y="100938"/>
                  <a:pt x="120000" y="98572"/>
                </a:cubicBezTo>
                <a:lnTo>
                  <a:pt x="120000" y="21427"/>
                </a:lnTo>
                <a:cubicBezTo>
                  <a:pt x="120000" y="19061"/>
                  <a:pt x="118777" y="17144"/>
                  <a:pt x="117272" y="17144"/>
                </a:cubicBezTo>
                <a:moveTo>
                  <a:pt x="76361" y="102855"/>
                </a:moveTo>
                <a:cubicBezTo>
                  <a:pt x="76361" y="107594"/>
                  <a:pt x="73922" y="111427"/>
                  <a:pt x="70911" y="111427"/>
                </a:cubicBezTo>
                <a:lnTo>
                  <a:pt x="10911" y="111427"/>
                </a:lnTo>
                <a:cubicBezTo>
                  <a:pt x="7900" y="111427"/>
                  <a:pt x="5455" y="107594"/>
                  <a:pt x="5455" y="102855"/>
                </a:cubicBezTo>
                <a:lnTo>
                  <a:pt x="5455" y="17144"/>
                </a:lnTo>
                <a:cubicBezTo>
                  <a:pt x="5455" y="12405"/>
                  <a:pt x="7900" y="8572"/>
                  <a:pt x="10911" y="8572"/>
                </a:cubicBezTo>
                <a:lnTo>
                  <a:pt x="70911" y="8572"/>
                </a:lnTo>
                <a:cubicBezTo>
                  <a:pt x="73922" y="8572"/>
                  <a:pt x="76361" y="12405"/>
                  <a:pt x="76361" y="17144"/>
                </a:cubicBezTo>
                <a:cubicBezTo>
                  <a:pt x="76361" y="17144"/>
                  <a:pt x="76361" y="102855"/>
                  <a:pt x="76361" y="102855"/>
                </a:cubicBezTo>
                <a:close/>
                <a:moveTo>
                  <a:pt x="70911" y="0"/>
                </a:moveTo>
                <a:lnTo>
                  <a:pt x="10911" y="0"/>
                </a:lnTo>
                <a:cubicBezTo>
                  <a:pt x="4883" y="0"/>
                  <a:pt x="0" y="7677"/>
                  <a:pt x="0" y="17144"/>
                </a:cubicBezTo>
                <a:lnTo>
                  <a:pt x="0" y="102855"/>
                </a:lnTo>
                <a:cubicBezTo>
                  <a:pt x="0" y="112327"/>
                  <a:pt x="4883" y="120000"/>
                  <a:pt x="10911" y="120000"/>
                </a:cubicBezTo>
                <a:lnTo>
                  <a:pt x="70911" y="120000"/>
                </a:lnTo>
                <a:cubicBezTo>
                  <a:pt x="76933" y="120000"/>
                  <a:pt x="81816" y="112327"/>
                  <a:pt x="81816" y="102855"/>
                </a:cubicBezTo>
                <a:lnTo>
                  <a:pt x="81816" y="17144"/>
                </a:lnTo>
                <a:cubicBezTo>
                  <a:pt x="81816" y="7677"/>
                  <a:pt x="76933" y="0"/>
                  <a:pt x="70911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6936245" y="3876812"/>
            <a:ext cx="13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2792945" y="3876800"/>
            <a:ext cx="136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Worship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4845259" y="3876800"/>
            <a:ext cx="14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Witness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1406425" y="809400"/>
            <a:ext cx="6685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Our Mission Foundations</a:t>
            </a:r>
            <a:endParaRPr/>
          </a:p>
        </p:txBody>
      </p:sp>
      <p:pic>
        <p:nvPicPr>
          <p:cNvPr id="189" name="Google Shape;18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594565">
            <a:off x="321883" y="1969673"/>
            <a:ext cx="1872346" cy="187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573157" y="3876800"/>
            <a:ext cx="136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Kingdom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732195" y="-306456"/>
            <a:ext cx="5304195" cy="5287386"/>
          </a:xfrm>
          <a:custGeom>
            <a:rect b="b" l="l" r="r" t="t"/>
            <a:pathLst>
              <a:path extrusionOk="0" h="120000" w="120000">
                <a:moveTo>
                  <a:pt x="119714" y="110055"/>
                </a:moveTo>
                <a:lnTo>
                  <a:pt x="119714" y="110055"/>
                </a:lnTo>
                <a:cubicBezTo>
                  <a:pt x="119586" y="109796"/>
                  <a:pt x="116522" y="111399"/>
                  <a:pt x="118066" y="110055"/>
                </a:cubicBezTo>
                <a:cubicBezTo>
                  <a:pt x="118954" y="109294"/>
                  <a:pt x="116680" y="109796"/>
                  <a:pt x="116109" y="109796"/>
                </a:cubicBezTo>
                <a:cubicBezTo>
                  <a:pt x="115823" y="109893"/>
                  <a:pt x="115416" y="110055"/>
                  <a:pt x="115446" y="109553"/>
                </a:cubicBezTo>
                <a:cubicBezTo>
                  <a:pt x="115416" y="109893"/>
                  <a:pt x="116012" y="108953"/>
                  <a:pt x="116109" y="109034"/>
                </a:cubicBezTo>
                <a:cubicBezTo>
                  <a:pt x="115635" y="108711"/>
                  <a:pt x="114814" y="109213"/>
                  <a:pt x="114279" y="109294"/>
                </a:cubicBezTo>
                <a:cubicBezTo>
                  <a:pt x="113677" y="109472"/>
                  <a:pt x="112638" y="110395"/>
                  <a:pt x="111848" y="110055"/>
                </a:cubicBezTo>
                <a:cubicBezTo>
                  <a:pt x="111306" y="109893"/>
                  <a:pt x="112759" y="109472"/>
                  <a:pt x="113015" y="109294"/>
                </a:cubicBezTo>
                <a:cubicBezTo>
                  <a:pt x="113234" y="109213"/>
                  <a:pt x="114054" y="108953"/>
                  <a:pt x="112826" y="109034"/>
                </a:cubicBezTo>
                <a:cubicBezTo>
                  <a:pt x="111434" y="109213"/>
                  <a:pt x="111343" y="109472"/>
                  <a:pt x="110395" y="109294"/>
                </a:cubicBezTo>
                <a:cubicBezTo>
                  <a:pt x="110328" y="109294"/>
                  <a:pt x="106917" y="109472"/>
                  <a:pt x="108905" y="109034"/>
                </a:cubicBezTo>
                <a:cubicBezTo>
                  <a:pt x="110012" y="108792"/>
                  <a:pt x="112887" y="108208"/>
                  <a:pt x="114182" y="107528"/>
                </a:cubicBezTo>
                <a:cubicBezTo>
                  <a:pt x="114528" y="107269"/>
                  <a:pt x="115069" y="107366"/>
                  <a:pt x="114279" y="107269"/>
                </a:cubicBezTo>
                <a:cubicBezTo>
                  <a:pt x="113738" y="107107"/>
                  <a:pt x="112601" y="107366"/>
                  <a:pt x="112036" y="107269"/>
                </a:cubicBezTo>
                <a:cubicBezTo>
                  <a:pt x="111781" y="107188"/>
                  <a:pt x="109477" y="107609"/>
                  <a:pt x="111057" y="106945"/>
                </a:cubicBezTo>
                <a:cubicBezTo>
                  <a:pt x="111118" y="106945"/>
                  <a:pt x="111592" y="106945"/>
                  <a:pt x="111343" y="106686"/>
                </a:cubicBezTo>
                <a:cubicBezTo>
                  <a:pt x="110516" y="106006"/>
                  <a:pt x="109696" y="107690"/>
                  <a:pt x="109033" y="106945"/>
                </a:cubicBezTo>
                <a:cubicBezTo>
                  <a:pt x="109033" y="107269"/>
                  <a:pt x="108875" y="107107"/>
                  <a:pt x="109033" y="106945"/>
                </a:cubicBezTo>
                <a:cubicBezTo>
                  <a:pt x="111939" y="105844"/>
                  <a:pt x="115665" y="105002"/>
                  <a:pt x="118954" y="103576"/>
                </a:cubicBezTo>
                <a:cubicBezTo>
                  <a:pt x="118954" y="103576"/>
                  <a:pt x="119677" y="103155"/>
                  <a:pt x="119617" y="103074"/>
                </a:cubicBezTo>
                <a:cubicBezTo>
                  <a:pt x="119392" y="102556"/>
                  <a:pt x="118291" y="103738"/>
                  <a:pt x="118541" y="102815"/>
                </a:cubicBezTo>
                <a:cubicBezTo>
                  <a:pt x="116297" y="102815"/>
                  <a:pt x="113519" y="104580"/>
                  <a:pt x="110869" y="104921"/>
                </a:cubicBezTo>
                <a:cubicBezTo>
                  <a:pt x="110802" y="104921"/>
                  <a:pt x="109823" y="105002"/>
                  <a:pt x="109884" y="104661"/>
                </a:cubicBezTo>
                <a:cubicBezTo>
                  <a:pt x="109951" y="104418"/>
                  <a:pt x="112796" y="103997"/>
                  <a:pt x="113112" y="103916"/>
                </a:cubicBezTo>
                <a:cubicBezTo>
                  <a:pt x="113963" y="103576"/>
                  <a:pt x="115319" y="103317"/>
                  <a:pt x="116109" y="102815"/>
                </a:cubicBezTo>
                <a:cubicBezTo>
                  <a:pt x="116237" y="102734"/>
                  <a:pt x="116425" y="102232"/>
                  <a:pt x="116711" y="102054"/>
                </a:cubicBezTo>
                <a:cubicBezTo>
                  <a:pt x="117155" y="101730"/>
                  <a:pt x="118036" y="101730"/>
                  <a:pt x="118729" y="101293"/>
                </a:cubicBezTo>
                <a:cubicBezTo>
                  <a:pt x="119714" y="100709"/>
                  <a:pt x="118887" y="101293"/>
                  <a:pt x="118255" y="100790"/>
                </a:cubicBezTo>
                <a:cubicBezTo>
                  <a:pt x="117945" y="100466"/>
                  <a:pt x="118607" y="100369"/>
                  <a:pt x="118066" y="100207"/>
                </a:cubicBezTo>
                <a:cubicBezTo>
                  <a:pt x="118097" y="100288"/>
                  <a:pt x="117057" y="100888"/>
                  <a:pt x="117185" y="100207"/>
                </a:cubicBezTo>
                <a:cubicBezTo>
                  <a:pt x="117215" y="100126"/>
                  <a:pt x="119082" y="99867"/>
                  <a:pt x="119142" y="99203"/>
                </a:cubicBezTo>
                <a:cubicBezTo>
                  <a:pt x="119142" y="99203"/>
                  <a:pt x="118699" y="99203"/>
                  <a:pt x="118638" y="99203"/>
                </a:cubicBezTo>
                <a:cubicBezTo>
                  <a:pt x="118419" y="99025"/>
                  <a:pt x="118796" y="98782"/>
                  <a:pt x="118449" y="98701"/>
                </a:cubicBezTo>
                <a:cubicBezTo>
                  <a:pt x="117750" y="98442"/>
                  <a:pt x="116328" y="99025"/>
                  <a:pt x="115446" y="99203"/>
                </a:cubicBezTo>
                <a:cubicBezTo>
                  <a:pt x="113835" y="99527"/>
                  <a:pt x="112729" y="100369"/>
                  <a:pt x="111148" y="100547"/>
                </a:cubicBezTo>
                <a:cubicBezTo>
                  <a:pt x="109732" y="100547"/>
                  <a:pt x="112759" y="99527"/>
                  <a:pt x="113015" y="99446"/>
                </a:cubicBezTo>
                <a:cubicBezTo>
                  <a:pt x="113738" y="99284"/>
                  <a:pt x="114091" y="99365"/>
                  <a:pt x="115258" y="98701"/>
                </a:cubicBezTo>
                <a:cubicBezTo>
                  <a:pt x="114717" y="98442"/>
                  <a:pt x="114151" y="99025"/>
                  <a:pt x="113489" y="99203"/>
                </a:cubicBezTo>
                <a:cubicBezTo>
                  <a:pt x="112887" y="99365"/>
                  <a:pt x="111969" y="99867"/>
                  <a:pt x="111750" y="99446"/>
                </a:cubicBezTo>
                <a:cubicBezTo>
                  <a:pt x="111811" y="99527"/>
                  <a:pt x="111969" y="98701"/>
                  <a:pt x="111939" y="98701"/>
                </a:cubicBezTo>
                <a:cubicBezTo>
                  <a:pt x="111276" y="98523"/>
                  <a:pt x="111689" y="99106"/>
                  <a:pt x="111343" y="99203"/>
                </a:cubicBezTo>
                <a:cubicBezTo>
                  <a:pt x="110802" y="99365"/>
                  <a:pt x="108905" y="99284"/>
                  <a:pt x="108340" y="99446"/>
                </a:cubicBezTo>
                <a:cubicBezTo>
                  <a:pt x="107768" y="99624"/>
                  <a:pt x="106699" y="99624"/>
                  <a:pt x="107963" y="99203"/>
                </a:cubicBezTo>
                <a:cubicBezTo>
                  <a:pt x="108401" y="99106"/>
                  <a:pt x="109063" y="98944"/>
                  <a:pt x="109604" y="98701"/>
                </a:cubicBezTo>
                <a:cubicBezTo>
                  <a:pt x="109696" y="98604"/>
                  <a:pt x="109635" y="98264"/>
                  <a:pt x="109793" y="98183"/>
                </a:cubicBezTo>
                <a:cubicBezTo>
                  <a:pt x="110960" y="97260"/>
                  <a:pt x="112036" y="97762"/>
                  <a:pt x="113993" y="97098"/>
                </a:cubicBezTo>
                <a:cubicBezTo>
                  <a:pt x="114784" y="96838"/>
                  <a:pt x="116613" y="95996"/>
                  <a:pt x="117373" y="95575"/>
                </a:cubicBezTo>
                <a:cubicBezTo>
                  <a:pt x="118449" y="94992"/>
                  <a:pt x="116838" y="95672"/>
                  <a:pt x="115920" y="95575"/>
                </a:cubicBezTo>
                <a:cubicBezTo>
                  <a:pt x="115574" y="95575"/>
                  <a:pt x="114942" y="95073"/>
                  <a:pt x="114559" y="95073"/>
                </a:cubicBezTo>
                <a:cubicBezTo>
                  <a:pt x="113775" y="95073"/>
                  <a:pt x="112826" y="95996"/>
                  <a:pt x="111848" y="95834"/>
                </a:cubicBezTo>
                <a:cubicBezTo>
                  <a:pt x="110990" y="95672"/>
                  <a:pt x="112322" y="95413"/>
                  <a:pt x="112510" y="95332"/>
                </a:cubicBezTo>
                <a:cubicBezTo>
                  <a:pt x="112826" y="95235"/>
                  <a:pt x="113075" y="95575"/>
                  <a:pt x="113392" y="95073"/>
                </a:cubicBezTo>
                <a:cubicBezTo>
                  <a:pt x="112887" y="95332"/>
                  <a:pt x="113264" y="94231"/>
                  <a:pt x="113392" y="95073"/>
                </a:cubicBezTo>
                <a:cubicBezTo>
                  <a:pt x="113775" y="95235"/>
                  <a:pt x="114121" y="94911"/>
                  <a:pt x="114182" y="94814"/>
                </a:cubicBezTo>
                <a:cubicBezTo>
                  <a:pt x="114212" y="94733"/>
                  <a:pt x="114054" y="94652"/>
                  <a:pt x="113933" y="94571"/>
                </a:cubicBezTo>
                <a:cubicBezTo>
                  <a:pt x="113775" y="94652"/>
                  <a:pt x="113677" y="94652"/>
                  <a:pt x="113677" y="94571"/>
                </a:cubicBezTo>
                <a:cubicBezTo>
                  <a:pt x="113708" y="94490"/>
                  <a:pt x="113805" y="94490"/>
                  <a:pt x="113933" y="94571"/>
                </a:cubicBezTo>
                <a:cubicBezTo>
                  <a:pt x="114468" y="94490"/>
                  <a:pt x="115665" y="93810"/>
                  <a:pt x="115544" y="93470"/>
                </a:cubicBezTo>
                <a:cubicBezTo>
                  <a:pt x="115574" y="93648"/>
                  <a:pt x="113963" y="93648"/>
                  <a:pt x="113489" y="93729"/>
                </a:cubicBezTo>
                <a:cubicBezTo>
                  <a:pt x="112826" y="93891"/>
                  <a:pt x="111781" y="94733"/>
                  <a:pt x="110869" y="94571"/>
                </a:cubicBezTo>
                <a:cubicBezTo>
                  <a:pt x="110079" y="94409"/>
                  <a:pt x="111495" y="94069"/>
                  <a:pt x="111653" y="94069"/>
                </a:cubicBezTo>
                <a:cubicBezTo>
                  <a:pt x="111878" y="93988"/>
                  <a:pt x="112097" y="94312"/>
                  <a:pt x="112322" y="93729"/>
                </a:cubicBezTo>
                <a:cubicBezTo>
                  <a:pt x="111969" y="93988"/>
                  <a:pt x="109161" y="94231"/>
                  <a:pt x="110486" y="93227"/>
                </a:cubicBezTo>
                <a:cubicBezTo>
                  <a:pt x="110741" y="93048"/>
                  <a:pt x="111404" y="92465"/>
                  <a:pt x="111653" y="92206"/>
                </a:cubicBezTo>
                <a:cubicBezTo>
                  <a:pt x="111623" y="92206"/>
                  <a:pt x="111781" y="91623"/>
                  <a:pt x="111939" y="91623"/>
                </a:cubicBezTo>
                <a:cubicBezTo>
                  <a:pt x="111276" y="91202"/>
                  <a:pt x="107610" y="92465"/>
                  <a:pt x="106790" y="92465"/>
                </a:cubicBezTo>
                <a:cubicBezTo>
                  <a:pt x="105720" y="92465"/>
                  <a:pt x="104516" y="91963"/>
                  <a:pt x="103379" y="92206"/>
                </a:cubicBezTo>
                <a:cubicBezTo>
                  <a:pt x="103191" y="92206"/>
                  <a:pt x="101513" y="92044"/>
                  <a:pt x="101361" y="91963"/>
                </a:cubicBezTo>
                <a:cubicBezTo>
                  <a:pt x="101483" y="92044"/>
                  <a:pt x="102559" y="91882"/>
                  <a:pt x="102303" y="91704"/>
                </a:cubicBezTo>
                <a:cubicBezTo>
                  <a:pt x="102462" y="91882"/>
                  <a:pt x="99465" y="91461"/>
                  <a:pt x="99495" y="91461"/>
                </a:cubicBezTo>
                <a:cubicBezTo>
                  <a:pt x="99623" y="91121"/>
                  <a:pt x="102370" y="91202"/>
                  <a:pt x="102498" y="91202"/>
                </a:cubicBezTo>
                <a:cubicBezTo>
                  <a:pt x="103221" y="91040"/>
                  <a:pt x="103440" y="91283"/>
                  <a:pt x="104267" y="91202"/>
                </a:cubicBezTo>
                <a:cubicBezTo>
                  <a:pt x="106224" y="90959"/>
                  <a:pt x="103161" y="90959"/>
                  <a:pt x="102498" y="90959"/>
                </a:cubicBezTo>
                <a:cubicBezTo>
                  <a:pt x="102334" y="90959"/>
                  <a:pt x="100917" y="90781"/>
                  <a:pt x="100948" y="90619"/>
                </a:cubicBezTo>
                <a:cubicBezTo>
                  <a:pt x="101075" y="90279"/>
                  <a:pt x="103665" y="90522"/>
                  <a:pt x="104170" y="90360"/>
                </a:cubicBezTo>
                <a:cubicBezTo>
                  <a:pt x="104358" y="90360"/>
                  <a:pt x="104486" y="90020"/>
                  <a:pt x="104735" y="89858"/>
                </a:cubicBezTo>
                <a:cubicBezTo>
                  <a:pt x="106097" y="89356"/>
                  <a:pt x="108401" y="89437"/>
                  <a:pt x="109884" y="89097"/>
                </a:cubicBezTo>
                <a:cubicBezTo>
                  <a:pt x="111088" y="88854"/>
                  <a:pt x="108875" y="89178"/>
                  <a:pt x="109033" y="88335"/>
                </a:cubicBezTo>
                <a:cubicBezTo>
                  <a:pt x="109033" y="88254"/>
                  <a:pt x="110644" y="88092"/>
                  <a:pt x="110674" y="88092"/>
                </a:cubicBezTo>
                <a:cubicBezTo>
                  <a:pt x="111623" y="87833"/>
                  <a:pt x="112796" y="87412"/>
                  <a:pt x="113775" y="86991"/>
                </a:cubicBezTo>
                <a:cubicBezTo>
                  <a:pt x="114310" y="86829"/>
                  <a:pt x="115227" y="87072"/>
                  <a:pt x="115033" y="85987"/>
                </a:cubicBezTo>
                <a:cubicBezTo>
                  <a:pt x="114911" y="85226"/>
                  <a:pt x="111720" y="86408"/>
                  <a:pt x="111148" y="86489"/>
                </a:cubicBezTo>
                <a:cubicBezTo>
                  <a:pt x="110395" y="86667"/>
                  <a:pt x="108875" y="86991"/>
                  <a:pt x="108431" y="86991"/>
                </a:cubicBezTo>
                <a:cubicBezTo>
                  <a:pt x="108054" y="87072"/>
                  <a:pt x="106887" y="87412"/>
                  <a:pt x="106413" y="87250"/>
                </a:cubicBezTo>
                <a:cubicBezTo>
                  <a:pt x="106346" y="87250"/>
                  <a:pt x="106255" y="87250"/>
                  <a:pt x="106194" y="86991"/>
                </a:cubicBezTo>
                <a:cubicBezTo>
                  <a:pt x="106224" y="87169"/>
                  <a:pt x="106316" y="87169"/>
                  <a:pt x="106413" y="87250"/>
                </a:cubicBezTo>
                <a:cubicBezTo>
                  <a:pt x="106601" y="87169"/>
                  <a:pt x="106729" y="86327"/>
                  <a:pt x="106474" y="86489"/>
                </a:cubicBezTo>
                <a:cubicBezTo>
                  <a:pt x="107519" y="85728"/>
                  <a:pt x="108024" y="86489"/>
                  <a:pt x="108814" y="85987"/>
                </a:cubicBezTo>
                <a:cubicBezTo>
                  <a:pt x="110328" y="84983"/>
                  <a:pt x="112729" y="84383"/>
                  <a:pt x="114468" y="83379"/>
                </a:cubicBezTo>
                <a:cubicBezTo>
                  <a:pt x="115477" y="82780"/>
                  <a:pt x="113422" y="83217"/>
                  <a:pt x="113015" y="83120"/>
                </a:cubicBezTo>
                <a:cubicBezTo>
                  <a:pt x="112729" y="83039"/>
                  <a:pt x="112164" y="83120"/>
                  <a:pt x="111750" y="83120"/>
                </a:cubicBezTo>
                <a:cubicBezTo>
                  <a:pt x="111720" y="83120"/>
                  <a:pt x="110486" y="82537"/>
                  <a:pt x="110486" y="82618"/>
                </a:cubicBezTo>
                <a:cubicBezTo>
                  <a:pt x="110516" y="82278"/>
                  <a:pt x="113550" y="81436"/>
                  <a:pt x="113993" y="81355"/>
                </a:cubicBezTo>
                <a:cubicBezTo>
                  <a:pt x="113896" y="81355"/>
                  <a:pt x="114595" y="81533"/>
                  <a:pt x="114559" y="81112"/>
                </a:cubicBezTo>
                <a:cubicBezTo>
                  <a:pt x="113963" y="80593"/>
                  <a:pt x="112036" y="82197"/>
                  <a:pt x="111246" y="81614"/>
                </a:cubicBezTo>
                <a:cubicBezTo>
                  <a:pt x="111027" y="81355"/>
                  <a:pt x="111434" y="81112"/>
                  <a:pt x="111057" y="81112"/>
                </a:cubicBezTo>
                <a:cubicBezTo>
                  <a:pt x="110772" y="81014"/>
                  <a:pt x="109604" y="81355"/>
                  <a:pt x="109696" y="81112"/>
                </a:cubicBezTo>
                <a:cubicBezTo>
                  <a:pt x="109920" y="80350"/>
                  <a:pt x="113112" y="81014"/>
                  <a:pt x="113489" y="79751"/>
                </a:cubicBezTo>
                <a:cubicBezTo>
                  <a:pt x="113422" y="79929"/>
                  <a:pt x="111689" y="80010"/>
                  <a:pt x="113112" y="79508"/>
                </a:cubicBezTo>
                <a:cubicBezTo>
                  <a:pt x="113458" y="79427"/>
                  <a:pt x="115288" y="78925"/>
                  <a:pt x="114182" y="78504"/>
                </a:cubicBezTo>
                <a:cubicBezTo>
                  <a:pt x="113173" y="78083"/>
                  <a:pt x="114972" y="77484"/>
                  <a:pt x="115349" y="77403"/>
                </a:cubicBezTo>
                <a:cubicBezTo>
                  <a:pt x="115100" y="77484"/>
                  <a:pt x="115823" y="77824"/>
                  <a:pt x="115920" y="77403"/>
                </a:cubicBezTo>
                <a:cubicBezTo>
                  <a:pt x="116079" y="76901"/>
                  <a:pt x="115130" y="76641"/>
                  <a:pt x="115446" y="76901"/>
                </a:cubicBezTo>
                <a:cubicBezTo>
                  <a:pt x="115191" y="76641"/>
                  <a:pt x="115258" y="76479"/>
                  <a:pt x="115033" y="76398"/>
                </a:cubicBezTo>
                <a:cubicBezTo>
                  <a:pt x="114881" y="76398"/>
                  <a:pt x="112066" y="77484"/>
                  <a:pt x="113866" y="76641"/>
                </a:cubicBezTo>
                <a:cubicBezTo>
                  <a:pt x="115161" y="76058"/>
                  <a:pt x="113173" y="76479"/>
                  <a:pt x="113203" y="75637"/>
                </a:cubicBezTo>
                <a:cubicBezTo>
                  <a:pt x="113203" y="75896"/>
                  <a:pt x="113677" y="75297"/>
                  <a:pt x="113489" y="75135"/>
                </a:cubicBezTo>
                <a:cubicBezTo>
                  <a:pt x="113458" y="75038"/>
                  <a:pt x="113173" y="75718"/>
                  <a:pt x="112601" y="75135"/>
                </a:cubicBezTo>
                <a:cubicBezTo>
                  <a:pt x="112413" y="74876"/>
                  <a:pt x="112443" y="74374"/>
                  <a:pt x="112224" y="74293"/>
                </a:cubicBezTo>
                <a:cubicBezTo>
                  <a:pt x="111653" y="74115"/>
                  <a:pt x="111246" y="74876"/>
                  <a:pt x="110486" y="74876"/>
                </a:cubicBezTo>
                <a:cubicBezTo>
                  <a:pt x="109191" y="74876"/>
                  <a:pt x="107805" y="74714"/>
                  <a:pt x="106382" y="74876"/>
                </a:cubicBezTo>
                <a:cubicBezTo>
                  <a:pt x="102905" y="75216"/>
                  <a:pt x="100030" y="74876"/>
                  <a:pt x="97155" y="74633"/>
                </a:cubicBezTo>
                <a:cubicBezTo>
                  <a:pt x="97094" y="74536"/>
                  <a:pt x="96085" y="74536"/>
                  <a:pt x="96273" y="74034"/>
                </a:cubicBezTo>
                <a:cubicBezTo>
                  <a:pt x="96364" y="73791"/>
                  <a:pt x="96936" y="74293"/>
                  <a:pt x="97252" y="74293"/>
                </a:cubicBezTo>
                <a:cubicBezTo>
                  <a:pt x="98261" y="74455"/>
                  <a:pt x="101009" y="74536"/>
                  <a:pt x="101927" y="74633"/>
                </a:cubicBezTo>
                <a:cubicBezTo>
                  <a:pt x="103003" y="74633"/>
                  <a:pt x="105750" y="74795"/>
                  <a:pt x="106699" y="74034"/>
                </a:cubicBezTo>
                <a:cubicBezTo>
                  <a:pt x="106382" y="74212"/>
                  <a:pt x="106668" y="72689"/>
                  <a:pt x="106978" y="73030"/>
                </a:cubicBezTo>
                <a:cubicBezTo>
                  <a:pt x="106224" y="72268"/>
                  <a:pt x="105495" y="73030"/>
                  <a:pt x="104735" y="73030"/>
                </a:cubicBezTo>
                <a:cubicBezTo>
                  <a:pt x="104674" y="73030"/>
                  <a:pt x="102686" y="72770"/>
                  <a:pt x="102686" y="72770"/>
                </a:cubicBezTo>
                <a:cubicBezTo>
                  <a:pt x="102875" y="72268"/>
                  <a:pt x="104139" y="72770"/>
                  <a:pt x="104267" y="72770"/>
                </a:cubicBezTo>
                <a:cubicBezTo>
                  <a:pt x="105434" y="72770"/>
                  <a:pt x="105841" y="72349"/>
                  <a:pt x="106601" y="72009"/>
                </a:cubicBezTo>
                <a:cubicBezTo>
                  <a:pt x="108589" y="71005"/>
                  <a:pt x="111720" y="71426"/>
                  <a:pt x="113993" y="70163"/>
                </a:cubicBezTo>
                <a:cubicBezTo>
                  <a:pt x="114340" y="70001"/>
                  <a:pt x="114559" y="69661"/>
                  <a:pt x="115258" y="69402"/>
                </a:cubicBezTo>
                <a:cubicBezTo>
                  <a:pt x="116176" y="69078"/>
                  <a:pt x="114814" y="68819"/>
                  <a:pt x="114279" y="68899"/>
                </a:cubicBezTo>
                <a:cubicBezTo>
                  <a:pt x="112541" y="69159"/>
                  <a:pt x="111531" y="69580"/>
                  <a:pt x="109604" y="69661"/>
                </a:cubicBezTo>
                <a:cubicBezTo>
                  <a:pt x="108589" y="69661"/>
                  <a:pt x="110012" y="69078"/>
                  <a:pt x="110486" y="68899"/>
                </a:cubicBezTo>
                <a:cubicBezTo>
                  <a:pt x="111495" y="68397"/>
                  <a:pt x="111811" y="68397"/>
                  <a:pt x="113015" y="67814"/>
                </a:cubicBezTo>
                <a:cubicBezTo>
                  <a:pt x="113422" y="67636"/>
                  <a:pt x="114054" y="67053"/>
                  <a:pt x="114091" y="67053"/>
                </a:cubicBezTo>
                <a:cubicBezTo>
                  <a:pt x="113963" y="66713"/>
                  <a:pt x="112796" y="67555"/>
                  <a:pt x="112601" y="67555"/>
                </a:cubicBezTo>
                <a:cubicBezTo>
                  <a:pt x="110328" y="68235"/>
                  <a:pt x="108528" y="67134"/>
                  <a:pt x="106097" y="67296"/>
                </a:cubicBezTo>
                <a:cubicBezTo>
                  <a:pt x="105148" y="67393"/>
                  <a:pt x="104042" y="67215"/>
                  <a:pt x="102905" y="67053"/>
                </a:cubicBezTo>
                <a:cubicBezTo>
                  <a:pt x="102431" y="67053"/>
                  <a:pt x="100504" y="66972"/>
                  <a:pt x="100571" y="66794"/>
                </a:cubicBezTo>
                <a:cubicBezTo>
                  <a:pt x="100759" y="66292"/>
                  <a:pt x="104170" y="66972"/>
                  <a:pt x="104644" y="66794"/>
                </a:cubicBezTo>
                <a:cubicBezTo>
                  <a:pt x="107234" y="66130"/>
                  <a:pt x="110328" y="65952"/>
                  <a:pt x="113015" y="65029"/>
                </a:cubicBezTo>
                <a:cubicBezTo>
                  <a:pt x="113580" y="64786"/>
                  <a:pt x="115574" y="63943"/>
                  <a:pt x="114279" y="63943"/>
                </a:cubicBezTo>
                <a:cubicBezTo>
                  <a:pt x="114212" y="63943"/>
                  <a:pt x="113835" y="64105"/>
                  <a:pt x="113775" y="63943"/>
                </a:cubicBezTo>
                <a:cubicBezTo>
                  <a:pt x="113835" y="64105"/>
                  <a:pt x="114024" y="63263"/>
                  <a:pt x="113993" y="63182"/>
                </a:cubicBezTo>
                <a:cubicBezTo>
                  <a:pt x="113896" y="63263"/>
                  <a:pt x="111246" y="63522"/>
                  <a:pt x="112729" y="63182"/>
                </a:cubicBezTo>
                <a:cubicBezTo>
                  <a:pt x="113075" y="63101"/>
                  <a:pt x="113963" y="62842"/>
                  <a:pt x="114279" y="62421"/>
                </a:cubicBezTo>
                <a:cubicBezTo>
                  <a:pt x="115258" y="61077"/>
                  <a:pt x="111969" y="62502"/>
                  <a:pt x="111057" y="62680"/>
                </a:cubicBezTo>
                <a:cubicBezTo>
                  <a:pt x="108370" y="63101"/>
                  <a:pt x="105872" y="63101"/>
                  <a:pt x="102905" y="62680"/>
                </a:cubicBezTo>
                <a:cubicBezTo>
                  <a:pt x="102370" y="62599"/>
                  <a:pt x="101234" y="62178"/>
                  <a:pt x="101234" y="62178"/>
                </a:cubicBezTo>
                <a:cubicBezTo>
                  <a:pt x="101264" y="62000"/>
                  <a:pt x="104705" y="62000"/>
                  <a:pt x="105434" y="61919"/>
                </a:cubicBezTo>
                <a:cubicBezTo>
                  <a:pt x="107641" y="61579"/>
                  <a:pt x="107963" y="61838"/>
                  <a:pt x="109003" y="61417"/>
                </a:cubicBezTo>
                <a:cubicBezTo>
                  <a:pt x="108905" y="61417"/>
                  <a:pt x="110869" y="60574"/>
                  <a:pt x="110772" y="60315"/>
                </a:cubicBezTo>
                <a:cubicBezTo>
                  <a:pt x="110486" y="59829"/>
                  <a:pt x="109823" y="60736"/>
                  <a:pt x="109507" y="60315"/>
                </a:cubicBezTo>
                <a:cubicBezTo>
                  <a:pt x="109003" y="61158"/>
                  <a:pt x="108559" y="59991"/>
                  <a:pt x="109507" y="60315"/>
                </a:cubicBezTo>
                <a:cubicBezTo>
                  <a:pt x="110455" y="59489"/>
                  <a:pt x="112194" y="60153"/>
                  <a:pt x="113015" y="59327"/>
                </a:cubicBezTo>
                <a:cubicBezTo>
                  <a:pt x="113173" y="59165"/>
                  <a:pt x="112984" y="58906"/>
                  <a:pt x="113203" y="58825"/>
                </a:cubicBezTo>
                <a:cubicBezTo>
                  <a:pt x="113519" y="58566"/>
                  <a:pt x="114249" y="58323"/>
                  <a:pt x="114182" y="58323"/>
                </a:cubicBezTo>
                <a:cubicBezTo>
                  <a:pt x="114212" y="58323"/>
                  <a:pt x="111592" y="58226"/>
                  <a:pt x="112917" y="57481"/>
                </a:cubicBezTo>
                <a:cubicBezTo>
                  <a:pt x="113234" y="57303"/>
                  <a:pt x="114279" y="57643"/>
                  <a:pt x="114182" y="56720"/>
                </a:cubicBezTo>
                <a:cubicBezTo>
                  <a:pt x="114121" y="56218"/>
                  <a:pt x="111908" y="57141"/>
                  <a:pt x="111246" y="57222"/>
                </a:cubicBezTo>
                <a:cubicBezTo>
                  <a:pt x="109793" y="57481"/>
                  <a:pt x="108784" y="57303"/>
                  <a:pt x="107173" y="57481"/>
                </a:cubicBezTo>
                <a:cubicBezTo>
                  <a:pt x="106820" y="57562"/>
                  <a:pt x="106194" y="57562"/>
                  <a:pt x="105623" y="57481"/>
                </a:cubicBezTo>
                <a:cubicBezTo>
                  <a:pt x="105434" y="57562"/>
                  <a:pt x="105246" y="57481"/>
                  <a:pt x="105021" y="57481"/>
                </a:cubicBezTo>
                <a:cubicBezTo>
                  <a:pt x="104547" y="57481"/>
                  <a:pt x="104170" y="57481"/>
                  <a:pt x="104170" y="57481"/>
                </a:cubicBezTo>
                <a:cubicBezTo>
                  <a:pt x="104231" y="57303"/>
                  <a:pt x="104613" y="57384"/>
                  <a:pt x="105021" y="57481"/>
                </a:cubicBezTo>
                <a:cubicBezTo>
                  <a:pt x="105209" y="57481"/>
                  <a:pt x="105404" y="57481"/>
                  <a:pt x="105623" y="57481"/>
                </a:cubicBezTo>
                <a:lnTo>
                  <a:pt x="105623" y="57481"/>
                </a:lnTo>
                <a:cubicBezTo>
                  <a:pt x="106541" y="57384"/>
                  <a:pt x="109410" y="56720"/>
                  <a:pt x="110869" y="56461"/>
                </a:cubicBezTo>
                <a:cubicBezTo>
                  <a:pt x="111781" y="56299"/>
                  <a:pt x="111623" y="56542"/>
                  <a:pt x="112036" y="55958"/>
                </a:cubicBezTo>
                <a:cubicBezTo>
                  <a:pt x="112729" y="54873"/>
                  <a:pt x="110960" y="55877"/>
                  <a:pt x="110395" y="55958"/>
                </a:cubicBezTo>
                <a:cubicBezTo>
                  <a:pt x="107927" y="56218"/>
                  <a:pt x="104674" y="55797"/>
                  <a:pt x="102498" y="55456"/>
                </a:cubicBezTo>
                <a:cubicBezTo>
                  <a:pt x="100662" y="55116"/>
                  <a:pt x="99653" y="54954"/>
                  <a:pt x="97349" y="54614"/>
                </a:cubicBezTo>
                <a:cubicBezTo>
                  <a:pt x="96431" y="54533"/>
                  <a:pt x="93617" y="54776"/>
                  <a:pt x="94534" y="53853"/>
                </a:cubicBezTo>
                <a:cubicBezTo>
                  <a:pt x="94978" y="53432"/>
                  <a:pt x="96334" y="54112"/>
                  <a:pt x="96747" y="54112"/>
                </a:cubicBezTo>
                <a:cubicBezTo>
                  <a:pt x="97063" y="54112"/>
                  <a:pt x="99148" y="54031"/>
                  <a:pt x="97629" y="53351"/>
                </a:cubicBezTo>
                <a:cubicBezTo>
                  <a:pt x="96018" y="52590"/>
                  <a:pt x="99209" y="53011"/>
                  <a:pt x="99179" y="52849"/>
                </a:cubicBezTo>
                <a:cubicBezTo>
                  <a:pt x="99118" y="52509"/>
                  <a:pt x="97033" y="52347"/>
                  <a:pt x="96650" y="52347"/>
                </a:cubicBezTo>
                <a:cubicBezTo>
                  <a:pt x="95641" y="52168"/>
                  <a:pt x="94565" y="51666"/>
                  <a:pt x="93653" y="51245"/>
                </a:cubicBezTo>
                <a:cubicBezTo>
                  <a:pt x="92826" y="50905"/>
                  <a:pt x="94249" y="50743"/>
                  <a:pt x="94443" y="50743"/>
                </a:cubicBezTo>
                <a:cubicBezTo>
                  <a:pt x="95483" y="50743"/>
                  <a:pt x="97696" y="51504"/>
                  <a:pt x="98133" y="51245"/>
                </a:cubicBezTo>
                <a:cubicBezTo>
                  <a:pt x="98200" y="51245"/>
                  <a:pt x="98012" y="50484"/>
                  <a:pt x="98231" y="50241"/>
                </a:cubicBezTo>
                <a:cubicBezTo>
                  <a:pt x="98486" y="49901"/>
                  <a:pt x="98735" y="50403"/>
                  <a:pt x="99179" y="50241"/>
                </a:cubicBezTo>
                <a:cubicBezTo>
                  <a:pt x="99428" y="50160"/>
                  <a:pt x="99653" y="49642"/>
                  <a:pt x="99969" y="49480"/>
                </a:cubicBezTo>
                <a:cubicBezTo>
                  <a:pt x="100504" y="49140"/>
                  <a:pt x="101197" y="49140"/>
                  <a:pt x="101422" y="48978"/>
                </a:cubicBezTo>
                <a:cubicBezTo>
                  <a:pt x="101799" y="48638"/>
                  <a:pt x="101039" y="48638"/>
                  <a:pt x="101610" y="48476"/>
                </a:cubicBezTo>
                <a:cubicBezTo>
                  <a:pt x="102936" y="47974"/>
                  <a:pt x="103981" y="48476"/>
                  <a:pt x="105209" y="48476"/>
                </a:cubicBezTo>
                <a:cubicBezTo>
                  <a:pt x="106504" y="48476"/>
                  <a:pt x="104170" y="48136"/>
                  <a:pt x="103756" y="48136"/>
                </a:cubicBezTo>
                <a:cubicBezTo>
                  <a:pt x="102905" y="48136"/>
                  <a:pt x="101927" y="47974"/>
                  <a:pt x="101234" y="47876"/>
                </a:cubicBezTo>
                <a:cubicBezTo>
                  <a:pt x="101294" y="47876"/>
                  <a:pt x="99683" y="48217"/>
                  <a:pt x="99592" y="47633"/>
                </a:cubicBezTo>
                <a:cubicBezTo>
                  <a:pt x="99495" y="47034"/>
                  <a:pt x="97696" y="47374"/>
                  <a:pt x="97252" y="47131"/>
                </a:cubicBezTo>
                <a:cubicBezTo>
                  <a:pt x="97313" y="47212"/>
                  <a:pt x="96778" y="46370"/>
                  <a:pt x="96747" y="46370"/>
                </a:cubicBezTo>
                <a:cubicBezTo>
                  <a:pt x="96875" y="46030"/>
                  <a:pt x="98170" y="46532"/>
                  <a:pt x="98516" y="46613"/>
                </a:cubicBezTo>
                <a:cubicBezTo>
                  <a:pt x="101136" y="46953"/>
                  <a:pt x="102844" y="46872"/>
                  <a:pt x="104358" y="46872"/>
                </a:cubicBezTo>
                <a:cubicBezTo>
                  <a:pt x="105404" y="46872"/>
                  <a:pt x="107075" y="46872"/>
                  <a:pt x="108024" y="46532"/>
                </a:cubicBezTo>
                <a:cubicBezTo>
                  <a:pt x="107550" y="46613"/>
                  <a:pt x="108370" y="45528"/>
                  <a:pt x="108626" y="45868"/>
                </a:cubicBezTo>
                <a:cubicBezTo>
                  <a:pt x="108528" y="45690"/>
                  <a:pt x="108085" y="45609"/>
                  <a:pt x="107963" y="45609"/>
                </a:cubicBezTo>
                <a:cubicBezTo>
                  <a:pt x="106316" y="45528"/>
                  <a:pt x="102559" y="46208"/>
                  <a:pt x="99969" y="45868"/>
                </a:cubicBezTo>
                <a:cubicBezTo>
                  <a:pt x="99179" y="45771"/>
                  <a:pt x="97854" y="45949"/>
                  <a:pt x="97094" y="45269"/>
                </a:cubicBezTo>
                <a:cubicBezTo>
                  <a:pt x="97063" y="45269"/>
                  <a:pt x="96966" y="45188"/>
                  <a:pt x="96875" y="45026"/>
                </a:cubicBezTo>
                <a:cubicBezTo>
                  <a:pt x="96936" y="45188"/>
                  <a:pt x="96996" y="45188"/>
                  <a:pt x="97094" y="45269"/>
                </a:cubicBezTo>
                <a:cubicBezTo>
                  <a:pt x="97191" y="45269"/>
                  <a:pt x="96996" y="44767"/>
                  <a:pt x="96838" y="44524"/>
                </a:cubicBezTo>
                <a:cubicBezTo>
                  <a:pt x="96747" y="44605"/>
                  <a:pt x="96650" y="44605"/>
                  <a:pt x="96650" y="44524"/>
                </a:cubicBezTo>
                <a:cubicBezTo>
                  <a:pt x="96680" y="44346"/>
                  <a:pt x="96747" y="44427"/>
                  <a:pt x="96838" y="44524"/>
                </a:cubicBezTo>
                <a:cubicBezTo>
                  <a:pt x="96966" y="44524"/>
                  <a:pt x="97124" y="44346"/>
                  <a:pt x="97063" y="44265"/>
                </a:cubicBezTo>
                <a:cubicBezTo>
                  <a:pt x="96778" y="43924"/>
                  <a:pt x="96431" y="44184"/>
                  <a:pt x="96085" y="44005"/>
                </a:cubicBezTo>
                <a:cubicBezTo>
                  <a:pt x="95422" y="43682"/>
                  <a:pt x="94632" y="43001"/>
                  <a:pt x="93933" y="42742"/>
                </a:cubicBezTo>
                <a:cubicBezTo>
                  <a:pt x="92826" y="42321"/>
                  <a:pt x="91568" y="41997"/>
                  <a:pt x="90334" y="41398"/>
                </a:cubicBezTo>
                <a:cubicBezTo>
                  <a:pt x="89574" y="41058"/>
                  <a:pt x="90334" y="40815"/>
                  <a:pt x="90431" y="40896"/>
                </a:cubicBezTo>
                <a:cubicBezTo>
                  <a:pt x="90334" y="40815"/>
                  <a:pt x="89860" y="40475"/>
                  <a:pt x="89762" y="40394"/>
                </a:cubicBezTo>
                <a:cubicBezTo>
                  <a:pt x="88188" y="39551"/>
                  <a:pt x="86668" y="39470"/>
                  <a:pt x="85282" y="38547"/>
                </a:cubicBezTo>
                <a:cubicBezTo>
                  <a:pt x="84613" y="38207"/>
                  <a:pt x="83890" y="37527"/>
                  <a:pt x="83227" y="37025"/>
                </a:cubicBezTo>
                <a:cubicBezTo>
                  <a:pt x="81993" y="36102"/>
                  <a:pt x="80984" y="34919"/>
                  <a:pt x="79848" y="33656"/>
                </a:cubicBezTo>
                <a:cubicBezTo>
                  <a:pt x="74601" y="27777"/>
                  <a:pt x="70559" y="19014"/>
                  <a:pt x="65823" y="11110"/>
                </a:cubicBezTo>
                <a:cubicBezTo>
                  <a:pt x="65033" y="9766"/>
                  <a:pt x="64176" y="8325"/>
                  <a:pt x="63294" y="6980"/>
                </a:cubicBezTo>
                <a:cubicBezTo>
                  <a:pt x="62443" y="5636"/>
                  <a:pt x="61495" y="3870"/>
                  <a:pt x="60674" y="3109"/>
                </a:cubicBezTo>
                <a:cubicBezTo>
                  <a:pt x="60419" y="2866"/>
                  <a:pt x="60139" y="3028"/>
                  <a:pt x="59890" y="2866"/>
                </a:cubicBezTo>
                <a:cubicBezTo>
                  <a:pt x="59665" y="2607"/>
                  <a:pt x="59446" y="2024"/>
                  <a:pt x="59227" y="1765"/>
                </a:cubicBezTo>
                <a:cubicBezTo>
                  <a:pt x="58844" y="1425"/>
                  <a:pt x="58407" y="1425"/>
                  <a:pt x="57963" y="1004"/>
                </a:cubicBezTo>
                <a:cubicBezTo>
                  <a:pt x="57550" y="680"/>
                  <a:pt x="57264" y="0"/>
                  <a:pt x="56796" y="0"/>
                </a:cubicBezTo>
                <a:cubicBezTo>
                  <a:pt x="56984" y="761"/>
                  <a:pt x="58091" y="1101"/>
                  <a:pt x="57866" y="1765"/>
                </a:cubicBezTo>
                <a:cubicBezTo>
                  <a:pt x="57805" y="1943"/>
                  <a:pt x="57264" y="1846"/>
                  <a:pt x="57264" y="1765"/>
                </a:cubicBezTo>
                <a:cubicBezTo>
                  <a:pt x="57331" y="2105"/>
                  <a:pt x="58565" y="3789"/>
                  <a:pt x="58249" y="4130"/>
                </a:cubicBezTo>
                <a:cubicBezTo>
                  <a:pt x="58279" y="4032"/>
                  <a:pt x="55306" y="923"/>
                  <a:pt x="56796" y="3109"/>
                </a:cubicBezTo>
                <a:cubicBezTo>
                  <a:pt x="57203" y="3709"/>
                  <a:pt x="57775" y="3951"/>
                  <a:pt x="58151" y="4875"/>
                </a:cubicBezTo>
                <a:cubicBezTo>
                  <a:pt x="58565" y="4632"/>
                  <a:pt x="58182" y="5636"/>
                  <a:pt x="58151" y="4875"/>
                </a:cubicBezTo>
                <a:cubicBezTo>
                  <a:pt x="56668" y="4292"/>
                  <a:pt x="55659" y="2607"/>
                  <a:pt x="54267" y="1765"/>
                </a:cubicBezTo>
                <a:cubicBezTo>
                  <a:pt x="53319" y="2105"/>
                  <a:pt x="54990" y="3611"/>
                  <a:pt x="55337" y="4130"/>
                </a:cubicBezTo>
                <a:cubicBezTo>
                  <a:pt x="56541" y="5814"/>
                  <a:pt x="58121" y="9264"/>
                  <a:pt x="59130" y="10349"/>
                </a:cubicBezTo>
                <a:cubicBezTo>
                  <a:pt x="59544" y="10090"/>
                  <a:pt x="59130" y="11110"/>
                  <a:pt x="59130" y="10349"/>
                </a:cubicBezTo>
                <a:cubicBezTo>
                  <a:pt x="58121" y="10689"/>
                  <a:pt x="56638" y="8244"/>
                  <a:pt x="55337" y="7239"/>
                </a:cubicBezTo>
                <a:cubicBezTo>
                  <a:pt x="54516" y="6559"/>
                  <a:pt x="55659" y="8163"/>
                  <a:pt x="55908" y="8503"/>
                </a:cubicBezTo>
                <a:cubicBezTo>
                  <a:pt x="58024" y="11272"/>
                  <a:pt x="60328" y="13799"/>
                  <a:pt x="62316" y="16828"/>
                </a:cubicBezTo>
                <a:cubicBezTo>
                  <a:pt x="68851" y="26675"/>
                  <a:pt x="73720" y="39292"/>
                  <a:pt x="81392" y="46370"/>
                </a:cubicBezTo>
                <a:cubicBezTo>
                  <a:pt x="82340" y="47212"/>
                  <a:pt x="83258" y="47455"/>
                  <a:pt x="83446" y="48136"/>
                </a:cubicBezTo>
                <a:cubicBezTo>
                  <a:pt x="83416" y="48055"/>
                  <a:pt x="83197" y="48298"/>
                  <a:pt x="83130" y="48136"/>
                </a:cubicBezTo>
                <a:cubicBezTo>
                  <a:pt x="84395" y="49318"/>
                  <a:pt x="85945" y="49739"/>
                  <a:pt x="87240" y="50743"/>
                </a:cubicBezTo>
                <a:cubicBezTo>
                  <a:pt x="87367" y="50905"/>
                  <a:pt x="87744" y="50484"/>
                  <a:pt x="87714" y="51002"/>
                </a:cubicBezTo>
                <a:cubicBezTo>
                  <a:pt x="88534" y="50743"/>
                  <a:pt x="88121" y="51828"/>
                  <a:pt x="87714" y="51002"/>
                </a:cubicBezTo>
                <a:cubicBezTo>
                  <a:pt x="87586" y="50905"/>
                  <a:pt x="87209" y="51326"/>
                  <a:pt x="87240" y="50743"/>
                </a:cubicBezTo>
                <a:cubicBezTo>
                  <a:pt x="86036" y="50662"/>
                  <a:pt x="83951" y="49059"/>
                  <a:pt x="82656" y="48136"/>
                </a:cubicBezTo>
                <a:cubicBezTo>
                  <a:pt x="82340" y="47974"/>
                  <a:pt x="81203" y="47131"/>
                  <a:pt x="81203" y="47131"/>
                </a:cubicBezTo>
                <a:cubicBezTo>
                  <a:pt x="81270" y="47034"/>
                  <a:pt x="81331" y="46953"/>
                  <a:pt x="81392" y="46953"/>
                </a:cubicBezTo>
                <a:cubicBezTo>
                  <a:pt x="78553" y="44848"/>
                  <a:pt x="75866" y="41236"/>
                  <a:pt x="73495" y="37284"/>
                </a:cubicBezTo>
                <a:cubicBezTo>
                  <a:pt x="68729" y="29364"/>
                  <a:pt x="64018" y="19273"/>
                  <a:pt x="58437" y="12957"/>
                </a:cubicBezTo>
                <a:cubicBezTo>
                  <a:pt x="56352" y="10527"/>
                  <a:pt x="54237" y="8584"/>
                  <a:pt x="51835" y="6478"/>
                </a:cubicBezTo>
                <a:cubicBezTo>
                  <a:pt x="51075" y="5814"/>
                  <a:pt x="50316" y="4713"/>
                  <a:pt x="49592" y="4373"/>
                </a:cubicBezTo>
                <a:cubicBezTo>
                  <a:pt x="47884" y="3449"/>
                  <a:pt x="50352" y="6559"/>
                  <a:pt x="50759" y="6980"/>
                </a:cubicBezTo>
                <a:cubicBezTo>
                  <a:pt x="51294" y="7498"/>
                  <a:pt x="51896" y="8001"/>
                  <a:pt x="52498" y="8746"/>
                </a:cubicBezTo>
                <a:cubicBezTo>
                  <a:pt x="53130" y="9588"/>
                  <a:pt x="51768" y="8422"/>
                  <a:pt x="51331" y="8001"/>
                </a:cubicBezTo>
                <a:cubicBezTo>
                  <a:pt x="50887" y="7579"/>
                  <a:pt x="50504" y="7320"/>
                  <a:pt x="50066" y="6980"/>
                </a:cubicBezTo>
                <a:cubicBezTo>
                  <a:pt x="49337" y="6316"/>
                  <a:pt x="46273" y="3951"/>
                  <a:pt x="47951" y="6478"/>
                </a:cubicBezTo>
                <a:cubicBezTo>
                  <a:pt x="49118" y="8163"/>
                  <a:pt x="50504" y="8325"/>
                  <a:pt x="51835" y="9847"/>
                </a:cubicBezTo>
                <a:cubicBezTo>
                  <a:pt x="52468" y="10527"/>
                  <a:pt x="51264" y="10268"/>
                  <a:pt x="50857" y="10090"/>
                </a:cubicBezTo>
                <a:cubicBezTo>
                  <a:pt x="50382" y="9847"/>
                  <a:pt x="49878" y="8924"/>
                  <a:pt x="49209" y="9005"/>
                </a:cubicBezTo>
                <a:cubicBezTo>
                  <a:pt x="49057" y="8503"/>
                  <a:pt x="48832" y="8843"/>
                  <a:pt x="48863" y="9005"/>
                </a:cubicBezTo>
                <a:cubicBezTo>
                  <a:pt x="47003" y="8746"/>
                  <a:pt x="44413" y="7320"/>
                  <a:pt x="42103" y="6737"/>
                </a:cubicBezTo>
                <a:cubicBezTo>
                  <a:pt x="41471" y="6559"/>
                  <a:pt x="42577" y="7401"/>
                  <a:pt x="42674" y="7498"/>
                </a:cubicBezTo>
                <a:cubicBezTo>
                  <a:pt x="44000" y="8244"/>
                  <a:pt x="46875" y="9928"/>
                  <a:pt x="48139" y="10851"/>
                </a:cubicBezTo>
                <a:cubicBezTo>
                  <a:pt x="50699" y="12617"/>
                  <a:pt x="52528" y="14220"/>
                  <a:pt x="53665" y="16326"/>
                </a:cubicBezTo>
                <a:cubicBezTo>
                  <a:pt x="53568" y="16164"/>
                  <a:pt x="53349" y="16407"/>
                  <a:pt x="53379" y="16585"/>
                </a:cubicBezTo>
                <a:cubicBezTo>
                  <a:pt x="53477" y="16747"/>
                  <a:pt x="54516" y="17330"/>
                  <a:pt x="54079" y="17589"/>
                </a:cubicBezTo>
                <a:cubicBezTo>
                  <a:pt x="53823" y="17670"/>
                  <a:pt x="52875" y="16164"/>
                  <a:pt x="52686" y="16066"/>
                </a:cubicBezTo>
                <a:cubicBezTo>
                  <a:pt x="52370" y="15823"/>
                  <a:pt x="52085" y="16164"/>
                  <a:pt x="51835" y="16066"/>
                </a:cubicBezTo>
                <a:cubicBezTo>
                  <a:pt x="51294" y="15823"/>
                  <a:pt x="50887" y="14722"/>
                  <a:pt x="50158" y="14722"/>
                </a:cubicBezTo>
                <a:cubicBezTo>
                  <a:pt x="50759" y="15564"/>
                  <a:pt x="51331" y="16488"/>
                  <a:pt x="51927" y="17330"/>
                </a:cubicBezTo>
                <a:cubicBezTo>
                  <a:pt x="52054" y="17330"/>
                  <a:pt x="51993" y="17670"/>
                  <a:pt x="51927" y="17330"/>
                </a:cubicBezTo>
                <a:cubicBezTo>
                  <a:pt x="50729" y="16666"/>
                  <a:pt x="49811" y="15143"/>
                  <a:pt x="48516" y="14722"/>
                </a:cubicBezTo>
                <a:cubicBezTo>
                  <a:pt x="49811" y="15743"/>
                  <a:pt x="51015" y="17087"/>
                  <a:pt x="52212" y="18593"/>
                </a:cubicBezTo>
                <a:cubicBezTo>
                  <a:pt x="52686" y="19273"/>
                  <a:pt x="51264" y="18010"/>
                  <a:pt x="51045" y="17832"/>
                </a:cubicBezTo>
                <a:cubicBezTo>
                  <a:pt x="48261" y="15321"/>
                  <a:pt x="45671" y="13459"/>
                  <a:pt x="42291" y="12114"/>
                </a:cubicBezTo>
                <a:cubicBezTo>
                  <a:pt x="40875" y="11612"/>
                  <a:pt x="42832" y="12795"/>
                  <a:pt x="43179" y="12957"/>
                </a:cubicBezTo>
                <a:cubicBezTo>
                  <a:pt x="44534" y="13637"/>
                  <a:pt x="45708" y="14220"/>
                  <a:pt x="47161" y="15240"/>
                </a:cubicBezTo>
                <a:cubicBezTo>
                  <a:pt x="48072" y="15904"/>
                  <a:pt x="45799" y="15240"/>
                  <a:pt x="45799" y="15240"/>
                </a:cubicBezTo>
                <a:cubicBezTo>
                  <a:pt x="45799" y="15564"/>
                  <a:pt x="48297" y="17249"/>
                  <a:pt x="48425" y="17330"/>
                </a:cubicBezTo>
                <a:cubicBezTo>
                  <a:pt x="49525" y="18172"/>
                  <a:pt x="50030" y="18512"/>
                  <a:pt x="50857" y="19694"/>
                </a:cubicBezTo>
                <a:cubicBezTo>
                  <a:pt x="50978" y="19694"/>
                  <a:pt x="51136" y="19613"/>
                  <a:pt x="51136" y="19937"/>
                </a:cubicBezTo>
                <a:cubicBezTo>
                  <a:pt x="51264" y="19937"/>
                  <a:pt x="51422" y="19856"/>
                  <a:pt x="51422" y="20197"/>
                </a:cubicBezTo>
                <a:cubicBezTo>
                  <a:pt x="51835" y="19937"/>
                  <a:pt x="51452" y="20958"/>
                  <a:pt x="51422" y="20197"/>
                </a:cubicBezTo>
                <a:cubicBezTo>
                  <a:pt x="51331" y="20116"/>
                  <a:pt x="51173" y="20197"/>
                  <a:pt x="51136" y="19937"/>
                </a:cubicBezTo>
                <a:cubicBezTo>
                  <a:pt x="51045" y="19856"/>
                  <a:pt x="50857" y="19937"/>
                  <a:pt x="50857" y="19694"/>
                </a:cubicBezTo>
                <a:cubicBezTo>
                  <a:pt x="50097" y="19516"/>
                  <a:pt x="48297" y="17330"/>
                  <a:pt x="47161" y="17330"/>
                </a:cubicBezTo>
                <a:cubicBezTo>
                  <a:pt x="46620" y="17330"/>
                  <a:pt x="46875" y="18091"/>
                  <a:pt x="47537" y="18091"/>
                </a:cubicBezTo>
                <a:cubicBezTo>
                  <a:pt x="47568" y="17330"/>
                  <a:pt x="47951" y="18350"/>
                  <a:pt x="47537" y="18091"/>
                </a:cubicBezTo>
                <a:cubicBezTo>
                  <a:pt x="49306" y="19937"/>
                  <a:pt x="51106" y="21541"/>
                  <a:pt x="52686" y="23808"/>
                </a:cubicBezTo>
                <a:cubicBezTo>
                  <a:pt x="52814" y="23808"/>
                  <a:pt x="52972" y="23727"/>
                  <a:pt x="53003" y="24068"/>
                </a:cubicBezTo>
                <a:cubicBezTo>
                  <a:pt x="53100" y="24149"/>
                  <a:pt x="53258" y="23987"/>
                  <a:pt x="53288" y="24327"/>
                </a:cubicBezTo>
                <a:cubicBezTo>
                  <a:pt x="53416" y="24327"/>
                  <a:pt x="53349" y="24748"/>
                  <a:pt x="53288" y="24327"/>
                </a:cubicBezTo>
                <a:cubicBezTo>
                  <a:pt x="53161" y="24327"/>
                  <a:pt x="53003" y="24408"/>
                  <a:pt x="53003" y="24068"/>
                </a:cubicBezTo>
                <a:cubicBezTo>
                  <a:pt x="52875" y="24068"/>
                  <a:pt x="52717" y="24149"/>
                  <a:pt x="52686" y="23808"/>
                </a:cubicBezTo>
                <a:cubicBezTo>
                  <a:pt x="49246" y="20877"/>
                  <a:pt x="45768" y="17929"/>
                  <a:pt x="41696" y="16585"/>
                </a:cubicBezTo>
                <a:cubicBezTo>
                  <a:pt x="42012" y="16909"/>
                  <a:pt x="43623" y="17670"/>
                  <a:pt x="44346" y="18091"/>
                </a:cubicBezTo>
                <a:cubicBezTo>
                  <a:pt x="45009" y="18512"/>
                  <a:pt x="44127" y="18593"/>
                  <a:pt x="44127" y="18593"/>
                </a:cubicBezTo>
                <a:cubicBezTo>
                  <a:pt x="44346" y="18852"/>
                  <a:pt x="44820" y="18933"/>
                  <a:pt x="45106" y="19192"/>
                </a:cubicBezTo>
                <a:cubicBezTo>
                  <a:pt x="49623" y="22383"/>
                  <a:pt x="53665" y="26173"/>
                  <a:pt x="57550" y="31307"/>
                </a:cubicBezTo>
                <a:cubicBezTo>
                  <a:pt x="60802" y="35599"/>
                  <a:pt x="63167" y="39811"/>
                  <a:pt x="66109" y="45026"/>
                </a:cubicBezTo>
                <a:cubicBezTo>
                  <a:pt x="66547" y="45868"/>
                  <a:pt x="67811" y="47876"/>
                  <a:pt x="68443" y="49480"/>
                </a:cubicBezTo>
                <a:cubicBezTo>
                  <a:pt x="68541" y="49642"/>
                  <a:pt x="68729" y="49820"/>
                  <a:pt x="68541" y="49982"/>
                </a:cubicBezTo>
                <a:cubicBezTo>
                  <a:pt x="68224" y="50241"/>
                  <a:pt x="66170" y="46030"/>
                  <a:pt x="65726" y="45350"/>
                </a:cubicBezTo>
                <a:cubicBezTo>
                  <a:pt x="62948" y="40653"/>
                  <a:pt x="60516" y="36183"/>
                  <a:pt x="57075" y="32393"/>
                </a:cubicBezTo>
                <a:cubicBezTo>
                  <a:pt x="55088" y="30125"/>
                  <a:pt x="52814" y="27517"/>
                  <a:pt x="50571" y="25574"/>
                </a:cubicBezTo>
                <a:cubicBezTo>
                  <a:pt x="47537" y="23144"/>
                  <a:pt x="45009" y="21120"/>
                  <a:pt x="41410" y="20958"/>
                </a:cubicBezTo>
                <a:cubicBezTo>
                  <a:pt x="42577" y="21800"/>
                  <a:pt x="43969" y="22043"/>
                  <a:pt x="45009" y="23306"/>
                </a:cubicBezTo>
                <a:cubicBezTo>
                  <a:pt x="45392" y="23306"/>
                  <a:pt x="45671" y="23387"/>
                  <a:pt x="45896" y="23808"/>
                </a:cubicBezTo>
                <a:cubicBezTo>
                  <a:pt x="46401" y="23565"/>
                  <a:pt x="46024" y="24570"/>
                  <a:pt x="45896" y="23808"/>
                </a:cubicBezTo>
                <a:cubicBezTo>
                  <a:pt x="45519" y="23808"/>
                  <a:pt x="45234" y="23727"/>
                  <a:pt x="45009" y="23306"/>
                </a:cubicBezTo>
                <a:cubicBezTo>
                  <a:pt x="44534" y="23306"/>
                  <a:pt x="42832" y="21962"/>
                  <a:pt x="42012" y="21962"/>
                </a:cubicBezTo>
                <a:cubicBezTo>
                  <a:pt x="41094" y="21962"/>
                  <a:pt x="42170" y="22302"/>
                  <a:pt x="42389" y="22804"/>
                </a:cubicBezTo>
                <a:cubicBezTo>
                  <a:pt x="43021" y="22464"/>
                  <a:pt x="42607" y="23565"/>
                  <a:pt x="42389" y="22804"/>
                </a:cubicBezTo>
                <a:cubicBezTo>
                  <a:pt x="41537" y="22545"/>
                  <a:pt x="41252" y="22221"/>
                  <a:pt x="40650" y="22545"/>
                </a:cubicBezTo>
                <a:cubicBezTo>
                  <a:pt x="40680" y="22464"/>
                  <a:pt x="41252" y="22464"/>
                  <a:pt x="41221" y="22804"/>
                </a:cubicBezTo>
                <a:cubicBezTo>
                  <a:pt x="41155" y="23306"/>
                  <a:pt x="39075" y="22804"/>
                  <a:pt x="40243" y="23808"/>
                </a:cubicBezTo>
                <a:cubicBezTo>
                  <a:pt x="40996" y="24408"/>
                  <a:pt x="42200" y="24570"/>
                  <a:pt x="42960" y="25072"/>
                </a:cubicBezTo>
                <a:cubicBezTo>
                  <a:pt x="43586" y="25493"/>
                  <a:pt x="44474" y="26513"/>
                  <a:pt x="45392" y="27177"/>
                </a:cubicBezTo>
                <a:cubicBezTo>
                  <a:pt x="45738" y="27436"/>
                  <a:pt x="46462" y="27777"/>
                  <a:pt x="46875" y="28198"/>
                </a:cubicBezTo>
                <a:cubicBezTo>
                  <a:pt x="48012" y="29364"/>
                  <a:pt x="46115" y="27938"/>
                  <a:pt x="45610" y="27679"/>
                </a:cubicBezTo>
                <a:cubicBezTo>
                  <a:pt x="44316" y="27015"/>
                  <a:pt x="43841" y="27015"/>
                  <a:pt x="42486" y="26675"/>
                </a:cubicBezTo>
                <a:cubicBezTo>
                  <a:pt x="41945" y="26513"/>
                  <a:pt x="40620" y="26254"/>
                  <a:pt x="41696" y="27177"/>
                </a:cubicBezTo>
                <a:cubicBezTo>
                  <a:pt x="43118" y="28360"/>
                  <a:pt x="44534" y="28522"/>
                  <a:pt x="45987" y="30044"/>
                </a:cubicBezTo>
                <a:cubicBezTo>
                  <a:pt x="46875" y="30967"/>
                  <a:pt x="44917" y="29704"/>
                  <a:pt x="44030" y="29283"/>
                </a:cubicBezTo>
                <a:cubicBezTo>
                  <a:pt x="43525" y="28943"/>
                  <a:pt x="40650" y="28100"/>
                  <a:pt x="42200" y="29283"/>
                </a:cubicBezTo>
                <a:cubicBezTo>
                  <a:pt x="42516" y="29542"/>
                  <a:pt x="43811" y="30125"/>
                  <a:pt x="43750" y="30287"/>
                </a:cubicBezTo>
                <a:cubicBezTo>
                  <a:pt x="43586" y="30724"/>
                  <a:pt x="42577" y="30044"/>
                  <a:pt x="42486" y="30044"/>
                </a:cubicBezTo>
                <a:cubicBezTo>
                  <a:pt x="40462" y="29283"/>
                  <a:pt x="38632" y="28862"/>
                  <a:pt x="36449" y="28441"/>
                </a:cubicBezTo>
                <a:cubicBezTo>
                  <a:pt x="35726" y="28360"/>
                  <a:pt x="35282" y="28100"/>
                  <a:pt x="34711" y="28198"/>
                </a:cubicBezTo>
                <a:cubicBezTo>
                  <a:pt x="34680" y="28198"/>
                  <a:pt x="34303" y="28522"/>
                  <a:pt x="34303" y="28700"/>
                </a:cubicBezTo>
                <a:cubicBezTo>
                  <a:pt x="34364" y="29040"/>
                  <a:pt x="38346" y="30384"/>
                  <a:pt x="38601" y="30546"/>
                </a:cubicBezTo>
                <a:cubicBezTo>
                  <a:pt x="40650" y="31728"/>
                  <a:pt x="40778" y="31647"/>
                  <a:pt x="42674" y="32652"/>
                </a:cubicBezTo>
                <a:cubicBezTo>
                  <a:pt x="45641" y="34158"/>
                  <a:pt x="47635" y="35761"/>
                  <a:pt x="50255" y="38288"/>
                </a:cubicBezTo>
                <a:cubicBezTo>
                  <a:pt x="50662" y="38029"/>
                  <a:pt x="50285" y="39130"/>
                  <a:pt x="50255" y="38288"/>
                </a:cubicBezTo>
                <a:cubicBezTo>
                  <a:pt x="47319" y="36264"/>
                  <a:pt x="44632" y="33656"/>
                  <a:pt x="41221" y="32911"/>
                </a:cubicBezTo>
                <a:cubicBezTo>
                  <a:pt x="40905" y="32069"/>
                  <a:pt x="40492" y="33154"/>
                  <a:pt x="41221" y="32911"/>
                </a:cubicBezTo>
                <a:cubicBezTo>
                  <a:pt x="41282" y="32992"/>
                  <a:pt x="43434" y="34498"/>
                  <a:pt x="43465" y="34417"/>
                </a:cubicBezTo>
                <a:cubicBezTo>
                  <a:pt x="43398" y="34579"/>
                  <a:pt x="40559" y="33656"/>
                  <a:pt x="42200" y="35178"/>
                </a:cubicBezTo>
                <a:cubicBezTo>
                  <a:pt x="42765" y="35761"/>
                  <a:pt x="43556" y="36102"/>
                  <a:pt x="44346" y="36523"/>
                </a:cubicBezTo>
                <a:cubicBezTo>
                  <a:pt x="45264" y="37025"/>
                  <a:pt x="45009" y="36944"/>
                  <a:pt x="45519" y="37284"/>
                </a:cubicBezTo>
                <a:cubicBezTo>
                  <a:pt x="46498" y="38029"/>
                  <a:pt x="44346" y="36863"/>
                  <a:pt x="44255" y="36782"/>
                </a:cubicBezTo>
                <a:cubicBezTo>
                  <a:pt x="42802" y="36021"/>
                  <a:pt x="41221" y="35259"/>
                  <a:pt x="39483" y="34919"/>
                </a:cubicBezTo>
                <a:cubicBezTo>
                  <a:pt x="43306" y="37284"/>
                  <a:pt x="47726" y="39551"/>
                  <a:pt x="51422" y="43260"/>
                </a:cubicBezTo>
                <a:cubicBezTo>
                  <a:pt x="52310" y="44086"/>
                  <a:pt x="53258" y="44848"/>
                  <a:pt x="53951" y="46370"/>
                </a:cubicBezTo>
                <a:cubicBezTo>
                  <a:pt x="54358" y="46111"/>
                  <a:pt x="53981" y="47131"/>
                  <a:pt x="53951" y="46370"/>
                </a:cubicBezTo>
                <a:cubicBezTo>
                  <a:pt x="50504" y="42920"/>
                  <a:pt x="46620" y="39389"/>
                  <a:pt x="42389" y="37527"/>
                </a:cubicBezTo>
                <a:cubicBezTo>
                  <a:pt x="40936" y="36944"/>
                  <a:pt x="39386" y="36183"/>
                  <a:pt x="38000" y="36021"/>
                </a:cubicBezTo>
                <a:cubicBezTo>
                  <a:pt x="37872" y="35940"/>
                  <a:pt x="37179" y="35761"/>
                  <a:pt x="37051" y="36183"/>
                </a:cubicBezTo>
                <a:cubicBezTo>
                  <a:pt x="37209" y="35940"/>
                  <a:pt x="38218" y="36685"/>
                  <a:pt x="38158" y="36782"/>
                </a:cubicBezTo>
                <a:cubicBezTo>
                  <a:pt x="38723" y="36944"/>
                  <a:pt x="39355" y="37025"/>
                  <a:pt x="40048" y="37527"/>
                </a:cubicBezTo>
                <a:cubicBezTo>
                  <a:pt x="40650" y="37948"/>
                  <a:pt x="41094" y="38709"/>
                  <a:pt x="39860" y="38288"/>
                </a:cubicBezTo>
                <a:cubicBezTo>
                  <a:pt x="38091" y="37705"/>
                  <a:pt x="40808" y="38871"/>
                  <a:pt x="41696" y="39389"/>
                </a:cubicBezTo>
                <a:cubicBezTo>
                  <a:pt x="47221" y="42240"/>
                  <a:pt x="52182" y="46872"/>
                  <a:pt x="56510" y="52590"/>
                </a:cubicBezTo>
                <a:cubicBezTo>
                  <a:pt x="56571" y="52590"/>
                  <a:pt x="56699" y="52590"/>
                  <a:pt x="56699" y="52849"/>
                </a:cubicBezTo>
                <a:cubicBezTo>
                  <a:pt x="57106" y="52590"/>
                  <a:pt x="56699" y="53610"/>
                  <a:pt x="56699" y="52849"/>
                </a:cubicBezTo>
                <a:cubicBezTo>
                  <a:pt x="56601" y="52768"/>
                  <a:pt x="56510" y="52849"/>
                  <a:pt x="56510" y="52590"/>
                </a:cubicBezTo>
                <a:cubicBezTo>
                  <a:pt x="49939" y="44848"/>
                  <a:pt x="42072" y="38871"/>
                  <a:pt x="33829" y="37527"/>
                </a:cubicBezTo>
                <a:cubicBezTo>
                  <a:pt x="31714" y="37203"/>
                  <a:pt x="29246" y="36604"/>
                  <a:pt x="26814" y="37025"/>
                </a:cubicBezTo>
                <a:cubicBezTo>
                  <a:pt x="25489" y="37284"/>
                  <a:pt x="27477" y="37106"/>
                  <a:pt x="28297" y="37284"/>
                </a:cubicBezTo>
                <a:cubicBezTo>
                  <a:pt x="29088" y="37527"/>
                  <a:pt x="31240" y="37527"/>
                  <a:pt x="32279" y="38029"/>
                </a:cubicBezTo>
                <a:cubicBezTo>
                  <a:pt x="33009" y="38466"/>
                  <a:pt x="31142" y="38288"/>
                  <a:pt x="30607" y="38288"/>
                </a:cubicBezTo>
                <a:cubicBezTo>
                  <a:pt x="26279" y="38369"/>
                  <a:pt x="20875" y="39292"/>
                  <a:pt x="16139" y="40134"/>
                </a:cubicBezTo>
                <a:cubicBezTo>
                  <a:pt x="14656" y="40394"/>
                  <a:pt x="12188" y="41398"/>
                  <a:pt x="10297" y="42499"/>
                </a:cubicBezTo>
                <a:cubicBezTo>
                  <a:pt x="9003" y="43163"/>
                  <a:pt x="7768" y="44184"/>
                  <a:pt x="7610" y="44346"/>
                </a:cubicBezTo>
                <a:cubicBezTo>
                  <a:pt x="7610" y="44346"/>
                  <a:pt x="7641" y="44265"/>
                  <a:pt x="7671" y="44265"/>
                </a:cubicBezTo>
                <a:cubicBezTo>
                  <a:pt x="7580" y="44346"/>
                  <a:pt x="7580" y="44346"/>
                  <a:pt x="7610" y="44346"/>
                </a:cubicBezTo>
                <a:cubicBezTo>
                  <a:pt x="6978" y="44848"/>
                  <a:pt x="6346" y="45188"/>
                  <a:pt x="5714" y="45868"/>
                </a:cubicBezTo>
                <a:cubicBezTo>
                  <a:pt x="4291" y="47374"/>
                  <a:pt x="6917" y="45350"/>
                  <a:pt x="7264" y="45026"/>
                </a:cubicBezTo>
                <a:cubicBezTo>
                  <a:pt x="10103" y="42920"/>
                  <a:pt x="12820" y="41236"/>
                  <a:pt x="16516" y="40394"/>
                </a:cubicBezTo>
                <a:cubicBezTo>
                  <a:pt x="18285" y="39973"/>
                  <a:pt x="20182" y="39892"/>
                  <a:pt x="22267" y="39632"/>
                </a:cubicBezTo>
                <a:cubicBezTo>
                  <a:pt x="24133" y="39389"/>
                  <a:pt x="26340" y="38547"/>
                  <a:pt x="27890" y="39130"/>
                </a:cubicBezTo>
                <a:cubicBezTo>
                  <a:pt x="29088" y="39551"/>
                  <a:pt x="27513" y="39632"/>
                  <a:pt x="26814" y="39632"/>
                </a:cubicBezTo>
                <a:cubicBezTo>
                  <a:pt x="25142" y="39632"/>
                  <a:pt x="23185" y="39713"/>
                  <a:pt x="21574" y="40394"/>
                </a:cubicBezTo>
                <a:cubicBezTo>
                  <a:pt x="20528" y="40815"/>
                  <a:pt x="22838" y="40475"/>
                  <a:pt x="23215" y="40394"/>
                </a:cubicBezTo>
                <a:cubicBezTo>
                  <a:pt x="24984" y="40232"/>
                  <a:pt x="26753" y="40232"/>
                  <a:pt x="28395" y="40394"/>
                </a:cubicBezTo>
                <a:cubicBezTo>
                  <a:pt x="33957" y="41058"/>
                  <a:pt x="39136" y="43503"/>
                  <a:pt x="44285" y="46613"/>
                </a:cubicBezTo>
                <a:cubicBezTo>
                  <a:pt x="44820" y="46953"/>
                  <a:pt x="45355" y="47293"/>
                  <a:pt x="45896" y="47633"/>
                </a:cubicBezTo>
                <a:cubicBezTo>
                  <a:pt x="46182" y="47633"/>
                  <a:pt x="46431" y="47795"/>
                  <a:pt x="46559" y="48136"/>
                </a:cubicBezTo>
                <a:cubicBezTo>
                  <a:pt x="47094" y="47876"/>
                  <a:pt x="46686" y="48978"/>
                  <a:pt x="46559" y="48136"/>
                </a:cubicBezTo>
                <a:cubicBezTo>
                  <a:pt x="46273" y="48217"/>
                  <a:pt x="46024" y="48055"/>
                  <a:pt x="45896" y="47633"/>
                </a:cubicBezTo>
                <a:cubicBezTo>
                  <a:pt x="45355" y="47293"/>
                  <a:pt x="44820" y="46953"/>
                  <a:pt x="44285" y="46613"/>
                </a:cubicBezTo>
                <a:cubicBezTo>
                  <a:pt x="36735" y="42240"/>
                  <a:pt x="26498" y="41236"/>
                  <a:pt x="17592" y="43001"/>
                </a:cubicBezTo>
                <a:cubicBezTo>
                  <a:pt x="14151" y="43682"/>
                  <a:pt x="9568" y="45188"/>
                  <a:pt x="6504" y="47876"/>
                </a:cubicBezTo>
                <a:cubicBezTo>
                  <a:pt x="4990" y="49221"/>
                  <a:pt x="3598" y="50484"/>
                  <a:pt x="3379" y="52849"/>
                </a:cubicBezTo>
                <a:cubicBezTo>
                  <a:pt x="3440" y="52347"/>
                  <a:pt x="3410" y="53934"/>
                  <a:pt x="3379" y="53853"/>
                </a:cubicBezTo>
                <a:cubicBezTo>
                  <a:pt x="3471" y="54112"/>
                  <a:pt x="4170" y="53610"/>
                  <a:pt x="4072" y="54112"/>
                </a:cubicBezTo>
                <a:cubicBezTo>
                  <a:pt x="3854" y="55035"/>
                  <a:pt x="3063" y="53934"/>
                  <a:pt x="2905" y="54614"/>
                </a:cubicBezTo>
                <a:cubicBezTo>
                  <a:pt x="2620" y="55716"/>
                  <a:pt x="3471" y="55958"/>
                  <a:pt x="3659" y="55958"/>
                </a:cubicBezTo>
                <a:cubicBezTo>
                  <a:pt x="3817" y="55958"/>
                  <a:pt x="5112" y="54873"/>
                  <a:pt x="4072" y="55958"/>
                </a:cubicBezTo>
                <a:cubicBezTo>
                  <a:pt x="4012" y="55958"/>
                  <a:pt x="3817" y="56461"/>
                  <a:pt x="3756" y="56461"/>
                </a:cubicBezTo>
                <a:cubicBezTo>
                  <a:pt x="3410" y="56720"/>
                  <a:pt x="2838" y="56039"/>
                  <a:pt x="2905" y="57983"/>
                </a:cubicBezTo>
                <a:cubicBezTo>
                  <a:pt x="2905" y="58566"/>
                  <a:pt x="3155" y="58485"/>
                  <a:pt x="3094" y="59327"/>
                </a:cubicBezTo>
                <a:cubicBezTo>
                  <a:pt x="3094" y="59408"/>
                  <a:pt x="2717" y="59246"/>
                  <a:pt x="2717" y="59327"/>
                </a:cubicBezTo>
                <a:cubicBezTo>
                  <a:pt x="2589" y="59991"/>
                  <a:pt x="2875" y="59489"/>
                  <a:pt x="2905" y="60234"/>
                </a:cubicBezTo>
                <a:cubicBezTo>
                  <a:pt x="2875" y="59991"/>
                  <a:pt x="2589" y="61239"/>
                  <a:pt x="2680" y="61158"/>
                </a:cubicBezTo>
                <a:cubicBezTo>
                  <a:pt x="2273" y="62178"/>
                  <a:pt x="1610" y="61919"/>
                  <a:pt x="1641" y="63182"/>
                </a:cubicBezTo>
                <a:cubicBezTo>
                  <a:pt x="1641" y="63943"/>
                  <a:pt x="2303" y="62842"/>
                  <a:pt x="2401" y="63943"/>
                </a:cubicBezTo>
                <a:cubicBezTo>
                  <a:pt x="2431" y="64186"/>
                  <a:pt x="565" y="66049"/>
                  <a:pt x="1732" y="66794"/>
                </a:cubicBezTo>
                <a:cubicBezTo>
                  <a:pt x="1987" y="66972"/>
                  <a:pt x="2176" y="66972"/>
                  <a:pt x="2206" y="66972"/>
                </a:cubicBezTo>
                <a:cubicBezTo>
                  <a:pt x="2176" y="66972"/>
                  <a:pt x="2048" y="67053"/>
                  <a:pt x="1829" y="67296"/>
                </a:cubicBezTo>
                <a:cubicBezTo>
                  <a:pt x="1829" y="67296"/>
                  <a:pt x="1513" y="68057"/>
                  <a:pt x="1544" y="68154"/>
                </a:cubicBezTo>
                <a:cubicBezTo>
                  <a:pt x="1610" y="68316"/>
                  <a:pt x="3063" y="66891"/>
                  <a:pt x="2303" y="67814"/>
                </a:cubicBezTo>
                <a:cubicBezTo>
                  <a:pt x="2462" y="67636"/>
                  <a:pt x="1009" y="69499"/>
                  <a:pt x="1039" y="69159"/>
                </a:cubicBezTo>
                <a:cubicBezTo>
                  <a:pt x="881" y="70341"/>
                  <a:pt x="1860" y="70001"/>
                  <a:pt x="1829" y="70665"/>
                </a:cubicBezTo>
                <a:cubicBezTo>
                  <a:pt x="1829" y="70665"/>
                  <a:pt x="0" y="71928"/>
                  <a:pt x="948" y="72268"/>
                </a:cubicBezTo>
                <a:cubicBezTo>
                  <a:pt x="1386" y="72447"/>
                  <a:pt x="1702" y="73370"/>
                  <a:pt x="2018" y="73532"/>
                </a:cubicBezTo>
                <a:cubicBezTo>
                  <a:pt x="2303" y="73694"/>
                  <a:pt x="2620" y="73192"/>
                  <a:pt x="2717" y="73273"/>
                </a:cubicBezTo>
                <a:cubicBezTo>
                  <a:pt x="2996" y="73694"/>
                  <a:pt x="2522" y="74374"/>
                  <a:pt x="3094" y="74633"/>
                </a:cubicBezTo>
                <a:cubicBezTo>
                  <a:pt x="3598" y="74795"/>
                  <a:pt x="4674" y="73111"/>
                  <a:pt x="6097" y="71766"/>
                </a:cubicBezTo>
                <a:cubicBezTo>
                  <a:pt x="10893" y="67053"/>
                  <a:pt x="17057" y="66891"/>
                  <a:pt x="23027" y="65531"/>
                </a:cubicBezTo>
                <a:cubicBezTo>
                  <a:pt x="25835" y="64867"/>
                  <a:pt x="28613" y="66049"/>
                  <a:pt x="31300" y="66292"/>
                </a:cubicBezTo>
                <a:cubicBezTo>
                  <a:pt x="32911" y="66470"/>
                  <a:pt x="34462" y="66470"/>
                  <a:pt x="35975" y="66794"/>
                </a:cubicBezTo>
                <a:cubicBezTo>
                  <a:pt x="38218" y="67393"/>
                  <a:pt x="40334" y="68899"/>
                  <a:pt x="42486" y="69078"/>
                </a:cubicBezTo>
                <a:cubicBezTo>
                  <a:pt x="42419" y="68899"/>
                  <a:pt x="42674" y="68657"/>
                  <a:pt x="42863" y="69159"/>
                </a:cubicBezTo>
                <a:cubicBezTo>
                  <a:pt x="43683" y="69321"/>
                  <a:pt x="42577" y="69661"/>
                  <a:pt x="43367" y="69402"/>
                </a:cubicBezTo>
                <a:cubicBezTo>
                  <a:pt x="44188" y="69159"/>
                  <a:pt x="42990" y="70163"/>
                  <a:pt x="43841" y="69920"/>
                </a:cubicBezTo>
                <a:cubicBezTo>
                  <a:pt x="43969" y="69159"/>
                  <a:pt x="44376" y="70163"/>
                  <a:pt x="43841" y="69920"/>
                </a:cubicBezTo>
                <a:cubicBezTo>
                  <a:pt x="44030" y="70341"/>
                  <a:pt x="44316" y="70422"/>
                  <a:pt x="44632" y="70422"/>
                </a:cubicBezTo>
                <a:cubicBezTo>
                  <a:pt x="44632" y="70341"/>
                  <a:pt x="44632" y="70244"/>
                  <a:pt x="44632" y="70163"/>
                </a:cubicBezTo>
                <a:cubicBezTo>
                  <a:pt x="44127" y="70503"/>
                  <a:pt x="44504" y="69402"/>
                  <a:pt x="44632" y="70163"/>
                </a:cubicBezTo>
                <a:cubicBezTo>
                  <a:pt x="44759" y="70244"/>
                  <a:pt x="44978" y="70082"/>
                  <a:pt x="45009" y="70422"/>
                </a:cubicBezTo>
                <a:cubicBezTo>
                  <a:pt x="45136" y="70503"/>
                  <a:pt x="45264" y="70584"/>
                  <a:pt x="45355" y="70665"/>
                </a:cubicBezTo>
                <a:cubicBezTo>
                  <a:pt x="45264" y="70665"/>
                  <a:pt x="45075" y="70843"/>
                  <a:pt x="45106" y="70924"/>
                </a:cubicBezTo>
                <a:cubicBezTo>
                  <a:pt x="45167" y="71086"/>
                  <a:pt x="45452" y="70843"/>
                  <a:pt x="45392" y="70665"/>
                </a:cubicBezTo>
                <a:lnTo>
                  <a:pt x="45392" y="70665"/>
                </a:lnTo>
                <a:cubicBezTo>
                  <a:pt x="48139" y="72447"/>
                  <a:pt x="50887" y="75135"/>
                  <a:pt x="53379" y="77986"/>
                </a:cubicBezTo>
                <a:cubicBezTo>
                  <a:pt x="54200" y="78925"/>
                  <a:pt x="54960" y="80512"/>
                  <a:pt x="55811" y="81355"/>
                </a:cubicBezTo>
                <a:cubicBezTo>
                  <a:pt x="56480" y="81954"/>
                  <a:pt x="57142" y="81954"/>
                  <a:pt x="57775" y="82618"/>
                </a:cubicBezTo>
                <a:cubicBezTo>
                  <a:pt x="58784" y="83719"/>
                  <a:pt x="59793" y="85809"/>
                  <a:pt x="60863" y="87590"/>
                </a:cubicBezTo>
                <a:cubicBezTo>
                  <a:pt x="63866" y="92384"/>
                  <a:pt x="66674" y="98102"/>
                  <a:pt x="69610" y="103074"/>
                </a:cubicBezTo>
                <a:cubicBezTo>
                  <a:pt x="72930" y="108711"/>
                  <a:pt x="76784" y="113586"/>
                  <a:pt x="81586" y="116533"/>
                </a:cubicBezTo>
                <a:cubicBezTo>
                  <a:pt x="82340" y="117036"/>
                  <a:pt x="84334" y="117959"/>
                  <a:pt x="83355" y="117117"/>
                </a:cubicBezTo>
                <a:cubicBezTo>
                  <a:pt x="80036" y="114088"/>
                  <a:pt x="77033" y="112501"/>
                  <a:pt x="74194" y="108532"/>
                </a:cubicBezTo>
                <a:cubicBezTo>
                  <a:pt x="73908" y="108111"/>
                  <a:pt x="72486" y="105763"/>
                  <a:pt x="73720" y="107269"/>
                </a:cubicBezTo>
                <a:cubicBezTo>
                  <a:pt x="75805" y="109796"/>
                  <a:pt x="78644" y="112922"/>
                  <a:pt x="81203" y="114768"/>
                </a:cubicBezTo>
                <a:cubicBezTo>
                  <a:pt x="82656" y="115772"/>
                  <a:pt x="84303" y="116614"/>
                  <a:pt x="85787" y="117376"/>
                </a:cubicBezTo>
                <a:cubicBezTo>
                  <a:pt x="89610" y="119222"/>
                  <a:pt x="92954" y="119141"/>
                  <a:pt x="97349" y="119643"/>
                </a:cubicBezTo>
                <a:cubicBezTo>
                  <a:pt x="99811" y="119983"/>
                  <a:pt x="105051" y="119983"/>
                  <a:pt x="107264" y="119643"/>
                </a:cubicBezTo>
                <a:cubicBezTo>
                  <a:pt x="107234" y="119643"/>
                  <a:pt x="109319" y="119821"/>
                  <a:pt x="109319" y="119141"/>
                </a:cubicBezTo>
                <a:cubicBezTo>
                  <a:pt x="109319" y="118979"/>
                  <a:pt x="107708" y="118380"/>
                  <a:pt x="107550" y="118380"/>
                </a:cubicBezTo>
                <a:cubicBezTo>
                  <a:pt x="107361" y="118380"/>
                  <a:pt x="107203" y="118882"/>
                  <a:pt x="107075" y="118882"/>
                </a:cubicBezTo>
                <a:cubicBezTo>
                  <a:pt x="106346" y="119060"/>
                  <a:pt x="105367" y="118720"/>
                  <a:pt x="104455" y="118639"/>
                </a:cubicBezTo>
                <a:cubicBezTo>
                  <a:pt x="100693" y="118218"/>
                  <a:pt x="96401" y="118461"/>
                  <a:pt x="92389" y="117635"/>
                </a:cubicBezTo>
                <a:cubicBezTo>
                  <a:pt x="90996" y="117295"/>
                  <a:pt x="89167" y="116112"/>
                  <a:pt x="87714" y="115529"/>
                </a:cubicBezTo>
                <a:cubicBezTo>
                  <a:pt x="87556" y="115351"/>
                  <a:pt x="87142" y="115853"/>
                  <a:pt x="87142" y="115270"/>
                </a:cubicBezTo>
                <a:cubicBezTo>
                  <a:pt x="86954" y="115108"/>
                  <a:pt x="86577" y="115610"/>
                  <a:pt x="86541" y="115011"/>
                </a:cubicBezTo>
                <a:cubicBezTo>
                  <a:pt x="86382" y="114849"/>
                  <a:pt x="85975" y="115351"/>
                  <a:pt x="85975" y="114768"/>
                </a:cubicBezTo>
                <a:cubicBezTo>
                  <a:pt x="85343" y="115011"/>
                  <a:pt x="85750" y="113926"/>
                  <a:pt x="85975" y="114768"/>
                </a:cubicBezTo>
                <a:cubicBezTo>
                  <a:pt x="86133" y="114930"/>
                  <a:pt x="86541" y="114428"/>
                  <a:pt x="86541" y="115011"/>
                </a:cubicBezTo>
                <a:cubicBezTo>
                  <a:pt x="86735" y="115189"/>
                  <a:pt x="87112" y="114687"/>
                  <a:pt x="87142" y="115270"/>
                </a:cubicBezTo>
                <a:cubicBezTo>
                  <a:pt x="87300" y="115432"/>
                  <a:pt x="87714" y="114930"/>
                  <a:pt x="87714" y="115529"/>
                </a:cubicBezTo>
                <a:cubicBezTo>
                  <a:pt x="87963" y="115270"/>
                  <a:pt x="88978" y="116031"/>
                  <a:pt x="89167" y="116031"/>
                </a:cubicBezTo>
                <a:cubicBezTo>
                  <a:pt x="90145" y="116274"/>
                  <a:pt x="88534" y="115351"/>
                  <a:pt x="87617" y="115011"/>
                </a:cubicBezTo>
                <a:cubicBezTo>
                  <a:pt x="86668" y="114590"/>
                  <a:pt x="86133" y="114347"/>
                  <a:pt x="85471" y="114266"/>
                </a:cubicBezTo>
                <a:cubicBezTo>
                  <a:pt x="85155" y="115011"/>
                  <a:pt x="84741" y="113926"/>
                  <a:pt x="85471" y="114266"/>
                </a:cubicBezTo>
                <a:cubicBezTo>
                  <a:pt x="84267" y="113327"/>
                  <a:pt x="86954" y="114266"/>
                  <a:pt x="87714" y="114509"/>
                </a:cubicBezTo>
                <a:cubicBezTo>
                  <a:pt x="88942" y="114930"/>
                  <a:pt x="90115" y="115691"/>
                  <a:pt x="91410" y="115772"/>
                </a:cubicBezTo>
                <a:cubicBezTo>
                  <a:pt x="92765" y="115950"/>
                  <a:pt x="93586" y="115610"/>
                  <a:pt x="95106" y="115772"/>
                </a:cubicBezTo>
                <a:cubicBezTo>
                  <a:pt x="100255" y="116452"/>
                  <a:pt x="106382" y="116776"/>
                  <a:pt x="110486" y="115270"/>
                </a:cubicBezTo>
                <a:cubicBezTo>
                  <a:pt x="111848" y="114768"/>
                  <a:pt x="113173" y="113926"/>
                  <a:pt x="114468" y="113424"/>
                </a:cubicBezTo>
                <a:cubicBezTo>
                  <a:pt x="115951" y="112922"/>
                  <a:pt x="117404" y="112824"/>
                  <a:pt x="118541" y="111901"/>
                </a:cubicBezTo>
                <a:cubicBezTo>
                  <a:pt x="118607" y="111820"/>
                  <a:pt x="118826" y="111237"/>
                  <a:pt x="119142" y="110897"/>
                </a:cubicBezTo>
                <a:cubicBezTo>
                  <a:pt x="118984" y="111059"/>
                  <a:pt x="119993" y="110897"/>
                  <a:pt x="119714" y="110055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4572000" y="1724848"/>
            <a:ext cx="43197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5700">
                <a:latin typeface="Montserrat"/>
                <a:ea typeface="Montserrat"/>
                <a:cs typeface="Montserrat"/>
                <a:sym typeface="Montserrat"/>
              </a:rPr>
              <a:t>GOSPEL</a:t>
            </a:r>
            <a:r>
              <a:rPr b="1" lang="en-US" sz="4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16465" l="0" r="0" t="16465"/>
          <a:stretch/>
        </p:blipFill>
        <p:spPr>
          <a:xfrm>
            <a:off x="-662653" y="-263453"/>
            <a:ext cx="5165100" cy="5201400"/>
          </a:xfrm>
          <a:custGeom>
            <a:rect b="b" l="l" r="r" t="t"/>
            <a:pathLst>
              <a:path extrusionOk="0" h="120000" w="120000">
                <a:moveTo>
                  <a:pt x="83086" y="48176"/>
                </a:moveTo>
                <a:lnTo>
                  <a:pt x="83160" y="48233"/>
                </a:lnTo>
                <a:lnTo>
                  <a:pt x="83160" y="48233"/>
                </a:lnTo>
                <a:cubicBezTo>
                  <a:pt x="83129" y="48232"/>
                  <a:pt x="83103" y="48217"/>
                  <a:pt x="83086" y="48176"/>
                </a:cubicBezTo>
                <a:close/>
                <a:moveTo>
                  <a:pt x="45567" y="47674"/>
                </a:moveTo>
                <a:cubicBezTo>
                  <a:pt x="45695" y="48095"/>
                  <a:pt x="45947" y="48257"/>
                  <a:pt x="46235" y="48176"/>
                </a:cubicBezTo>
                <a:cubicBezTo>
                  <a:pt x="46363" y="49019"/>
                  <a:pt x="46774" y="47917"/>
                  <a:pt x="46235" y="48176"/>
                </a:cubicBezTo>
                <a:cubicBezTo>
                  <a:pt x="46106" y="47836"/>
                  <a:pt x="45855" y="47674"/>
                  <a:pt x="45567" y="47674"/>
                </a:cubicBezTo>
                <a:close/>
                <a:moveTo>
                  <a:pt x="7049" y="44302"/>
                </a:moveTo>
                <a:cubicBezTo>
                  <a:pt x="7019" y="44302"/>
                  <a:pt x="6988" y="44383"/>
                  <a:pt x="6988" y="44383"/>
                </a:cubicBezTo>
                <a:cubicBezTo>
                  <a:pt x="6957" y="44383"/>
                  <a:pt x="6957" y="44383"/>
                  <a:pt x="7049" y="44302"/>
                </a:cubicBezTo>
                <a:close/>
                <a:moveTo>
                  <a:pt x="40619" y="32617"/>
                </a:moveTo>
                <a:cubicBezTo>
                  <a:pt x="40691" y="32638"/>
                  <a:pt x="40777" y="32728"/>
                  <a:pt x="40856" y="32939"/>
                </a:cubicBezTo>
                <a:cubicBezTo>
                  <a:pt x="40305" y="33121"/>
                  <a:pt x="40401" y="32556"/>
                  <a:pt x="40619" y="32617"/>
                </a:cubicBezTo>
                <a:close/>
                <a:moveTo>
                  <a:pt x="40388" y="22523"/>
                </a:moveTo>
                <a:lnTo>
                  <a:pt x="40405" y="22524"/>
                </a:lnTo>
                <a:lnTo>
                  <a:pt x="40280" y="22564"/>
                </a:lnTo>
                <a:cubicBezTo>
                  <a:pt x="40288" y="22544"/>
                  <a:pt x="40330" y="22529"/>
                  <a:pt x="40388" y="22523"/>
                </a:cubicBezTo>
                <a:close/>
                <a:moveTo>
                  <a:pt x="56550" y="0"/>
                </a:moveTo>
                <a:cubicBezTo>
                  <a:pt x="57022" y="0"/>
                  <a:pt x="57310" y="680"/>
                  <a:pt x="57726" y="1005"/>
                </a:cubicBezTo>
                <a:cubicBezTo>
                  <a:pt x="58173" y="1426"/>
                  <a:pt x="58614" y="1426"/>
                  <a:pt x="59000" y="1766"/>
                </a:cubicBezTo>
                <a:cubicBezTo>
                  <a:pt x="59221" y="2026"/>
                  <a:pt x="59441" y="2609"/>
                  <a:pt x="59668" y="2869"/>
                </a:cubicBezTo>
                <a:cubicBezTo>
                  <a:pt x="59919" y="3031"/>
                  <a:pt x="60201" y="2869"/>
                  <a:pt x="60458" y="3112"/>
                </a:cubicBezTo>
                <a:cubicBezTo>
                  <a:pt x="61285" y="3874"/>
                  <a:pt x="62241" y="5641"/>
                  <a:pt x="63098" y="6986"/>
                </a:cubicBezTo>
                <a:cubicBezTo>
                  <a:pt x="63986" y="8332"/>
                  <a:pt x="64850" y="9774"/>
                  <a:pt x="65647" y="11120"/>
                </a:cubicBezTo>
                <a:cubicBezTo>
                  <a:pt x="70418" y="19030"/>
                  <a:pt x="74492" y="27800"/>
                  <a:pt x="79778" y="33684"/>
                </a:cubicBezTo>
                <a:cubicBezTo>
                  <a:pt x="80924" y="34949"/>
                  <a:pt x="81941" y="36132"/>
                  <a:pt x="83184" y="37056"/>
                </a:cubicBezTo>
                <a:cubicBezTo>
                  <a:pt x="83852" y="37559"/>
                  <a:pt x="84581" y="38239"/>
                  <a:pt x="85255" y="38580"/>
                </a:cubicBezTo>
                <a:cubicBezTo>
                  <a:pt x="86651" y="39504"/>
                  <a:pt x="88183" y="39585"/>
                  <a:pt x="89769" y="40428"/>
                </a:cubicBezTo>
                <a:cubicBezTo>
                  <a:pt x="89867" y="40509"/>
                  <a:pt x="90345" y="40849"/>
                  <a:pt x="90443" y="40930"/>
                </a:cubicBezTo>
                <a:cubicBezTo>
                  <a:pt x="90345" y="40849"/>
                  <a:pt x="89579" y="41092"/>
                  <a:pt x="90345" y="41433"/>
                </a:cubicBezTo>
                <a:cubicBezTo>
                  <a:pt x="91588" y="42033"/>
                  <a:pt x="92856" y="42357"/>
                  <a:pt x="93971" y="42778"/>
                </a:cubicBezTo>
                <a:cubicBezTo>
                  <a:pt x="94676" y="43038"/>
                  <a:pt x="95472" y="43718"/>
                  <a:pt x="96140" y="44043"/>
                </a:cubicBezTo>
                <a:cubicBezTo>
                  <a:pt x="96489" y="44221"/>
                  <a:pt x="96838" y="43962"/>
                  <a:pt x="97126" y="44302"/>
                </a:cubicBezTo>
                <a:cubicBezTo>
                  <a:pt x="97187" y="44383"/>
                  <a:pt x="97028" y="44561"/>
                  <a:pt x="96899" y="44561"/>
                </a:cubicBezTo>
                <a:cubicBezTo>
                  <a:pt x="96807" y="44464"/>
                  <a:pt x="96740" y="44383"/>
                  <a:pt x="96709" y="44561"/>
                </a:cubicBezTo>
                <a:cubicBezTo>
                  <a:pt x="96709" y="44642"/>
                  <a:pt x="96807" y="44642"/>
                  <a:pt x="96899" y="44561"/>
                </a:cubicBezTo>
                <a:cubicBezTo>
                  <a:pt x="97059" y="44804"/>
                  <a:pt x="97255" y="45307"/>
                  <a:pt x="97157" y="45307"/>
                </a:cubicBezTo>
                <a:lnTo>
                  <a:pt x="97064" y="45239"/>
                </a:lnTo>
                <a:lnTo>
                  <a:pt x="96936" y="45064"/>
                </a:lnTo>
                <a:cubicBezTo>
                  <a:pt x="96967" y="45145"/>
                  <a:pt x="96997" y="45185"/>
                  <a:pt x="97033" y="45216"/>
                </a:cubicBezTo>
                <a:lnTo>
                  <a:pt x="97064" y="45239"/>
                </a:lnTo>
                <a:lnTo>
                  <a:pt x="97069" y="45246"/>
                </a:lnTo>
                <a:cubicBezTo>
                  <a:pt x="97109" y="45287"/>
                  <a:pt x="97141" y="45307"/>
                  <a:pt x="97157" y="45307"/>
                </a:cubicBezTo>
                <a:cubicBezTo>
                  <a:pt x="97922" y="45988"/>
                  <a:pt x="99258" y="45810"/>
                  <a:pt x="100054" y="45907"/>
                </a:cubicBezTo>
                <a:cubicBezTo>
                  <a:pt x="102663" y="46247"/>
                  <a:pt x="106449" y="45566"/>
                  <a:pt x="108109" y="45647"/>
                </a:cubicBezTo>
                <a:cubicBezTo>
                  <a:pt x="108232" y="45647"/>
                  <a:pt x="108679" y="45728"/>
                  <a:pt x="108777" y="45907"/>
                </a:cubicBezTo>
                <a:cubicBezTo>
                  <a:pt x="108520" y="45566"/>
                  <a:pt x="107693" y="46652"/>
                  <a:pt x="108170" y="46571"/>
                </a:cubicBezTo>
                <a:cubicBezTo>
                  <a:pt x="107215" y="46912"/>
                  <a:pt x="105530" y="46912"/>
                  <a:pt x="104477" y="46912"/>
                </a:cubicBezTo>
                <a:cubicBezTo>
                  <a:pt x="102951" y="46912"/>
                  <a:pt x="101230" y="46993"/>
                  <a:pt x="98590" y="46652"/>
                </a:cubicBezTo>
                <a:cubicBezTo>
                  <a:pt x="98241" y="46571"/>
                  <a:pt x="96936" y="46069"/>
                  <a:pt x="96807" y="46409"/>
                </a:cubicBezTo>
                <a:cubicBezTo>
                  <a:pt x="96838" y="46409"/>
                  <a:pt x="97377" y="47252"/>
                  <a:pt x="97316" y="47171"/>
                </a:cubicBezTo>
                <a:cubicBezTo>
                  <a:pt x="97763" y="47414"/>
                  <a:pt x="99576" y="47074"/>
                  <a:pt x="99674" y="47674"/>
                </a:cubicBezTo>
                <a:cubicBezTo>
                  <a:pt x="99766" y="48257"/>
                  <a:pt x="101389" y="47917"/>
                  <a:pt x="101328" y="47917"/>
                </a:cubicBezTo>
                <a:cubicBezTo>
                  <a:pt x="102026" y="48014"/>
                  <a:pt x="103013" y="48176"/>
                  <a:pt x="103870" y="48176"/>
                </a:cubicBezTo>
                <a:cubicBezTo>
                  <a:pt x="104287" y="48176"/>
                  <a:pt x="106639" y="48517"/>
                  <a:pt x="105334" y="48517"/>
                </a:cubicBezTo>
                <a:cubicBezTo>
                  <a:pt x="104097" y="48517"/>
                  <a:pt x="103043" y="48014"/>
                  <a:pt x="101708" y="48517"/>
                </a:cubicBezTo>
                <a:cubicBezTo>
                  <a:pt x="101132" y="48679"/>
                  <a:pt x="101898" y="48679"/>
                  <a:pt x="101518" y="49019"/>
                </a:cubicBezTo>
                <a:cubicBezTo>
                  <a:pt x="101291" y="49181"/>
                  <a:pt x="100593" y="49181"/>
                  <a:pt x="100054" y="49522"/>
                </a:cubicBezTo>
                <a:cubicBezTo>
                  <a:pt x="99735" y="49684"/>
                  <a:pt x="99509" y="50202"/>
                  <a:pt x="99258" y="50284"/>
                </a:cubicBezTo>
                <a:cubicBezTo>
                  <a:pt x="98810" y="50446"/>
                  <a:pt x="98559" y="49943"/>
                  <a:pt x="98302" y="50284"/>
                </a:cubicBezTo>
                <a:cubicBezTo>
                  <a:pt x="98082" y="50527"/>
                  <a:pt x="98271" y="51289"/>
                  <a:pt x="98204" y="51289"/>
                </a:cubicBezTo>
                <a:cubicBezTo>
                  <a:pt x="97763" y="51548"/>
                  <a:pt x="95533" y="50786"/>
                  <a:pt x="94486" y="50786"/>
                </a:cubicBezTo>
                <a:cubicBezTo>
                  <a:pt x="94290" y="50786"/>
                  <a:pt x="92856" y="50948"/>
                  <a:pt x="93689" y="51289"/>
                </a:cubicBezTo>
                <a:cubicBezTo>
                  <a:pt x="94608" y="51710"/>
                  <a:pt x="95693" y="52213"/>
                  <a:pt x="96709" y="52391"/>
                </a:cubicBezTo>
                <a:cubicBezTo>
                  <a:pt x="97095" y="52391"/>
                  <a:pt x="99196" y="52553"/>
                  <a:pt x="99258" y="52893"/>
                </a:cubicBezTo>
                <a:cubicBezTo>
                  <a:pt x="99288" y="53055"/>
                  <a:pt x="96072" y="52634"/>
                  <a:pt x="97696" y="53396"/>
                </a:cubicBezTo>
                <a:cubicBezTo>
                  <a:pt x="99227" y="54077"/>
                  <a:pt x="97126" y="54158"/>
                  <a:pt x="96807" y="54158"/>
                </a:cubicBezTo>
                <a:cubicBezTo>
                  <a:pt x="96391" y="54158"/>
                  <a:pt x="95025" y="53477"/>
                  <a:pt x="94578" y="53898"/>
                </a:cubicBezTo>
                <a:cubicBezTo>
                  <a:pt x="93653" y="54822"/>
                  <a:pt x="96489" y="54579"/>
                  <a:pt x="97414" y="54660"/>
                </a:cubicBezTo>
                <a:cubicBezTo>
                  <a:pt x="99735" y="55001"/>
                  <a:pt x="100752" y="55163"/>
                  <a:pt x="102602" y="55503"/>
                </a:cubicBezTo>
                <a:cubicBezTo>
                  <a:pt x="104795" y="55844"/>
                  <a:pt x="108072" y="56265"/>
                  <a:pt x="110559" y="56006"/>
                </a:cubicBezTo>
                <a:cubicBezTo>
                  <a:pt x="111129" y="55925"/>
                  <a:pt x="112912" y="54920"/>
                  <a:pt x="112213" y="56006"/>
                </a:cubicBezTo>
                <a:cubicBezTo>
                  <a:pt x="111797" y="56589"/>
                  <a:pt x="111956" y="56346"/>
                  <a:pt x="111037" y="56508"/>
                </a:cubicBezTo>
                <a:cubicBezTo>
                  <a:pt x="109567" y="56768"/>
                  <a:pt x="106676" y="57432"/>
                  <a:pt x="105751" y="57529"/>
                </a:cubicBezTo>
                <a:cubicBezTo>
                  <a:pt x="105530" y="57529"/>
                  <a:pt x="105334" y="57529"/>
                  <a:pt x="105144" y="57529"/>
                </a:cubicBezTo>
                <a:cubicBezTo>
                  <a:pt x="104734" y="57432"/>
                  <a:pt x="104348" y="57351"/>
                  <a:pt x="104287" y="57529"/>
                </a:cubicBezTo>
                <a:cubicBezTo>
                  <a:pt x="104287" y="57529"/>
                  <a:pt x="104667" y="57529"/>
                  <a:pt x="105144" y="57529"/>
                </a:cubicBezTo>
                <a:cubicBezTo>
                  <a:pt x="105371" y="57529"/>
                  <a:pt x="105561" y="57611"/>
                  <a:pt x="105751" y="57529"/>
                </a:cubicBezTo>
                <a:cubicBezTo>
                  <a:pt x="106327" y="57611"/>
                  <a:pt x="106957" y="57611"/>
                  <a:pt x="107313" y="57529"/>
                </a:cubicBezTo>
                <a:cubicBezTo>
                  <a:pt x="108936" y="57351"/>
                  <a:pt x="109953" y="57529"/>
                  <a:pt x="111417" y="57270"/>
                </a:cubicBezTo>
                <a:cubicBezTo>
                  <a:pt x="112085" y="57189"/>
                  <a:pt x="114314" y="56265"/>
                  <a:pt x="114376" y="56768"/>
                </a:cubicBezTo>
                <a:cubicBezTo>
                  <a:pt x="114474" y="57692"/>
                  <a:pt x="113420" y="57351"/>
                  <a:pt x="113101" y="57529"/>
                </a:cubicBezTo>
                <a:cubicBezTo>
                  <a:pt x="111766" y="58275"/>
                  <a:pt x="114406" y="58372"/>
                  <a:pt x="114376" y="58372"/>
                </a:cubicBezTo>
                <a:cubicBezTo>
                  <a:pt x="114443" y="58372"/>
                  <a:pt x="113708" y="58616"/>
                  <a:pt x="113389" y="58875"/>
                </a:cubicBezTo>
                <a:cubicBezTo>
                  <a:pt x="113169" y="58956"/>
                  <a:pt x="113359" y="59215"/>
                  <a:pt x="113199" y="59377"/>
                </a:cubicBezTo>
                <a:cubicBezTo>
                  <a:pt x="112373" y="60204"/>
                  <a:pt x="110621" y="59540"/>
                  <a:pt x="109665" y="60366"/>
                </a:cubicBezTo>
                <a:cubicBezTo>
                  <a:pt x="108709" y="60042"/>
                  <a:pt x="109157" y="61209"/>
                  <a:pt x="109665" y="60366"/>
                </a:cubicBezTo>
                <a:cubicBezTo>
                  <a:pt x="109984" y="60788"/>
                  <a:pt x="110651" y="59880"/>
                  <a:pt x="110939" y="60366"/>
                </a:cubicBezTo>
                <a:cubicBezTo>
                  <a:pt x="111037" y="60626"/>
                  <a:pt x="109059" y="61469"/>
                  <a:pt x="109157" y="61469"/>
                </a:cubicBezTo>
                <a:cubicBezTo>
                  <a:pt x="108109" y="61890"/>
                  <a:pt x="107784" y="61631"/>
                  <a:pt x="105561" y="61971"/>
                </a:cubicBezTo>
                <a:cubicBezTo>
                  <a:pt x="104826" y="62052"/>
                  <a:pt x="101359" y="62052"/>
                  <a:pt x="101328" y="62230"/>
                </a:cubicBezTo>
                <a:cubicBezTo>
                  <a:pt x="101328" y="62230"/>
                  <a:pt x="102474" y="62652"/>
                  <a:pt x="103013" y="62733"/>
                </a:cubicBezTo>
                <a:cubicBezTo>
                  <a:pt x="106002" y="63154"/>
                  <a:pt x="108520" y="63154"/>
                  <a:pt x="111227" y="62733"/>
                </a:cubicBezTo>
                <a:cubicBezTo>
                  <a:pt x="112146" y="62555"/>
                  <a:pt x="115460" y="61128"/>
                  <a:pt x="114474" y="62474"/>
                </a:cubicBezTo>
                <a:cubicBezTo>
                  <a:pt x="114155" y="62895"/>
                  <a:pt x="113261" y="63154"/>
                  <a:pt x="112912" y="63235"/>
                </a:cubicBezTo>
                <a:cubicBezTo>
                  <a:pt x="111417" y="63576"/>
                  <a:pt x="114088" y="63317"/>
                  <a:pt x="114186" y="63235"/>
                </a:cubicBezTo>
                <a:cubicBezTo>
                  <a:pt x="114216" y="63317"/>
                  <a:pt x="114026" y="64159"/>
                  <a:pt x="113965" y="63997"/>
                </a:cubicBezTo>
                <a:cubicBezTo>
                  <a:pt x="114026" y="64159"/>
                  <a:pt x="114406" y="63997"/>
                  <a:pt x="114474" y="63997"/>
                </a:cubicBezTo>
                <a:cubicBezTo>
                  <a:pt x="115778" y="63997"/>
                  <a:pt x="113769" y="64840"/>
                  <a:pt x="113199" y="65083"/>
                </a:cubicBezTo>
                <a:cubicBezTo>
                  <a:pt x="110492" y="66007"/>
                  <a:pt x="107374" y="66186"/>
                  <a:pt x="104765" y="66850"/>
                </a:cubicBezTo>
                <a:cubicBezTo>
                  <a:pt x="104287" y="67029"/>
                  <a:pt x="100850" y="66348"/>
                  <a:pt x="100660" y="66850"/>
                </a:cubicBezTo>
                <a:cubicBezTo>
                  <a:pt x="100593" y="67029"/>
                  <a:pt x="102535" y="67110"/>
                  <a:pt x="103013" y="67110"/>
                </a:cubicBezTo>
                <a:cubicBezTo>
                  <a:pt x="104158" y="67272"/>
                  <a:pt x="105273" y="67450"/>
                  <a:pt x="106229" y="67353"/>
                </a:cubicBezTo>
                <a:cubicBezTo>
                  <a:pt x="108679" y="67191"/>
                  <a:pt x="110492" y="68293"/>
                  <a:pt x="112783" y="67612"/>
                </a:cubicBezTo>
                <a:cubicBezTo>
                  <a:pt x="112979" y="67612"/>
                  <a:pt x="114155" y="66769"/>
                  <a:pt x="114284" y="67110"/>
                </a:cubicBezTo>
                <a:cubicBezTo>
                  <a:pt x="114247" y="67110"/>
                  <a:pt x="113610" y="67693"/>
                  <a:pt x="113199" y="67872"/>
                </a:cubicBezTo>
                <a:cubicBezTo>
                  <a:pt x="111987" y="68455"/>
                  <a:pt x="111668" y="68455"/>
                  <a:pt x="110651" y="68958"/>
                </a:cubicBezTo>
                <a:cubicBezTo>
                  <a:pt x="110173" y="69136"/>
                  <a:pt x="108740" y="69720"/>
                  <a:pt x="109763" y="69720"/>
                </a:cubicBezTo>
                <a:cubicBezTo>
                  <a:pt x="111705" y="69638"/>
                  <a:pt x="112722" y="69217"/>
                  <a:pt x="114474" y="68958"/>
                </a:cubicBezTo>
                <a:cubicBezTo>
                  <a:pt x="115013" y="68877"/>
                  <a:pt x="116385" y="69136"/>
                  <a:pt x="115460" y="69460"/>
                </a:cubicBezTo>
                <a:cubicBezTo>
                  <a:pt x="114755" y="69720"/>
                  <a:pt x="114535" y="70060"/>
                  <a:pt x="114186" y="70222"/>
                </a:cubicBezTo>
                <a:cubicBezTo>
                  <a:pt x="111895" y="71486"/>
                  <a:pt x="108740" y="71065"/>
                  <a:pt x="106737" y="72070"/>
                </a:cubicBezTo>
                <a:cubicBezTo>
                  <a:pt x="105971" y="72410"/>
                  <a:pt x="105561" y="72832"/>
                  <a:pt x="104385" y="72832"/>
                </a:cubicBezTo>
                <a:cubicBezTo>
                  <a:pt x="104256" y="72832"/>
                  <a:pt x="102982" y="72329"/>
                  <a:pt x="102792" y="72832"/>
                </a:cubicBezTo>
                <a:cubicBezTo>
                  <a:pt x="102792" y="72832"/>
                  <a:pt x="104795" y="73091"/>
                  <a:pt x="104856" y="73091"/>
                </a:cubicBezTo>
                <a:cubicBezTo>
                  <a:pt x="105622" y="73091"/>
                  <a:pt x="106357" y="72329"/>
                  <a:pt x="107117" y="73091"/>
                </a:cubicBezTo>
                <a:cubicBezTo>
                  <a:pt x="106804" y="72751"/>
                  <a:pt x="106516" y="74275"/>
                  <a:pt x="106835" y="74096"/>
                </a:cubicBezTo>
                <a:cubicBezTo>
                  <a:pt x="105879" y="74858"/>
                  <a:pt x="103111" y="74696"/>
                  <a:pt x="102026" y="74696"/>
                </a:cubicBezTo>
                <a:cubicBezTo>
                  <a:pt x="101101" y="74599"/>
                  <a:pt x="98333" y="74518"/>
                  <a:pt x="97316" y="74356"/>
                </a:cubicBezTo>
                <a:cubicBezTo>
                  <a:pt x="96997" y="74356"/>
                  <a:pt x="96421" y="73853"/>
                  <a:pt x="96330" y="74096"/>
                </a:cubicBezTo>
                <a:cubicBezTo>
                  <a:pt x="96140" y="74599"/>
                  <a:pt x="97157" y="74599"/>
                  <a:pt x="97218" y="74696"/>
                </a:cubicBezTo>
                <a:cubicBezTo>
                  <a:pt x="100115" y="74939"/>
                  <a:pt x="103013" y="75280"/>
                  <a:pt x="106516" y="74939"/>
                </a:cubicBezTo>
                <a:cubicBezTo>
                  <a:pt x="107950" y="74777"/>
                  <a:pt x="109346" y="74939"/>
                  <a:pt x="110651" y="74939"/>
                </a:cubicBezTo>
                <a:cubicBezTo>
                  <a:pt x="111417" y="74939"/>
                  <a:pt x="111827" y="74177"/>
                  <a:pt x="112403" y="74356"/>
                </a:cubicBezTo>
                <a:cubicBezTo>
                  <a:pt x="112624" y="74437"/>
                  <a:pt x="112593" y="74939"/>
                  <a:pt x="112783" y="75199"/>
                </a:cubicBezTo>
                <a:cubicBezTo>
                  <a:pt x="113359" y="75782"/>
                  <a:pt x="113647" y="75101"/>
                  <a:pt x="113677" y="75199"/>
                </a:cubicBezTo>
                <a:cubicBezTo>
                  <a:pt x="113867" y="75361"/>
                  <a:pt x="113389" y="75960"/>
                  <a:pt x="113389" y="75701"/>
                </a:cubicBezTo>
                <a:cubicBezTo>
                  <a:pt x="113359" y="76544"/>
                  <a:pt x="115362" y="76123"/>
                  <a:pt x="114057" y="76706"/>
                </a:cubicBezTo>
                <a:cubicBezTo>
                  <a:pt x="112244" y="77549"/>
                  <a:pt x="115080" y="76463"/>
                  <a:pt x="115233" y="76463"/>
                </a:cubicBezTo>
                <a:cubicBezTo>
                  <a:pt x="115403" y="76524"/>
                  <a:pt x="115408" y="76630"/>
                  <a:pt x="115508" y="76789"/>
                </a:cubicBezTo>
                <a:lnTo>
                  <a:pt x="115588" y="76889"/>
                </a:lnTo>
                <a:lnTo>
                  <a:pt x="115585" y="76892"/>
                </a:lnTo>
                <a:cubicBezTo>
                  <a:pt x="115590" y="76909"/>
                  <a:pt x="115610" y="76933"/>
                  <a:pt x="115650" y="76965"/>
                </a:cubicBezTo>
                <a:lnTo>
                  <a:pt x="115588" y="76889"/>
                </a:lnTo>
                <a:lnTo>
                  <a:pt x="115612" y="76864"/>
                </a:lnTo>
                <a:cubicBezTo>
                  <a:pt x="115739" y="76851"/>
                  <a:pt x="116247" y="77091"/>
                  <a:pt x="116127" y="77468"/>
                </a:cubicBezTo>
                <a:cubicBezTo>
                  <a:pt x="116029" y="77889"/>
                  <a:pt x="115301" y="77549"/>
                  <a:pt x="115552" y="77468"/>
                </a:cubicBezTo>
                <a:cubicBezTo>
                  <a:pt x="115172" y="77549"/>
                  <a:pt x="113359" y="78149"/>
                  <a:pt x="114376" y="78570"/>
                </a:cubicBezTo>
                <a:cubicBezTo>
                  <a:pt x="115490" y="78992"/>
                  <a:pt x="113647" y="79494"/>
                  <a:pt x="113297" y="79575"/>
                </a:cubicBezTo>
                <a:cubicBezTo>
                  <a:pt x="111864" y="80078"/>
                  <a:pt x="113610" y="79997"/>
                  <a:pt x="113677" y="79818"/>
                </a:cubicBezTo>
                <a:cubicBezTo>
                  <a:pt x="113297" y="81083"/>
                  <a:pt x="110082" y="80418"/>
                  <a:pt x="109855" y="81180"/>
                </a:cubicBezTo>
                <a:cubicBezTo>
                  <a:pt x="109763" y="81423"/>
                  <a:pt x="110939" y="81083"/>
                  <a:pt x="111227" y="81180"/>
                </a:cubicBezTo>
                <a:cubicBezTo>
                  <a:pt x="111607" y="81180"/>
                  <a:pt x="111196" y="81423"/>
                  <a:pt x="111417" y="81683"/>
                </a:cubicBezTo>
                <a:cubicBezTo>
                  <a:pt x="112213" y="82266"/>
                  <a:pt x="114155" y="80661"/>
                  <a:pt x="114755" y="81180"/>
                </a:cubicBezTo>
                <a:cubicBezTo>
                  <a:pt x="114792" y="81602"/>
                  <a:pt x="114088" y="81423"/>
                  <a:pt x="114186" y="81423"/>
                </a:cubicBezTo>
                <a:cubicBezTo>
                  <a:pt x="113739" y="81504"/>
                  <a:pt x="110682" y="82347"/>
                  <a:pt x="110651" y="82688"/>
                </a:cubicBezTo>
                <a:cubicBezTo>
                  <a:pt x="110651" y="82607"/>
                  <a:pt x="111895" y="83190"/>
                  <a:pt x="111925" y="83190"/>
                </a:cubicBezTo>
                <a:cubicBezTo>
                  <a:pt x="112342" y="83190"/>
                  <a:pt x="112912" y="83109"/>
                  <a:pt x="113199" y="83190"/>
                </a:cubicBezTo>
                <a:cubicBezTo>
                  <a:pt x="113610" y="83287"/>
                  <a:pt x="115680" y="82850"/>
                  <a:pt x="114663" y="83450"/>
                </a:cubicBezTo>
                <a:cubicBezTo>
                  <a:pt x="112912" y="84455"/>
                  <a:pt x="110492" y="85054"/>
                  <a:pt x="108967" y="86059"/>
                </a:cubicBezTo>
                <a:cubicBezTo>
                  <a:pt x="108170" y="86562"/>
                  <a:pt x="107662" y="85800"/>
                  <a:pt x="106608" y="86562"/>
                </a:cubicBezTo>
                <a:cubicBezTo>
                  <a:pt x="106866" y="86400"/>
                  <a:pt x="106737" y="87243"/>
                  <a:pt x="106547" y="87324"/>
                </a:cubicBezTo>
                <a:cubicBezTo>
                  <a:pt x="106449" y="87243"/>
                  <a:pt x="106357" y="87243"/>
                  <a:pt x="106327" y="87064"/>
                </a:cubicBezTo>
                <a:cubicBezTo>
                  <a:pt x="106388" y="87324"/>
                  <a:pt x="106480" y="87324"/>
                  <a:pt x="106547" y="87324"/>
                </a:cubicBezTo>
                <a:cubicBezTo>
                  <a:pt x="107025" y="87486"/>
                  <a:pt x="108201" y="87146"/>
                  <a:pt x="108581" y="87064"/>
                </a:cubicBezTo>
                <a:cubicBezTo>
                  <a:pt x="109028" y="87064"/>
                  <a:pt x="110559" y="86740"/>
                  <a:pt x="111319" y="86562"/>
                </a:cubicBezTo>
                <a:cubicBezTo>
                  <a:pt x="111895" y="86481"/>
                  <a:pt x="115111" y="85298"/>
                  <a:pt x="115233" y="86059"/>
                </a:cubicBezTo>
                <a:cubicBezTo>
                  <a:pt x="115429" y="87146"/>
                  <a:pt x="114504" y="86902"/>
                  <a:pt x="113965" y="87064"/>
                </a:cubicBezTo>
                <a:cubicBezTo>
                  <a:pt x="112979" y="87486"/>
                  <a:pt x="111797" y="87907"/>
                  <a:pt x="110841" y="88167"/>
                </a:cubicBezTo>
                <a:cubicBezTo>
                  <a:pt x="110810" y="88167"/>
                  <a:pt x="109187" y="88329"/>
                  <a:pt x="109187" y="88410"/>
                </a:cubicBezTo>
                <a:cubicBezTo>
                  <a:pt x="109028" y="89253"/>
                  <a:pt x="111258" y="88929"/>
                  <a:pt x="110045" y="89172"/>
                </a:cubicBezTo>
                <a:cubicBezTo>
                  <a:pt x="108550" y="89512"/>
                  <a:pt x="106229" y="89431"/>
                  <a:pt x="104856" y="89934"/>
                </a:cubicBezTo>
                <a:cubicBezTo>
                  <a:pt x="104605" y="90096"/>
                  <a:pt x="104477" y="90436"/>
                  <a:pt x="104287" y="90436"/>
                </a:cubicBezTo>
                <a:cubicBezTo>
                  <a:pt x="103778" y="90598"/>
                  <a:pt x="101169" y="90355"/>
                  <a:pt x="101040" y="90696"/>
                </a:cubicBezTo>
                <a:cubicBezTo>
                  <a:pt x="101010" y="90858"/>
                  <a:pt x="102437" y="91036"/>
                  <a:pt x="102602" y="91036"/>
                </a:cubicBezTo>
                <a:cubicBezTo>
                  <a:pt x="103270" y="91036"/>
                  <a:pt x="106357" y="91036"/>
                  <a:pt x="104385" y="91279"/>
                </a:cubicBezTo>
                <a:cubicBezTo>
                  <a:pt x="103552" y="91360"/>
                  <a:pt x="103331" y="91117"/>
                  <a:pt x="102602" y="91279"/>
                </a:cubicBezTo>
                <a:cubicBezTo>
                  <a:pt x="102474" y="91279"/>
                  <a:pt x="99705" y="91198"/>
                  <a:pt x="99576" y="91538"/>
                </a:cubicBezTo>
                <a:cubicBezTo>
                  <a:pt x="99546" y="91538"/>
                  <a:pt x="102565" y="91960"/>
                  <a:pt x="102406" y="91782"/>
                </a:cubicBezTo>
                <a:cubicBezTo>
                  <a:pt x="102663" y="91960"/>
                  <a:pt x="101579" y="92122"/>
                  <a:pt x="101457" y="92041"/>
                </a:cubicBezTo>
                <a:cubicBezTo>
                  <a:pt x="101610" y="92122"/>
                  <a:pt x="103301" y="92284"/>
                  <a:pt x="103490" y="92284"/>
                </a:cubicBezTo>
                <a:cubicBezTo>
                  <a:pt x="104636" y="92041"/>
                  <a:pt x="105849" y="92543"/>
                  <a:pt x="106927" y="92543"/>
                </a:cubicBezTo>
                <a:cubicBezTo>
                  <a:pt x="107754" y="92543"/>
                  <a:pt x="111448" y="91279"/>
                  <a:pt x="112115" y="91701"/>
                </a:cubicBezTo>
                <a:cubicBezTo>
                  <a:pt x="111956" y="91701"/>
                  <a:pt x="111797" y="92284"/>
                  <a:pt x="111827" y="92284"/>
                </a:cubicBezTo>
                <a:cubicBezTo>
                  <a:pt x="111576" y="92543"/>
                  <a:pt x="110908" y="93127"/>
                  <a:pt x="110651" y="93305"/>
                </a:cubicBezTo>
                <a:cubicBezTo>
                  <a:pt x="109316" y="94310"/>
                  <a:pt x="112146" y="94067"/>
                  <a:pt x="112501" y="93808"/>
                </a:cubicBezTo>
                <a:cubicBezTo>
                  <a:pt x="112275" y="94391"/>
                  <a:pt x="112054" y="94067"/>
                  <a:pt x="111827" y="94148"/>
                </a:cubicBezTo>
                <a:cubicBezTo>
                  <a:pt x="111668" y="94148"/>
                  <a:pt x="110241" y="94489"/>
                  <a:pt x="111037" y="94651"/>
                </a:cubicBezTo>
                <a:cubicBezTo>
                  <a:pt x="111956" y="94813"/>
                  <a:pt x="113010" y="93970"/>
                  <a:pt x="113677" y="93808"/>
                </a:cubicBezTo>
                <a:cubicBezTo>
                  <a:pt x="114155" y="93727"/>
                  <a:pt x="115778" y="93727"/>
                  <a:pt x="115748" y="93549"/>
                </a:cubicBezTo>
                <a:cubicBezTo>
                  <a:pt x="115870" y="93889"/>
                  <a:pt x="114663" y="94570"/>
                  <a:pt x="114124" y="94651"/>
                </a:cubicBezTo>
                <a:cubicBezTo>
                  <a:pt x="113996" y="94570"/>
                  <a:pt x="113898" y="94570"/>
                  <a:pt x="113867" y="94651"/>
                </a:cubicBezTo>
                <a:cubicBezTo>
                  <a:pt x="113867" y="94732"/>
                  <a:pt x="113965" y="94732"/>
                  <a:pt x="114124" y="94651"/>
                </a:cubicBezTo>
                <a:cubicBezTo>
                  <a:pt x="114247" y="94732"/>
                  <a:pt x="114406" y="94813"/>
                  <a:pt x="114376" y="94894"/>
                </a:cubicBezTo>
                <a:cubicBezTo>
                  <a:pt x="114314" y="94991"/>
                  <a:pt x="113965" y="95315"/>
                  <a:pt x="113579" y="95153"/>
                </a:cubicBezTo>
                <a:cubicBezTo>
                  <a:pt x="113451" y="94310"/>
                  <a:pt x="113071" y="95413"/>
                  <a:pt x="113579" y="95153"/>
                </a:cubicBezTo>
                <a:cubicBezTo>
                  <a:pt x="113261" y="95656"/>
                  <a:pt x="113010" y="95315"/>
                  <a:pt x="112691" y="95413"/>
                </a:cubicBezTo>
                <a:cubicBezTo>
                  <a:pt x="112501" y="95494"/>
                  <a:pt x="111160" y="95753"/>
                  <a:pt x="112023" y="95915"/>
                </a:cubicBezTo>
                <a:cubicBezTo>
                  <a:pt x="113010" y="96077"/>
                  <a:pt x="113965" y="95153"/>
                  <a:pt x="114755" y="95153"/>
                </a:cubicBezTo>
                <a:cubicBezTo>
                  <a:pt x="115141" y="95153"/>
                  <a:pt x="115778" y="95656"/>
                  <a:pt x="116127" y="95656"/>
                </a:cubicBezTo>
                <a:cubicBezTo>
                  <a:pt x="117052" y="95753"/>
                  <a:pt x="118676" y="95072"/>
                  <a:pt x="117592" y="95656"/>
                </a:cubicBezTo>
                <a:cubicBezTo>
                  <a:pt x="116826" y="96077"/>
                  <a:pt x="114982" y="96920"/>
                  <a:pt x="114186" y="97180"/>
                </a:cubicBezTo>
                <a:cubicBezTo>
                  <a:pt x="112213" y="97844"/>
                  <a:pt x="111129" y="97342"/>
                  <a:pt x="109953" y="98266"/>
                </a:cubicBezTo>
                <a:cubicBezTo>
                  <a:pt x="109794" y="98347"/>
                  <a:pt x="109855" y="98687"/>
                  <a:pt x="109763" y="98784"/>
                </a:cubicBezTo>
                <a:cubicBezTo>
                  <a:pt x="109218" y="99028"/>
                  <a:pt x="108550" y="99190"/>
                  <a:pt x="108109" y="99287"/>
                </a:cubicBezTo>
                <a:cubicBezTo>
                  <a:pt x="106835" y="99708"/>
                  <a:pt x="107913" y="99708"/>
                  <a:pt x="108489" y="99530"/>
                </a:cubicBezTo>
                <a:cubicBezTo>
                  <a:pt x="109059" y="99368"/>
                  <a:pt x="110970" y="99449"/>
                  <a:pt x="111515" y="99287"/>
                </a:cubicBezTo>
                <a:cubicBezTo>
                  <a:pt x="111864" y="99190"/>
                  <a:pt x="111448" y="98606"/>
                  <a:pt x="112115" y="98784"/>
                </a:cubicBezTo>
                <a:cubicBezTo>
                  <a:pt x="112146" y="98784"/>
                  <a:pt x="111987" y="99611"/>
                  <a:pt x="111925" y="99530"/>
                </a:cubicBezTo>
                <a:cubicBezTo>
                  <a:pt x="112146" y="99952"/>
                  <a:pt x="113071" y="99449"/>
                  <a:pt x="113677" y="99287"/>
                </a:cubicBezTo>
                <a:cubicBezTo>
                  <a:pt x="114345" y="99109"/>
                  <a:pt x="114915" y="98525"/>
                  <a:pt x="115460" y="98784"/>
                </a:cubicBezTo>
                <a:cubicBezTo>
                  <a:pt x="114284" y="99449"/>
                  <a:pt x="113928" y="99368"/>
                  <a:pt x="113199" y="99530"/>
                </a:cubicBezTo>
                <a:cubicBezTo>
                  <a:pt x="112942" y="99611"/>
                  <a:pt x="109892" y="100632"/>
                  <a:pt x="111319" y="100632"/>
                </a:cubicBezTo>
                <a:cubicBezTo>
                  <a:pt x="112912" y="100454"/>
                  <a:pt x="114026" y="99611"/>
                  <a:pt x="115650" y="99287"/>
                </a:cubicBezTo>
                <a:cubicBezTo>
                  <a:pt x="116538" y="99109"/>
                  <a:pt x="117971" y="98525"/>
                  <a:pt x="118676" y="98784"/>
                </a:cubicBezTo>
                <a:cubicBezTo>
                  <a:pt x="119025" y="98865"/>
                  <a:pt x="118645" y="99109"/>
                  <a:pt x="118866" y="99287"/>
                </a:cubicBezTo>
                <a:cubicBezTo>
                  <a:pt x="118927" y="99287"/>
                  <a:pt x="119374" y="99287"/>
                  <a:pt x="119374" y="99287"/>
                </a:cubicBezTo>
                <a:cubicBezTo>
                  <a:pt x="119313" y="99952"/>
                  <a:pt x="117432" y="100211"/>
                  <a:pt x="117402" y="100292"/>
                </a:cubicBezTo>
                <a:cubicBezTo>
                  <a:pt x="117273" y="100973"/>
                  <a:pt x="118320" y="100373"/>
                  <a:pt x="118290" y="100292"/>
                </a:cubicBezTo>
                <a:cubicBezTo>
                  <a:pt x="118835" y="100454"/>
                  <a:pt x="118167" y="100551"/>
                  <a:pt x="118480" y="100876"/>
                </a:cubicBezTo>
                <a:cubicBezTo>
                  <a:pt x="119117" y="101378"/>
                  <a:pt x="119950" y="100794"/>
                  <a:pt x="118958" y="101378"/>
                </a:cubicBezTo>
                <a:cubicBezTo>
                  <a:pt x="118259" y="101816"/>
                  <a:pt x="117371" y="101816"/>
                  <a:pt x="116924" y="102140"/>
                </a:cubicBezTo>
                <a:cubicBezTo>
                  <a:pt x="116636" y="102318"/>
                  <a:pt x="116446" y="102821"/>
                  <a:pt x="116317" y="102902"/>
                </a:cubicBezTo>
                <a:cubicBezTo>
                  <a:pt x="115521" y="103404"/>
                  <a:pt x="114155" y="103664"/>
                  <a:pt x="113297" y="104004"/>
                </a:cubicBezTo>
                <a:cubicBezTo>
                  <a:pt x="112979" y="104085"/>
                  <a:pt x="110112" y="104507"/>
                  <a:pt x="110045" y="104750"/>
                </a:cubicBezTo>
                <a:cubicBezTo>
                  <a:pt x="109984" y="105090"/>
                  <a:pt x="110970" y="105009"/>
                  <a:pt x="111037" y="105009"/>
                </a:cubicBezTo>
                <a:cubicBezTo>
                  <a:pt x="113708" y="104669"/>
                  <a:pt x="116507" y="102902"/>
                  <a:pt x="118768" y="102902"/>
                </a:cubicBezTo>
                <a:cubicBezTo>
                  <a:pt x="118516" y="103826"/>
                  <a:pt x="119625" y="102642"/>
                  <a:pt x="119852" y="103161"/>
                </a:cubicBezTo>
                <a:cubicBezTo>
                  <a:pt x="119913" y="103242"/>
                  <a:pt x="119184" y="103664"/>
                  <a:pt x="119184" y="103664"/>
                </a:cubicBezTo>
                <a:cubicBezTo>
                  <a:pt x="115870" y="105090"/>
                  <a:pt x="112115" y="105933"/>
                  <a:pt x="109187" y="107035"/>
                </a:cubicBezTo>
                <a:cubicBezTo>
                  <a:pt x="109028" y="107198"/>
                  <a:pt x="109187" y="107360"/>
                  <a:pt x="109187" y="107035"/>
                </a:cubicBezTo>
                <a:cubicBezTo>
                  <a:pt x="109855" y="107781"/>
                  <a:pt x="110682" y="106095"/>
                  <a:pt x="111515" y="106776"/>
                </a:cubicBezTo>
                <a:cubicBezTo>
                  <a:pt x="111766" y="107035"/>
                  <a:pt x="111288" y="107035"/>
                  <a:pt x="111227" y="107035"/>
                </a:cubicBezTo>
                <a:cubicBezTo>
                  <a:pt x="109634" y="107700"/>
                  <a:pt x="111956" y="107279"/>
                  <a:pt x="112213" y="107360"/>
                </a:cubicBezTo>
                <a:cubicBezTo>
                  <a:pt x="112783" y="107457"/>
                  <a:pt x="113928" y="107198"/>
                  <a:pt x="114474" y="107360"/>
                </a:cubicBezTo>
                <a:cubicBezTo>
                  <a:pt x="115270" y="107457"/>
                  <a:pt x="114725" y="107360"/>
                  <a:pt x="114376" y="107619"/>
                </a:cubicBezTo>
                <a:cubicBezTo>
                  <a:pt x="113071" y="108300"/>
                  <a:pt x="110173" y="108883"/>
                  <a:pt x="109059" y="109127"/>
                </a:cubicBezTo>
                <a:cubicBezTo>
                  <a:pt x="107056" y="109564"/>
                  <a:pt x="110492" y="109386"/>
                  <a:pt x="110559" y="109386"/>
                </a:cubicBezTo>
                <a:cubicBezTo>
                  <a:pt x="111515" y="109564"/>
                  <a:pt x="111607" y="109305"/>
                  <a:pt x="113010" y="109127"/>
                </a:cubicBezTo>
                <a:cubicBezTo>
                  <a:pt x="114247" y="109045"/>
                  <a:pt x="113420" y="109305"/>
                  <a:pt x="113199" y="109386"/>
                </a:cubicBezTo>
                <a:cubicBezTo>
                  <a:pt x="112942" y="109564"/>
                  <a:pt x="111478" y="109986"/>
                  <a:pt x="112023" y="110148"/>
                </a:cubicBezTo>
                <a:cubicBezTo>
                  <a:pt x="112820" y="110488"/>
                  <a:pt x="113867" y="109564"/>
                  <a:pt x="114474" y="109386"/>
                </a:cubicBezTo>
                <a:cubicBezTo>
                  <a:pt x="115013" y="109305"/>
                  <a:pt x="115840" y="108802"/>
                  <a:pt x="116317" y="109127"/>
                </a:cubicBezTo>
                <a:cubicBezTo>
                  <a:pt x="116219" y="109045"/>
                  <a:pt x="115619" y="109986"/>
                  <a:pt x="115650" y="109645"/>
                </a:cubicBezTo>
                <a:cubicBezTo>
                  <a:pt x="115619" y="110148"/>
                  <a:pt x="116029" y="109986"/>
                  <a:pt x="116317" y="109888"/>
                </a:cubicBezTo>
                <a:cubicBezTo>
                  <a:pt x="116893" y="109888"/>
                  <a:pt x="119184" y="109386"/>
                  <a:pt x="118290" y="110148"/>
                </a:cubicBezTo>
                <a:cubicBezTo>
                  <a:pt x="116734" y="111493"/>
                  <a:pt x="119821" y="109888"/>
                  <a:pt x="119950" y="110148"/>
                </a:cubicBezTo>
                <a:cubicBezTo>
                  <a:pt x="120232" y="110991"/>
                  <a:pt x="119215" y="111153"/>
                  <a:pt x="119374" y="110991"/>
                </a:cubicBezTo>
                <a:cubicBezTo>
                  <a:pt x="119056" y="111331"/>
                  <a:pt x="118835" y="111915"/>
                  <a:pt x="118768" y="111996"/>
                </a:cubicBezTo>
                <a:cubicBezTo>
                  <a:pt x="117622" y="112920"/>
                  <a:pt x="116158" y="113017"/>
                  <a:pt x="114663" y="113519"/>
                </a:cubicBezTo>
                <a:cubicBezTo>
                  <a:pt x="113359" y="114022"/>
                  <a:pt x="112023" y="114865"/>
                  <a:pt x="110651" y="115367"/>
                </a:cubicBezTo>
                <a:cubicBezTo>
                  <a:pt x="106516" y="116875"/>
                  <a:pt x="100342" y="116551"/>
                  <a:pt x="95153" y="115870"/>
                </a:cubicBezTo>
                <a:cubicBezTo>
                  <a:pt x="93622" y="115708"/>
                  <a:pt x="92795" y="116048"/>
                  <a:pt x="91429" y="115870"/>
                </a:cubicBezTo>
                <a:cubicBezTo>
                  <a:pt x="90124" y="115789"/>
                  <a:pt x="88942" y="115027"/>
                  <a:pt x="87705" y="114606"/>
                </a:cubicBezTo>
                <a:cubicBezTo>
                  <a:pt x="86939" y="114362"/>
                  <a:pt x="84232" y="113422"/>
                  <a:pt x="85444" y="114362"/>
                </a:cubicBezTo>
                <a:cubicBezTo>
                  <a:pt x="84709" y="114022"/>
                  <a:pt x="85126" y="115108"/>
                  <a:pt x="85444" y="114362"/>
                </a:cubicBezTo>
                <a:cubicBezTo>
                  <a:pt x="86112" y="114443"/>
                  <a:pt x="86651" y="114687"/>
                  <a:pt x="87607" y="115108"/>
                </a:cubicBezTo>
                <a:cubicBezTo>
                  <a:pt x="88532" y="115448"/>
                  <a:pt x="90155" y="116372"/>
                  <a:pt x="89169" y="116129"/>
                </a:cubicBezTo>
                <a:cubicBezTo>
                  <a:pt x="88979" y="116129"/>
                  <a:pt x="87956" y="115367"/>
                  <a:pt x="87705" y="115627"/>
                </a:cubicBezTo>
                <a:cubicBezTo>
                  <a:pt x="87705" y="115027"/>
                  <a:pt x="87288" y="115530"/>
                  <a:pt x="87129" y="115367"/>
                </a:cubicBezTo>
                <a:cubicBezTo>
                  <a:pt x="87098" y="114784"/>
                  <a:pt x="86719" y="115286"/>
                  <a:pt x="86523" y="115108"/>
                </a:cubicBezTo>
                <a:cubicBezTo>
                  <a:pt x="86523" y="114525"/>
                  <a:pt x="86112" y="115027"/>
                  <a:pt x="85953" y="114865"/>
                </a:cubicBezTo>
                <a:cubicBezTo>
                  <a:pt x="85726" y="114022"/>
                  <a:pt x="85316" y="115108"/>
                  <a:pt x="85953" y="114865"/>
                </a:cubicBezTo>
                <a:cubicBezTo>
                  <a:pt x="85953" y="115448"/>
                  <a:pt x="86363" y="114946"/>
                  <a:pt x="86523" y="115108"/>
                </a:cubicBezTo>
                <a:cubicBezTo>
                  <a:pt x="86559" y="115708"/>
                  <a:pt x="86939" y="115205"/>
                  <a:pt x="87129" y="115367"/>
                </a:cubicBezTo>
                <a:cubicBezTo>
                  <a:pt x="87129" y="115951"/>
                  <a:pt x="87546" y="115448"/>
                  <a:pt x="87705" y="115627"/>
                </a:cubicBezTo>
                <a:cubicBezTo>
                  <a:pt x="89169" y="116210"/>
                  <a:pt x="91013" y="117394"/>
                  <a:pt x="92415" y="117734"/>
                </a:cubicBezTo>
                <a:cubicBezTo>
                  <a:pt x="96458" y="118561"/>
                  <a:pt x="100783" y="118318"/>
                  <a:pt x="104575" y="118739"/>
                </a:cubicBezTo>
                <a:cubicBezTo>
                  <a:pt x="105493" y="118820"/>
                  <a:pt x="106480" y="119161"/>
                  <a:pt x="107215" y="118982"/>
                </a:cubicBezTo>
                <a:cubicBezTo>
                  <a:pt x="107343" y="118982"/>
                  <a:pt x="107503" y="118480"/>
                  <a:pt x="107693" y="118480"/>
                </a:cubicBezTo>
                <a:cubicBezTo>
                  <a:pt x="107852" y="118480"/>
                  <a:pt x="109475" y="119080"/>
                  <a:pt x="109475" y="119242"/>
                </a:cubicBezTo>
                <a:cubicBezTo>
                  <a:pt x="109475" y="119923"/>
                  <a:pt x="107374" y="119744"/>
                  <a:pt x="107405" y="119744"/>
                </a:cubicBezTo>
                <a:cubicBezTo>
                  <a:pt x="105175" y="120085"/>
                  <a:pt x="99895" y="120085"/>
                  <a:pt x="97414" y="119744"/>
                </a:cubicBezTo>
                <a:cubicBezTo>
                  <a:pt x="92985" y="119242"/>
                  <a:pt x="89616" y="119323"/>
                  <a:pt x="85763" y="117475"/>
                </a:cubicBezTo>
                <a:cubicBezTo>
                  <a:pt x="84268" y="116713"/>
                  <a:pt x="82608" y="115870"/>
                  <a:pt x="81144" y="114865"/>
                </a:cubicBezTo>
                <a:cubicBezTo>
                  <a:pt x="78565" y="113017"/>
                  <a:pt x="75705" y="109888"/>
                  <a:pt x="73604" y="107360"/>
                </a:cubicBezTo>
                <a:cubicBezTo>
                  <a:pt x="72360" y="105852"/>
                  <a:pt x="73794" y="108203"/>
                  <a:pt x="74081" y="108624"/>
                </a:cubicBezTo>
                <a:cubicBezTo>
                  <a:pt x="76942" y="112595"/>
                  <a:pt x="79968" y="114184"/>
                  <a:pt x="83313" y="117215"/>
                </a:cubicBezTo>
                <a:cubicBezTo>
                  <a:pt x="84299" y="118058"/>
                  <a:pt x="82290" y="117134"/>
                  <a:pt x="81530" y="116632"/>
                </a:cubicBezTo>
                <a:cubicBezTo>
                  <a:pt x="76691" y="113682"/>
                  <a:pt x="72807" y="108802"/>
                  <a:pt x="69463" y="103161"/>
                </a:cubicBezTo>
                <a:cubicBezTo>
                  <a:pt x="66504" y="98185"/>
                  <a:pt x="63674" y="92462"/>
                  <a:pt x="60648" y="87664"/>
                </a:cubicBezTo>
                <a:cubicBezTo>
                  <a:pt x="59570" y="85881"/>
                  <a:pt x="58553" y="83790"/>
                  <a:pt x="57536" y="82688"/>
                </a:cubicBezTo>
                <a:cubicBezTo>
                  <a:pt x="56899" y="82023"/>
                  <a:pt x="56231" y="82023"/>
                  <a:pt x="55558" y="81423"/>
                </a:cubicBezTo>
                <a:cubicBezTo>
                  <a:pt x="54700" y="80580"/>
                  <a:pt x="53934" y="78992"/>
                  <a:pt x="53107" y="78052"/>
                </a:cubicBezTo>
                <a:cubicBezTo>
                  <a:pt x="50596" y="75199"/>
                  <a:pt x="47827" y="72508"/>
                  <a:pt x="45058" y="70725"/>
                </a:cubicBezTo>
                <a:cubicBezTo>
                  <a:pt x="45120" y="70903"/>
                  <a:pt x="44832" y="71146"/>
                  <a:pt x="44771" y="70984"/>
                </a:cubicBezTo>
                <a:cubicBezTo>
                  <a:pt x="44740" y="70903"/>
                  <a:pt x="44930" y="70725"/>
                  <a:pt x="45022" y="70725"/>
                </a:cubicBezTo>
                <a:cubicBezTo>
                  <a:pt x="44930" y="70644"/>
                  <a:pt x="44801" y="70562"/>
                  <a:pt x="44673" y="70481"/>
                </a:cubicBezTo>
                <a:cubicBezTo>
                  <a:pt x="44642" y="70141"/>
                  <a:pt x="44421" y="70303"/>
                  <a:pt x="44293" y="70222"/>
                </a:cubicBezTo>
                <a:cubicBezTo>
                  <a:pt x="44164" y="69460"/>
                  <a:pt x="43784" y="70562"/>
                  <a:pt x="44293" y="70222"/>
                </a:cubicBezTo>
                <a:cubicBezTo>
                  <a:pt x="44293" y="70303"/>
                  <a:pt x="44293" y="70400"/>
                  <a:pt x="44293" y="70481"/>
                </a:cubicBezTo>
                <a:cubicBezTo>
                  <a:pt x="43974" y="70481"/>
                  <a:pt x="43686" y="70400"/>
                  <a:pt x="43496" y="69979"/>
                </a:cubicBezTo>
                <a:cubicBezTo>
                  <a:pt x="44035" y="70222"/>
                  <a:pt x="43625" y="69217"/>
                  <a:pt x="43496" y="69979"/>
                </a:cubicBezTo>
                <a:cubicBezTo>
                  <a:pt x="42639" y="70222"/>
                  <a:pt x="43846" y="69217"/>
                  <a:pt x="43019" y="69460"/>
                </a:cubicBezTo>
                <a:cubicBezTo>
                  <a:pt x="42222" y="69720"/>
                  <a:pt x="43337" y="69379"/>
                  <a:pt x="42510" y="69217"/>
                </a:cubicBezTo>
                <a:cubicBezTo>
                  <a:pt x="42320" y="68715"/>
                  <a:pt x="42063" y="68958"/>
                  <a:pt x="42130" y="69136"/>
                </a:cubicBezTo>
                <a:cubicBezTo>
                  <a:pt x="39962" y="68958"/>
                  <a:pt x="37830" y="67450"/>
                  <a:pt x="35570" y="66850"/>
                </a:cubicBezTo>
                <a:cubicBezTo>
                  <a:pt x="34045" y="66526"/>
                  <a:pt x="32483" y="66526"/>
                  <a:pt x="30859" y="66348"/>
                </a:cubicBezTo>
                <a:cubicBezTo>
                  <a:pt x="28152" y="66105"/>
                  <a:pt x="25352" y="64921"/>
                  <a:pt x="22522" y="65586"/>
                </a:cubicBezTo>
                <a:cubicBezTo>
                  <a:pt x="16507" y="66948"/>
                  <a:pt x="10296" y="67110"/>
                  <a:pt x="5463" y="71827"/>
                </a:cubicBezTo>
                <a:cubicBezTo>
                  <a:pt x="4029" y="73172"/>
                  <a:pt x="2945" y="74858"/>
                  <a:pt x="2437" y="74696"/>
                </a:cubicBezTo>
                <a:cubicBezTo>
                  <a:pt x="1861" y="74437"/>
                  <a:pt x="2339" y="73756"/>
                  <a:pt x="2057" y="73334"/>
                </a:cubicBezTo>
                <a:cubicBezTo>
                  <a:pt x="1959" y="73253"/>
                  <a:pt x="1640" y="73756"/>
                  <a:pt x="1352" y="73594"/>
                </a:cubicBezTo>
                <a:cubicBezTo>
                  <a:pt x="1034" y="73432"/>
                  <a:pt x="715" y="72508"/>
                  <a:pt x="274" y="72329"/>
                </a:cubicBezTo>
                <a:cubicBezTo>
                  <a:pt x="-680" y="71989"/>
                  <a:pt x="1162" y="70725"/>
                  <a:pt x="1162" y="70725"/>
                </a:cubicBezTo>
                <a:cubicBezTo>
                  <a:pt x="1193" y="70060"/>
                  <a:pt x="207" y="70400"/>
                  <a:pt x="366" y="69217"/>
                </a:cubicBezTo>
                <a:cubicBezTo>
                  <a:pt x="336" y="69557"/>
                  <a:pt x="1800" y="67693"/>
                  <a:pt x="1640" y="67872"/>
                </a:cubicBezTo>
                <a:cubicBezTo>
                  <a:pt x="2406" y="66948"/>
                  <a:pt x="942" y="68374"/>
                  <a:pt x="875" y="68212"/>
                </a:cubicBezTo>
                <a:cubicBezTo>
                  <a:pt x="844" y="68115"/>
                  <a:pt x="1162" y="67353"/>
                  <a:pt x="1162" y="67353"/>
                </a:cubicBezTo>
                <a:cubicBezTo>
                  <a:pt x="1383" y="67110"/>
                  <a:pt x="1512" y="67029"/>
                  <a:pt x="1542" y="67029"/>
                </a:cubicBezTo>
                <a:cubicBezTo>
                  <a:pt x="1512" y="67029"/>
                  <a:pt x="1322" y="67029"/>
                  <a:pt x="1064" y="66850"/>
                </a:cubicBezTo>
                <a:cubicBezTo>
                  <a:pt x="-111" y="66105"/>
                  <a:pt x="1769" y="64241"/>
                  <a:pt x="1738" y="63997"/>
                </a:cubicBezTo>
                <a:cubicBezTo>
                  <a:pt x="1640" y="62895"/>
                  <a:pt x="973" y="63997"/>
                  <a:pt x="973" y="63235"/>
                </a:cubicBezTo>
                <a:cubicBezTo>
                  <a:pt x="942" y="61971"/>
                  <a:pt x="1610" y="62230"/>
                  <a:pt x="2020" y="61209"/>
                </a:cubicBezTo>
                <a:cubicBezTo>
                  <a:pt x="1928" y="61290"/>
                  <a:pt x="2216" y="60042"/>
                  <a:pt x="2247" y="60285"/>
                </a:cubicBezTo>
                <a:cubicBezTo>
                  <a:pt x="2216" y="59540"/>
                  <a:pt x="1928" y="60042"/>
                  <a:pt x="2057" y="59377"/>
                </a:cubicBezTo>
                <a:cubicBezTo>
                  <a:pt x="2057" y="59296"/>
                  <a:pt x="2437" y="59458"/>
                  <a:pt x="2437" y="59377"/>
                </a:cubicBezTo>
                <a:cubicBezTo>
                  <a:pt x="2498" y="58535"/>
                  <a:pt x="2247" y="58616"/>
                  <a:pt x="2247" y="58032"/>
                </a:cubicBezTo>
                <a:cubicBezTo>
                  <a:pt x="2179" y="56087"/>
                  <a:pt x="2755" y="56768"/>
                  <a:pt x="3104" y="56508"/>
                </a:cubicBezTo>
                <a:cubicBezTo>
                  <a:pt x="3166" y="56508"/>
                  <a:pt x="3362" y="56006"/>
                  <a:pt x="3423" y="56006"/>
                </a:cubicBezTo>
                <a:cubicBezTo>
                  <a:pt x="4470" y="54920"/>
                  <a:pt x="3166" y="56006"/>
                  <a:pt x="3006" y="56006"/>
                </a:cubicBezTo>
                <a:cubicBezTo>
                  <a:pt x="2816" y="56006"/>
                  <a:pt x="1959" y="55763"/>
                  <a:pt x="2247" y="54660"/>
                </a:cubicBezTo>
                <a:cubicBezTo>
                  <a:pt x="2406" y="53979"/>
                  <a:pt x="3202" y="55082"/>
                  <a:pt x="3423" y="54158"/>
                </a:cubicBezTo>
                <a:cubicBezTo>
                  <a:pt x="3521" y="53655"/>
                  <a:pt x="2816" y="54158"/>
                  <a:pt x="2724" y="53898"/>
                </a:cubicBezTo>
                <a:cubicBezTo>
                  <a:pt x="2755" y="53979"/>
                  <a:pt x="2786" y="52391"/>
                  <a:pt x="2724" y="52893"/>
                </a:cubicBezTo>
                <a:cubicBezTo>
                  <a:pt x="2945" y="50527"/>
                  <a:pt x="4348" y="49262"/>
                  <a:pt x="5873" y="47917"/>
                </a:cubicBezTo>
                <a:cubicBezTo>
                  <a:pt x="8960" y="45226"/>
                  <a:pt x="13579" y="43718"/>
                  <a:pt x="17046" y="43038"/>
                </a:cubicBezTo>
                <a:cubicBezTo>
                  <a:pt x="26020" y="41271"/>
                  <a:pt x="36336" y="42276"/>
                  <a:pt x="43944" y="46652"/>
                </a:cubicBezTo>
                <a:cubicBezTo>
                  <a:pt x="38755" y="43540"/>
                  <a:pt x="33536" y="41092"/>
                  <a:pt x="27931" y="40428"/>
                </a:cubicBezTo>
                <a:cubicBezTo>
                  <a:pt x="26277" y="40266"/>
                  <a:pt x="24495" y="40266"/>
                  <a:pt x="22712" y="40428"/>
                </a:cubicBezTo>
                <a:cubicBezTo>
                  <a:pt x="22333" y="40509"/>
                  <a:pt x="20005" y="40849"/>
                  <a:pt x="21058" y="40428"/>
                </a:cubicBezTo>
                <a:cubicBezTo>
                  <a:pt x="22682" y="39747"/>
                  <a:pt x="24654" y="39666"/>
                  <a:pt x="26339" y="39666"/>
                </a:cubicBezTo>
                <a:cubicBezTo>
                  <a:pt x="27043" y="39666"/>
                  <a:pt x="28630" y="39585"/>
                  <a:pt x="27423" y="39163"/>
                </a:cubicBezTo>
                <a:cubicBezTo>
                  <a:pt x="25861" y="38580"/>
                  <a:pt x="23637" y="39423"/>
                  <a:pt x="21757" y="39666"/>
                </a:cubicBezTo>
                <a:cubicBezTo>
                  <a:pt x="19656" y="39925"/>
                  <a:pt x="17744" y="40006"/>
                  <a:pt x="15962" y="40428"/>
                </a:cubicBezTo>
                <a:cubicBezTo>
                  <a:pt x="12238" y="41271"/>
                  <a:pt x="9499" y="42957"/>
                  <a:pt x="6639" y="45064"/>
                </a:cubicBezTo>
                <a:cubicBezTo>
                  <a:pt x="6290" y="45388"/>
                  <a:pt x="3643" y="47414"/>
                  <a:pt x="5077" y="45907"/>
                </a:cubicBezTo>
                <a:cubicBezTo>
                  <a:pt x="5714" y="45226"/>
                  <a:pt x="6351" y="44886"/>
                  <a:pt x="6988" y="44383"/>
                </a:cubicBezTo>
                <a:cubicBezTo>
                  <a:pt x="7147" y="44221"/>
                  <a:pt x="8391" y="43200"/>
                  <a:pt x="9695" y="42535"/>
                </a:cubicBezTo>
                <a:cubicBezTo>
                  <a:pt x="11600" y="41433"/>
                  <a:pt x="14087" y="40428"/>
                  <a:pt x="15582" y="40168"/>
                </a:cubicBezTo>
                <a:cubicBezTo>
                  <a:pt x="20354" y="39325"/>
                  <a:pt x="25800" y="38401"/>
                  <a:pt x="30161" y="38320"/>
                </a:cubicBezTo>
                <a:cubicBezTo>
                  <a:pt x="30700" y="38320"/>
                  <a:pt x="32581" y="38499"/>
                  <a:pt x="31846" y="38061"/>
                </a:cubicBezTo>
                <a:cubicBezTo>
                  <a:pt x="30798" y="37559"/>
                  <a:pt x="28630" y="37559"/>
                  <a:pt x="27833" y="37315"/>
                </a:cubicBezTo>
                <a:cubicBezTo>
                  <a:pt x="27006" y="37137"/>
                  <a:pt x="25003" y="37315"/>
                  <a:pt x="26339" y="37056"/>
                </a:cubicBezTo>
                <a:cubicBezTo>
                  <a:pt x="28789" y="36635"/>
                  <a:pt x="31276" y="37234"/>
                  <a:pt x="33408" y="37559"/>
                </a:cubicBezTo>
                <a:cubicBezTo>
                  <a:pt x="41714" y="38904"/>
                  <a:pt x="49640" y="44886"/>
                  <a:pt x="56262" y="52634"/>
                </a:cubicBezTo>
                <a:cubicBezTo>
                  <a:pt x="56262" y="52893"/>
                  <a:pt x="56354" y="52812"/>
                  <a:pt x="56452" y="52893"/>
                </a:cubicBezTo>
                <a:cubicBezTo>
                  <a:pt x="56452" y="53655"/>
                  <a:pt x="56862" y="52634"/>
                  <a:pt x="56452" y="52893"/>
                </a:cubicBezTo>
                <a:cubicBezTo>
                  <a:pt x="56452" y="52634"/>
                  <a:pt x="56323" y="52634"/>
                  <a:pt x="56262" y="52634"/>
                </a:cubicBezTo>
                <a:cubicBezTo>
                  <a:pt x="51901" y="46912"/>
                  <a:pt x="46902" y="42276"/>
                  <a:pt x="41334" y="39423"/>
                </a:cubicBezTo>
                <a:cubicBezTo>
                  <a:pt x="40440" y="38904"/>
                  <a:pt x="37702" y="37737"/>
                  <a:pt x="39484" y="38320"/>
                </a:cubicBezTo>
                <a:cubicBezTo>
                  <a:pt x="40728" y="38742"/>
                  <a:pt x="40280" y="37980"/>
                  <a:pt x="39674" y="37559"/>
                </a:cubicBezTo>
                <a:cubicBezTo>
                  <a:pt x="38976" y="37056"/>
                  <a:pt x="38339" y="36975"/>
                  <a:pt x="37769" y="36813"/>
                </a:cubicBezTo>
                <a:cubicBezTo>
                  <a:pt x="37830" y="36716"/>
                  <a:pt x="36813" y="35970"/>
                  <a:pt x="36654" y="36213"/>
                </a:cubicBezTo>
                <a:cubicBezTo>
                  <a:pt x="36783" y="35792"/>
                  <a:pt x="37481" y="35970"/>
                  <a:pt x="37610" y="36051"/>
                </a:cubicBezTo>
                <a:cubicBezTo>
                  <a:pt x="39006" y="36213"/>
                  <a:pt x="40568" y="36975"/>
                  <a:pt x="42032" y="37559"/>
                </a:cubicBezTo>
                <a:cubicBezTo>
                  <a:pt x="46296" y="39423"/>
                  <a:pt x="50210" y="42957"/>
                  <a:pt x="53683" y="46409"/>
                </a:cubicBezTo>
                <a:cubicBezTo>
                  <a:pt x="53714" y="47171"/>
                  <a:pt x="54094" y="46150"/>
                  <a:pt x="53683" y="46409"/>
                </a:cubicBezTo>
                <a:cubicBezTo>
                  <a:pt x="52985" y="44886"/>
                  <a:pt x="52029" y="44124"/>
                  <a:pt x="51135" y="43297"/>
                </a:cubicBezTo>
                <a:cubicBezTo>
                  <a:pt x="47411" y="39585"/>
                  <a:pt x="42957" y="37315"/>
                  <a:pt x="39104" y="34949"/>
                </a:cubicBezTo>
                <a:cubicBezTo>
                  <a:pt x="40856" y="35289"/>
                  <a:pt x="42449" y="36051"/>
                  <a:pt x="43913" y="36813"/>
                </a:cubicBezTo>
                <a:cubicBezTo>
                  <a:pt x="44005" y="36894"/>
                  <a:pt x="46173" y="38061"/>
                  <a:pt x="45187" y="37315"/>
                </a:cubicBezTo>
                <a:cubicBezTo>
                  <a:pt x="44673" y="36975"/>
                  <a:pt x="44930" y="37056"/>
                  <a:pt x="44005" y="36553"/>
                </a:cubicBezTo>
                <a:cubicBezTo>
                  <a:pt x="43209" y="36132"/>
                  <a:pt x="42412" y="35792"/>
                  <a:pt x="41842" y="35208"/>
                </a:cubicBezTo>
                <a:cubicBezTo>
                  <a:pt x="40189" y="33684"/>
                  <a:pt x="43049" y="34608"/>
                  <a:pt x="43117" y="34446"/>
                </a:cubicBezTo>
                <a:cubicBezTo>
                  <a:pt x="43086" y="34527"/>
                  <a:pt x="40918" y="33020"/>
                  <a:pt x="40856" y="32939"/>
                </a:cubicBezTo>
                <a:cubicBezTo>
                  <a:pt x="44293" y="33684"/>
                  <a:pt x="47000" y="36294"/>
                  <a:pt x="49959" y="38320"/>
                </a:cubicBezTo>
                <a:cubicBezTo>
                  <a:pt x="49990" y="39163"/>
                  <a:pt x="50369" y="38061"/>
                  <a:pt x="49959" y="38320"/>
                </a:cubicBezTo>
                <a:cubicBezTo>
                  <a:pt x="47319" y="35792"/>
                  <a:pt x="45310" y="34187"/>
                  <a:pt x="42320" y="32679"/>
                </a:cubicBezTo>
                <a:cubicBezTo>
                  <a:pt x="40409" y="31674"/>
                  <a:pt x="40280" y="31755"/>
                  <a:pt x="38216" y="30572"/>
                </a:cubicBezTo>
                <a:cubicBezTo>
                  <a:pt x="37959" y="30410"/>
                  <a:pt x="33947" y="29064"/>
                  <a:pt x="33885" y="28724"/>
                </a:cubicBezTo>
                <a:cubicBezTo>
                  <a:pt x="33885" y="28546"/>
                  <a:pt x="34265" y="28221"/>
                  <a:pt x="34296" y="28221"/>
                </a:cubicBezTo>
                <a:cubicBezTo>
                  <a:pt x="34872" y="28124"/>
                  <a:pt x="35319" y="28384"/>
                  <a:pt x="36048" y="28465"/>
                </a:cubicBezTo>
                <a:cubicBezTo>
                  <a:pt x="38247" y="28886"/>
                  <a:pt x="40091" y="29308"/>
                  <a:pt x="42130" y="30069"/>
                </a:cubicBezTo>
                <a:cubicBezTo>
                  <a:pt x="42222" y="30069"/>
                  <a:pt x="43239" y="30750"/>
                  <a:pt x="43405" y="30313"/>
                </a:cubicBezTo>
                <a:cubicBezTo>
                  <a:pt x="43466" y="30150"/>
                  <a:pt x="42161" y="29567"/>
                  <a:pt x="41842" y="29308"/>
                </a:cubicBezTo>
                <a:cubicBezTo>
                  <a:pt x="40280" y="28124"/>
                  <a:pt x="43178" y="28967"/>
                  <a:pt x="43686" y="29308"/>
                </a:cubicBezTo>
                <a:cubicBezTo>
                  <a:pt x="44581" y="29729"/>
                  <a:pt x="46553" y="30993"/>
                  <a:pt x="45659" y="30069"/>
                </a:cubicBezTo>
                <a:cubicBezTo>
                  <a:pt x="44195" y="28546"/>
                  <a:pt x="42767" y="28384"/>
                  <a:pt x="41334" y="27200"/>
                </a:cubicBezTo>
                <a:cubicBezTo>
                  <a:pt x="40250" y="26276"/>
                  <a:pt x="41585" y="26536"/>
                  <a:pt x="42130" y="26698"/>
                </a:cubicBezTo>
                <a:cubicBezTo>
                  <a:pt x="43496" y="27038"/>
                  <a:pt x="43974" y="27038"/>
                  <a:pt x="45279" y="27703"/>
                </a:cubicBezTo>
                <a:cubicBezTo>
                  <a:pt x="45787" y="27962"/>
                  <a:pt x="47699" y="29389"/>
                  <a:pt x="46553" y="28221"/>
                </a:cubicBezTo>
                <a:cubicBezTo>
                  <a:pt x="46137" y="27800"/>
                  <a:pt x="45408" y="27460"/>
                  <a:pt x="45058" y="27200"/>
                </a:cubicBezTo>
                <a:cubicBezTo>
                  <a:pt x="44133" y="26536"/>
                  <a:pt x="43239" y="25514"/>
                  <a:pt x="42608" y="25093"/>
                </a:cubicBezTo>
                <a:cubicBezTo>
                  <a:pt x="41842" y="24590"/>
                  <a:pt x="40630" y="24428"/>
                  <a:pt x="39870" y="23828"/>
                </a:cubicBezTo>
                <a:cubicBezTo>
                  <a:pt x="38694" y="22823"/>
                  <a:pt x="40789" y="23326"/>
                  <a:pt x="40856" y="22823"/>
                </a:cubicBezTo>
                <a:cubicBezTo>
                  <a:pt x="40872" y="22653"/>
                  <a:pt x="40735" y="22568"/>
                  <a:pt x="40591" y="22536"/>
                </a:cubicBezTo>
                <a:lnTo>
                  <a:pt x="40405" y="22524"/>
                </a:lnTo>
                <a:lnTo>
                  <a:pt x="40689" y="22431"/>
                </a:lnTo>
                <a:cubicBezTo>
                  <a:pt x="41066" y="22398"/>
                  <a:pt x="41389" y="22629"/>
                  <a:pt x="42032" y="22823"/>
                </a:cubicBezTo>
                <a:cubicBezTo>
                  <a:pt x="42253" y="23585"/>
                  <a:pt x="42669" y="22483"/>
                  <a:pt x="42032" y="22823"/>
                </a:cubicBezTo>
                <a:cubicBezTo>
                  <a:pt x="41812" y="22321"/>
                  <a:pt x="40728" y="21981"/>
                  <a:pt x="41653" y="21981"/>
                </a:cubicBezTo>
                <a:cubicBezTo>
                  <a:pt x="42480" y="21981"/>
                  <a:pt x="44195" y="23326"/>
                  <a:pt x="44673" y="23326"/>
                </a:cubicBezTo>
                <a:cubicBezTo>
                  <a:pt x="44899" y="23747"/>
                  <a:pt x="45187" y="23828"/>
                  <a:pt x="45567" y="23828"/>
                </a:cubicBezTo>
                <a:cubicBezTo>
                  <a:pt x="45695" y="24590"/>
                  <a:pt x="46075" y="23585"/>
                  <a:pt x="45567" y="23828"/>
                </a:cubicBezTo>
                <a:cubicBezTo>
                  <a:pt x="45340" y="23407"/>
                  <a:pt x="45058" y="23326"/>
                  <a:pt x="44673" y="23326"/>
                </a:cubicBezTo>
                <a:cubicBezTo>
                  <a:pt x="43625" y="22062"/>
                  <a:pt x="42222" y="21818"/>
                  <a:pt x="41046" y="20975"/>
                </a:cubicBezTo>
                <a:cubicBezTo>
                  <a:pt x="44673" y="21138"/>
                  <a:pt x="47221" y="23164"/>
                  <a:pt x="50277" y="25595"/>
                </a:cubicBezTo>
                <a:cubicBezTo>
                  <a:pt x="52538" y="27541"/>
                  <a:pt x="54829" y="30150"/>
                  <a:pt x="56832" y="32420"/>
                </a:cubicBezTo>
                <a:cubicBezTo>
                  <a:pt x="60299" y="36213"/>
                  <a:pt x="62749" y="40687"/>
                  <a:pt x="65549" y="45388"/>
                </a:cubicBezTo>
                <a:cubicBezTo>
                  <a:pt x="65996" y="46069"/>
                  <a:pt x="68066" y="50284"/>
                  <a:pt x="68385" y="50024"/>
                </a:cubicBezTo>
                <a:cubicBezTo>
                  <a:pt x="68575" y="49862"/>
                  <a:pt x="68385" y="49684"/>
                  <a:pt x="68287" y="49522"/>
                </a:cubicBezTo>
                <a:cubicBezTo>
                  <a:pt x="67650" y="47917"/>
                  <a:pt x="66375" y="45907"/>
                  <a:pt x="65934" y="45064"/>
                </a:cubicBezTo>
                <a:cubicBezTo>
                  <a:pt x="62970" y="39844"/>
                  <a:pt x="60587" y="35630"/>
                  <a:pt x="57310" y="31334"/>
                </a:cubicBezTo>
                <a:cubicBezTo>
                  <a:pt x="53395" y="26195"/>
                  <a:pt x="49322" y="22402"/>
                  <a:pt x="44771" y="19209"/>
                </a:cubicBezTo>
                <a:cubicBezTo>
                  <a:pt x="44483" y="18949"/>
                  <a:pt x="44005" y="18868"/>
                  <a:pt x="43784" y="18609"/>
                </a:cubicBezTo>
                <a:cubicBezTo>
                  <a:pt x="43784" y="18609"/>
                  <a:pt x="44673" y="18528"/>
                  <a:pt x="44005" y="18106"/>
                </a:cubicBezTo>
                <a:cubicBezTo>
                  <a:pt x="43276" y="17685"/>
                  <a:pt x="41653" y="16923"/>
                  <a:pt x="41334" y="16599"/>
                </a:cubicBezTo>
                <a:cubicBezTo>
                  <a:pt x="45438" y="17944"/>
                  <a:pt x="48942" y="20894"/>
                  <a:pt x="52409" y="23828"/>
                </a:cubicBezTo>
                <a:cubicBezTo>
                  <a:pt x="52440" y="24169"/>
                  <a:pt x="52599" y="24088"/>
                  <a:pt x="52728" y="24088"/>
                </a:cubicBezTo>
                <a:cubicBezTo>
                  <a:pt x="52728" y="24428"/>
                  <a:pt x="52887" y="24347"/>
                  <a:pt x="53016" y="24347"/>
                </a:cubicBezTo>
                <a:cubicBezTo>
                  <a:pt x="53077" y="24769"/>
                  <a:pt x="53144" y="24347"/>
                  <a:pt x="53016" y="24347"/>
                </a:cubicBezTo>
                <a:cubicBezTo>
                  <a:pt x="52985" y="24007"/>
                  <a:pt x="52826" y="24169"/>
                  <a:pt x="52728" y="24088"/>
                </a:cubicBezTo>
                <a:cubicBezTo>
                  <a:pt x="52697" y="23747"/>
                  <a:pt x="52538" y="23828"/>
                  <a:pt x="52409" y="23828"/>
                </a:cubicBezTo>
                <a:cubicBezTo>
                  <a:pt x="50816" y="21559"/>
                  <a:pt x="49003" y="19954"/>
                  <a:pt x="47221" y="18106"/>
                </a:cubicBezTo>
                <a:cubicBezTo>
                  <a:pt x="47637" y="18366"/>
                  <a:pt x="47251" y="17344"/>
                  <a:pt x="47221" y="18106"/>
                </a:cubicBezTo>
                <a:cubicBezTo>
                  <a:pt x="46553" y="18106"/>
                  <a:pt x="46296" y="17344"/>
                  <a:pt x="46841" y="17344"/>
                </a:cubicBezTo>
                <a:cubicBezTo>
                  <a:pt x="47986" y="17344"/>
                  <a:pt x="49800" y="19533"/>
                  <a:pt x="50565" y="19711"/>
                </a:cubicBezTo>
                <a:cubicBezTo>
                  <a:pt x="50565" y="19954"/>
                  <a:pt x="50755" y="19873"/>
                  <a:pt x="50847" y="19954"/>
                </a:cubicBezTo>
                <a:cubicBezTo>
                  <a:pt x="50884" y="20214"/>
                  <a:pt x="51043" y="20133"/>
                  <a:pt x="51135" y="20214"/>
                </a:cubicBezTo>
                <a:cubicBezTo>
                  <a:pt x="51166" y="20975"/>
                  <a:pt x="51552" y="19954"/>
                  <a:pt x="51135" y="20214"/>
                </a:cubicBezTo>
                <a:cubicBezTo>
                  <a:pt x="51135" y="19873"/>
                  <a:pt x="50976" y="19954"/>
                  <a:pt x="50847" y="19954"/>
                </a:cubicBezTo>
                <a:cubicBezTo>
                  <a:pt x="50847" y="19630"/>
                  <a:pt x="50688" y="19711"/>
                  <a:pt x="50565" y="19711"/>
                </a:cubicBezTo>
                <a:cubicBezTo>
                  <a:pt x="49732" y="18528"/>
                  <a:pt x="49224" y="18187"/>
                  <a:pt x="48115" y="17344"/>
                </a:cubicBezTo>
                <a:cubicBezTo>
                  <a:pt x="47986" y="17263"/>
                  <a:pt x="45469" y="15577"/>
                  <a:pt x="45469" y="15253"/>
                </a:cubicBezTo>
                <a:cubicBezTo>
                  <a:pt x="45469" y="15253"/>
                  <a:pt x="47760" y="15918"/>
                  <a:pt x="46841" y="15253"/>
                </a:cubicBezTo>
                <a:cubicBezTo>
                  <a:pt x="45377" y="14232"/>
                  <a:pt x="44195" y="13648"/>
                  <a:pt x="42829" y="12968"/>
                </a:cubicBezTo>
                <a:cubicBezTo>
                  <a:pt x="42480" y="12806"/>
                  <a:pt x="40507" y="11622"/>
                  <a:pt x="41934" y="12125"/>
                </a:cubicBezTo>
                <a:cubicBezTo>
                  <a:pt x="45340" y="13470"/>
                  <a:pt x="47950" y="15334"/>
                  <a:pt x="50755" y="17847"/>
                </a:cubicBezTo>
                <a:cubicBezTo>
                  <a:pt x="50976" y="18025"/>
                  <a:pt x="52409" y="19290"/>
                  <a:pt x="51931" y="18609"/>
                </a:cubicBezTo>
                <a:cubicBezTo>
                  <a:pt x="50725" y="17101"/>
                  <a:pt x="49512" y="15756"/>
                  <a:pt x="48207" y="14735"/>
                </a:cubicBezTo>
                <a:cubicBezTo>
                  <a:pt x="49512" y="15156"/>
                  <a:pt x="50437" y="16680"/>
                  <a:pt x="51643" y="17344"/>
                </a:cubicBezTo>
                <a:cubicBezTo>
                  <a:pt x="51711" y="17685"/>
                  <a:pt x="51772" y="17344"/>
                  <a:pt x="51643" y="17344"/>
                </a:cubicBezTo>
                <a:cubicBezTo>
                  <a:pt x="51043" y="16501"/>
                  <a:pt x="50467" y="15577"/>
                  <a:pt x="49861" y="14735"/>
                </a:cubicBezTo>
                <a:cubicBezTo>
                  <a:pt x="50596" y="14735"/>
                  <a:pt x="51006" y="15837"/>
                  <a:pt x="51552" y="16080"/>
                </a:cubicBezTo>
                <a:cubicBezTo>
                  <a:pt x="51803" y="16177"/>
                  <a:pt x="52091" y="15837"/>
                  <a:pt x="52409" y="16080"/>
                </a:cubicBezTo>
                <a:cubicBezTo>
                  <a:pt x="52599" y="16177"/>
                  <a:pt x="53555" y="17685"/>
                  <a:pt x="53812" y="17604"/>
                </a:cubicBezTo>
                <a:cubicBezTo>
                  <a:pt x="54253" y="17344"/>
                  <a:pt x="53205" y="16761"/>
                  <a:pt x="53107" y="16599"/>
                </a:cubicBezTo>
                <a:cubicBezTo>
                  <a:pt x="53077" y="16420"/>
                  <a:pt x="53297" y="16177"/>
                  <a:pt x="53395" y="16339"/>
                </a:cubicBezTo>
                <a:cubicBezTo>
                  <a:pt x="52250" y="14232"/>
                  <a:pt x="50406" y="12627"/>
                  <a:pt x="47827" y="10860"/>
                </a:cubicBezTo>
                <a:cubicBezTo>
                  <a:pt x="46553" y="9936"/>
                  <a:pt x="43656" y="8250"/>
                  <a:pt x="42320" y="7505"/>
                </a:cubicBezTo>
                <a:cubicBezTo>
                  <a:pt x="42222" y="7408"/>
                  <a:pt x="41107" y="6565"/>
                  <a:pt x="41744" y="6743"/>
                </a:cubicBezTo>
                <a:cubicBezTo>
                  <a:pt x="44072" y="7327"/>
                  <a:pt x="46682" y="8753"/>
                  <a:pt x="48556" y="9012"/>
                </a:cubicBezTo>
                <a:cubicBezTo>
                  <a:pt x="48526" y="8850"/>
                  <a:pt x="48752" y="8510"/>
                  <a:pt x="48905" y="9012"/>
                </a:cubicBezTo>
                <a:cubicBezTo>
                  <a:pt x="49579" y="8931"/>
                  <a:pt x="50088" y="9855"/>
                  <a:pt x="50565" y="10098"/>
                </a:cubicBezTo>
                <a:cubicBezTo>
                  <a:pt x="50976" y="10277"/>
                  <a:pt x="52189" y="10536"/>
                  <a:pt x="51552" y="9855"/>
                </a:cubicBezTo>
                <a:cubicBezTo>
                  <a:pt x="50210" y="8332"/>
                  <a:pt x="48813" y="8169"/>
                  <a:pt x="47637" y="6484"/>
                </a:cubicBezTo>
                <a:cubicBezTo>
                  <a:pt x="45947" y="3955"/>
                  <a:pt x="49034" y="6321"/>
                  <a:pt x="49769" y="6986"/>
                </a:cubicBezTo>
                <a:cubicBezTo>
                  <a:pt x="50210" y="7327"/>
                  <a:pt x="50596" y="7586"/>
                  <a:pt x="51043" y="8007"/>
                </a:cubicBezTo>
                <a:cubicBezTo>
                  <a:pt x="51484" y="8429"/>
                  <a:pt x="52856" y="9596"/>
                  <a:pt x="52219" y="8753"/>
                </a:cubicBezTo>
                <a:cubicBezTo>
                  <a:pt x="51613" y="8007"/>
                  <a:pt x="51006" y="7505"/>
                  <a:pt x="50467" y="6986"/>
                </a:cubicBezTo>
                <a:cubicBezTo>
                  <a:pt x="50057" y="6565"/>
                  <a:pt x="47570" y="3452"/>
                  <a:pt x="49291" y="4376"/>
                </a:cubicBezTo>
                <a:cubicBezTo>
                  <a:pt x="50020" y="4717"/>
                  <a:pt x="50786" y="5819"/>
                  <a:pt x="51552" y="6484"/>
                </a:cubicBezTo>
                <a:cubicBezTo>
                  <a:pt x="53971" y="8591"/>
                  <a:pt x="56103" y="10536"/>
                  <a:pt x="58204" y="12968"/>
                </a:cubicBezTo>
                <a:cubicBezTo>
                  <a:pt x="63827" y="19290"/>
                  <a:pt x="68575" y="29389"/>
                  <a:pt x="73377" y="37315"/>
                </a:cubicBezTo>
                <a:cubicBezTo>
                  <a:pt x="75766" y="41271"/>
                  <a:pt x="78474" y="44886"/>
                  <a:pt x="81334" y="46993"/>
                </a:cubicBezTo>
                <a:cubicBezTo>
                  <a:pt x="81273" y="46993"/>
                  <a:pt x="81212" y="47074"/>
                  <a:pt x="81144" y="47171"/>
                </a:cubicBezTo>
                <a:cubicBezTo>
                  <a:pt x="81144" y="47171"/>
                  <a:pt x="82290" y="48014"/>
                  <a:pt x="82608" y="48176"/>
                </a:cubicBezTo>
                <a:cubicBezTo>
                  <a:pt x="83913" y="49100"/>
                  <a:pt x="86014" y="50705"/>
                  <a:pt x="87227" y="50786"/>
                </a:cubicBezTo>
                <a:cubicBezTo>
                  <a:pt x="87196" y="51370"/>
                  <a:pt x="87576" y="50948"/>
                  <a:pt x="87705" y="51045"/>
                </a:cubicBezTo>
                <a:cubicBezTo>
                  <a:pt x="88115" y="51872"/>
                  <a:pt x="88532" y="50786"/>
                  <a:pt x="87705" y="51045"/>
                </a:cubicBezTo>
                <a:cubicBezTo>
                  <a:pt x="87735" y="50527"/>
                  <a:pt x="87356" y="50948"/>
                  <a:pt x="87227" y="50786"/>
                </a:cubicBezTo>
                <a:cubicBezTo>
                  <a:pt x="86248" y="50032"/>
                  <a:pt x="85125" y="49607"/>
                  <a:pt x="84087" y="48942"/>
                </a:cubicBezTo>
                <a:lnTo>
                  <a:pt x="83160" y="48233"/>
                </a:lnTo>
                <a:lnTo>
                  <a:pt x="83259" y="48207"/>
                </a:lnTo>
                <a:cubicBezTo>
                  <a:pt x="83327" y="48176"/>
                  <a:pt x="83389" y="48136"/>
                  <a:pt x="83405" y="48176"/>
                </a:cubicBezTo>
                <a:cubicBezTo>
                  <a:pt x="83215" y="47495"/>
                  <a:pt x="82290" y="47252"/>
                  <a:pt x="81334" y="46409"/>
                </a:cubicBezTo>
                <a:cubicBezTo>
                  <a:pt x="73604" y="39325"/>
                  <a:pt x="68697" y="26698"/>
                  <a:pt x="62112" y="16842"/>
                </a:cubicBezTo>
                <a:cubicBezTo>
                  <a:pt x="60109" y="13811"/>
                  <a:pt x="57787" y="11282"/>
                  <a:pt x="55656" y="8510"/>
                </a:cubicBezTo>
                <a:cubicBezTo>
                  <a:pt x="55405" y="8169"/>
                  <a:pt x="54253" y="6565"/>
                  <a:pt x="55080" y="7245"/>
                </a:cubicBezTo>
                <a:cubicBezTo>
                  <a:pt x="56391" y="8250"/>
                  <a:pt x="57885" y="10698"/>
                  <a:pt x="58902" y="10358"/>
                </a:cubicBezTo>
                <a:cubicBezTo>
                  <a:pt x="58902" y="11120"/>
                  <a:pt x="59319" y="10098"/>
                  <a:pt x="58902" y="10358"/>
                </a:cubicBezTo>
                <a:cubicBezTo>
                  <a:pt x="57885" y="9272"/>
                  <a:pt x="56293" y="5819"/>
                  <a:pt x="55080" y="4133"/>
                </a:cubicBezTo>
                <a:cubicBezTo>
                  <a:pt x="54731" y="3614"/>
                  <a:pt x="53046" y="2107"/>
                  <a:pt x="54002" y="1766"/>
                </a:cubicBezTo>
                <a:cubicBezTo>
                  <a:pt x="55405" y="2609"/>
                  <a:pt x="56421" y="4295"/>
                  <a:pt x="57916" y="4879"/>
                </a:cubicBezTo>
                <a:cubicBezTo>
                  <a:pt x="57947" y="5641"/>
                  <a:pt x="58333" y="4636"/>
                  <a:pt x="57916" y="4879"/>
                </a:cubicBezTo>
                <a:cubicBezTo>
                  <a:pt x="57536" y="3955"/>
                  <a:pt x="56960" y="3712"/>
                  <a:pt x="56550" y="3112"/>
                </a:cubicBezTo>
                <a:cubicBezTo>
                  <a:pt x="55049" y="923"/>
                  <a:pt x="58045" y="4036"/>
                  <a:pt x="58014" y="4133"/>
                </a:cubicBezTo>
                <a:cubicBezTo>
                  <a:pt x="58333" y="3793"/>
                  <a:pt x="57089" y="2107"/>
                  <a:pt x="57022" y="1766"/>
                </a:cubicBezTo>
                <a:cubicBezTo>
                  <a:pt x="57022" y="1847"/>
                  <a:pt x="57567" y="1945"/>
                  <a:pt x="57628" y="1766"/>
                </a:cubicBezTo>
                <a:cubicBezTo>
                  <a:pt x="57855" y="1102"/>
                  <a:pt x="56740" y="761"/>
                  <a:pt x="5655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564850" y="852400"/>
            <a:ext cx="56349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OUR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 GOSPEL FOUNDATIONS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4898">
            <a:off x="5714049" y="-2695039"/>
            <a:ext cx="51977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3930801" y="2626804"/>
            <a:ext cx="3333900" cy="1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“...the God of peace who brought again from the dead our Lord Jesus…” (verse 20)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3930798" y="2128050"/>
            <a:ext cx="30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empty tomb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623375" y="2656625"/>
            <a:ext cx="33339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“Therefore Jesus also suffered outside the city gate in order to sanctify the people by his own blood” (verses 11-12)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623371" y="2128050"/>
            <a:ext cx="30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Cross of Christ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14619" l="0" r="0" t="14619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281263" y="1512075"/>
            <a:ext cx="2888100" cy="3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 identifies with sinful people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5121738" y="1512070"/>
            <a:ext cx="3741000" cy="22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 identify with a crucified saviour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732195" y="-306456"/>
            <a:ext cx="5304300" cy="5287500"/>
          </a:xfrm>
          <a:custGeom>
            <a:rect b="b" l="l" r="r" t="t"/>
            <a:pathLst>
              <a:path extrusionOk="0" h="120000" w="120000">
                <a:moveTo>
                  <a:pt x="119714" y="110055"/>
                </a:moveTo>
                <a:lnTo>
                  <a:pt x="119714" y="110055"/>
                </a:lnTo>
                <a:cubicBezTo>
                  <a:pt x="119586" y="109796"/>
                  <a:pt x="116522" y="111399"/>
                  <a:pt x="118066" y="110055"/>
                </a:cubicBezTo>
                <a:cubicBezTo>
                  <a:pt x="118954" y="109294"/>
                  <a:pt x="116680" y="109796"/>
                  <a:pt x="116109" y="109796"/>
                </a:cubicBezTo>
                <a:cubicBezTo>
                  <a:pt x="115823" y="109893"/>
                  <a:pt x="115416" y="110055"/>
                  <a:pt x="115446" y="109553"/>
                </a:cubicBezTo>
                <a:cubicBezTo>
                  <a:pt x="115416" y="109893"/>
                  <a:pt x="116012" y="108953"/>
                  <a:pt x="116109" y="109034"/>
                </a:cubicBezTo>
                <a:cubicBezTo>
                  <a:pt x="115635" y="108711"/>
                  <a:pt x="114814" y="109213"/>
                  <a:pt x="114279" y="109294"/>
                </a:cubicBezTo>
                <a:cubicBezTo>
                  <a:pt x="113677" y="109472"/>
                  <a:pt x="112638" y="110395"/>
                  <a:pt x="111848" y="110055"/>
                </a:cubicBezTo>
                <a:cubicBezTo>
                  <a:pt x="111306" y="109893"/>
                  <a:pt x="112759" y="109472"/>
                  <a:pt x="113015" y="109294"/>
                </a:cubicBezTo>
                <a:cubicBezTo>
                  <a:pt x="113234" y="109213"/>
                  <a:pt x="114054" y="108953"/>
                  <a:pt x="112826" y="109034"/>
                </a:cubicBezTo>
                <a:cubicBezTo>
                  <a:pt x="111434" y="109213"/>
                  <a:pt x="111343" y="109472"/>
                  <a:pt x="110395" y="109294"/>
                </a:cubicBezTo>
                <a:cubicBezTo>
                  <a:pt x="110328" y="109294"/>
                  <a:pt x="106917" y="109472"/>
                  <a:pt x="108905" y="109034"/>
                </a:cubicBezTo>
                <a:cubicBezTo>
                  <a:pt x="110012" y="108792"/>
                  <a:pt x="112887" y="108208"/>
                  <a:pt x="114182" y="107528"/>
                </a:cubicBezTo>
                <a:cubicBezTo>
                  <a:pt x="114528" y="107269"/>
                  <a:pt x="115069" y="107366"/>
                  <a:pt x="114279" y="107269"/>
                </a:cubicBezTo>
                <a:cubicBezTo>
                  <a:pt x="113738" y="107107"/>
                  <a:pt x="112601" y="107366"/>
                  <a:pt x="112036" y="107269"/>
                </a:cubicBezTo>
                <a:cubicBezTo>
                  <a:pt x="111781" y="107188"/>
                  <a:pt x="109477" y="107609"/>
                  <a:pt x="111057" y="106945"/>
                </a:cubicBezTo>
                <a:cubicBezTo>
                  <a:pt x="111118" y="106945"/>
                  <a:pt x="111592" y="106945"/>
                  <a:pt x="111343" y="106686"/>
                </a:cubicBezTo>
                <a:cubicBezTo>
                  <a:pt x="110516" y="106006"/>
                  <a:pt x="109696" y="107690"/>
                  <a:pt x="109033" y="106945"/>
                </a:cubicBezTo>
                <a:cubicBezTo>
                  <a:pt x="109033" y="107269"/>
                  <a:pt x="108875" y="107107"/>
                  <a:pt x="109033" y="106945"/>
                </a:cubicBezTo>
                <a:cubicBezTo>
                  <a:pt x="111939" y="105844"/>
                  <a:pt x="115665" y="105002"/>
                  <a:pt x="118954" y="103576"/>
                </a:cubicBezTo>
                <a:cubicBezTo>
                  <a:pt x="118954" y="103576"/>
                  <a:pt x="119677" y="103155"/>
                  <a:pt x="119617" y="103074"/>
                </a:cubicBezTo>
                <a:cubicBezTo>
                  <a:pt x="119392" y="102556"/>
                  <a:pt x="118291" y="103738"/>
                  <a:pt x="118541" y="102815"/>
                </a:cubicBezTo>
                <a:cubicBezTo>
                  <a:pt x="116297" y="102815"/>
                  <a:pt x="113519" y="104580"/>
                  <a:pt x="110869" y="104921"/>
                </a:cubicBezTo>
                <a:cubicBezTo>
                  <a:pt x="110802" y="104921"/>
                  <a:pt x="109823" y="105002"/>
                  <a:pt x="109884" y="104661"/>
                </a:cubicBezTo>
                <a:cubicBezTo>
                  <a:pt x="109951" y="104418"/>
                  <a:pt x="112796" y="103997"/>
                  <a:pt x="113112" y="103916"/>
                </a:cubicBezTo>
                <a:cubicBezTo>
                  <a:pt x="113963" y="103576"/>
                  <a:pt x="115319" y="103317"/>
                  <a:pt x="116109" y="102815"/>
                </a:cubicBezTo>
                <a:cubicBezTo>
                  <a:pt x="116237" y="102734"/>
                  <a:pt x="116425" y="102232"/>
                  <a:pt x="116711" y="102054"/>
                </a:cubicBezTo>
                <a:cubicBezTo>
                  <a:pt x="117155" y="101730"/>
                  <a:pt x="118036" y="101730"/>
                  <a:pt x="118729" y="101293"/>
                </a:cubicBezTo>
                <a:cubicBezTo>
                  <a:pt x="119714" y="100709"/>
                  <a:pt x="118887" y="101293"/>
                  <a:pt x="118255" y="100790"/>
                </a:cubicBezTo>
                <a:cubicBezTo>
                  <a:pt x="117945" y="100466"/>
                  <a:pt x="118607" y="100369"/>
                  <a:pt x="118066" y="100207"/>
                </a:cubicBezTo>
                <a:cubicBezTo>
                  <a:pt x="118097" y="100288"/>
                  <a:pt x="117057" y="100888"/>
                  <a:pt x="117185" y="100207"/>
                </a:cubicBezTo>
                <a:cubicBezTo>
                  <a:pt x="117215" y="100126"/>
                  <a:pt x="119082" y="99867"/>
                  <a:pt x="119142" y="99203"/>
                </a:cubicBezTo>
                <a:cubicBezTo>
                  <a:pt x="119142" y="99203"/>
                  <a:pt x="118699" y="99203"/>
                  <a:pt x="118638" y="99203"/>
                </a:cubicBezTo>
                <a:cubicBezTo>
                  <a:pt x="118419" y="99025"/>
                  <a:pt x="118796" y="98782"/>
                  <a:pt x="118449" y="98701"/>
                </a:cubicBezTo>
                <a:cubicBezTo>
                  <a:pt x="117750" y="98442"/>
                  <a:pt x="116328" y="99025"/>
                  <a:pt x="115446" y="99203"/>
                </a:cubicBezTo>
                <a:cubicBezTo>
                  <a:pt x="113835" y="99527"/>
                  <a:pt x="112729" y="100369"/>
                  <a:pt x="111148" y="100547"/>
                </a:cubicBezTo>
                <a:cubicBezTo>
                  <a:pt x="109732" y="100547"/>
                  <a:pt x="112759" y="99527"/>
                  <a:pt x="113015" y="99446"/>
                </a:cubicBezTo>
                <a:cubicBezTo>
                  <a:pt x="113738" y="99284"/>
                  <a:pt x="114091" y="99365"/>
                  <a:pt x="115258" y="98701"/>
                </a:cubicBezTo>
                <a:cubicBezTo>
                  <a:pt x="114717" y="98442"/>
                  <a:pt x="114151" y="99025"/>
                  <a:pt x="113489" y="99203"/>
                </a:cubicBezTo>
                <a:cubicBezTo>
                  <a:pt x="112887" y="99365"/>
                  <a:pt x="111969" y="99867"/>
                  <a:pt x="111750" y="99446"/>
                </a:cubicBezTo>
                <a:cubicBezTo>
                  <a:pt x="111811" y="99527"/>
                  <a:pt x="111969" y="98701"/>
                  <a:pt x="111939" y="98701"/>
                </a:cubicBezTo>
                <a:cubicBezTo>
                  <a:pt x="111276" y="98523"/>
                  <a:pt x="111689" y="99106"/>
                  <a:pt x="111343" y="99203"/>
                </a:cubicBezTo>
                <a:cubicBezTo>
                  <a:pt x="110802" y="99365"/>
                  <a:pt x="108905" y="99284"/>
                  <a:pt x="108340" y="99446"/>
                </a:cubicBezTo>
                <a:cubicBezTo>
                  <a:pt x="107768" y="99624"/>
                  <a:pt x="106699" y="99624"/>
                  <a:pt x="107963" y="99203"/>
                </a:cubicBezTo>
                <a:cubicBezTo>
                  <a:pt x="108401" y="99106"/>
                  <a:pt x="109063" y="98944"/>
                  <a:pt x="109604" y="98701"/>
                </a:cubicBezTo>
                <a:cubicBezTo>
                  <a:pt x="109696" y="98604"/>
                  <a:pt x="109635" y="98264"/>
                  <a:pt x="109793" y="98183"/>
                </a:cubicBezTo>
                <a:cubicBezTo>
                  <a:pt x="110960" y="97260"/>
                  <a:pt x="112036" y="97762"/>
                  <a:pt x="113993" y="97098"/>
                </a:cubicBezTo>
                <a:cubicBezTo>
                  <a:pt x="114784" y="96838"/>
                  <a:pt x="116613" y="95996"/>
                  <a:pt x="117373" y="95575"/>
                </a:cubicBezTo>
                <a:cubicBezTo>
                  <a:pt x="118449" y="94992"/>
                  <a:pt x="116838" y="95672"/>
                  <a:pt x="115920" y="95575"/>
                </a:cubicBezTo>
                <a:cubicBezTo>
                  <a:pt x="115574" y="95575"/>
                  <a:pt x="114942" y="95073"/>
                  <a:pt x="114559" y="95073"/>
                </a:cubicBezTo>
                <a:cubicBezTo>
                  <a:pt x="113775" y="95073"/>
                  <a:pt x="112826" y="95996"/>
                  <a:pt x="111848" y="95834"/>
                </a:cubicBezTo>
                <a:cubicBezTo>
                  <a:pt x="110990" y="95672"/>
                  <a:pt x="112322" y="95413"/>
                  <a:pt x="112510" y="95332"/>
                </a:cubicBezTo>
                <a:cubicBezTo>
                  <a:pt x="112826" y="95235"/>
                  <a:pt x="113075" y="95575"/>
                  <a:pt x="113392" y="95073"/>
                </a:cubicBezTo>
                <a:cubicBezTo>
                  <a:pt x="112887" y="95332"/>
                  <a:pt x="113264" y="94231"/>
                  <a:pt x="113392" y="95073"/>
                </a:cubicBezTo>
                <a:cubicBezTo>
                  <a:pt x="113775" y="95235"/>
                  <a:pt x="114121" y="94911"/>
                  <a:pt x="114182" y="94814"/>
                </a:cubicBezTo>
                <a:cubicBezTo>
                  <a:pt x="114212" y="94733"/>
                  <a:pt x="114054" y="94652"/>
                  <a:pt x="113933" y="94571"/>
                </a:cubicBezTo>
                <a:cubicBezTo>
                  <a:pt x="113775" y="94652"/>
                  <a:pt x="113677" y="94652"/>
                  <a:pt x="113677" y="94571"/>
                </a:cubicBezTo>
                <a:cubicBezTo>
                  <a:pt x="113708" y="94490"/>
                  <a:pt x="113805" y="94490"/>
                  <a:pt x="113933" y="94571"/>
                </a:cubicBezTo>
                <a:cubicBezTo>
                  <a:pt x="114468" y="94490"/>
                  <a:pt x="115665" y="93810"/>
                  <a:pt x="115544" y="93470"/>
                </a:cubicBezTo>
                <a:cubicBezTo>
                  <a:pt x="115574" y="93648"/>
                  <a:pt x="113963" y="93648"/>
                  <a:pt x="113489" y="93729"/>
                </a:cubicBezTo>
                <a:cubicBezTo>
                  <a:pt x="112826" y="93891"/>
                  <a:pt x="111781" y="94733"/>
                  <a:pt x="110869" y="94571"/>
                </a:cubicBezTo>
                <a:cubicBezTo>
                  <a:pt x="110079" y="94409"/>
                  <a:pt x="111495" y="94069"/>
                  <a:pt x="111653" y="94069"/>
                </a:cubicBezTo>
                <a:cubicBezTo>
                  <a:pt x="111878" y="93988"/>
                  <a:pt x="112097" y="94312"/>
                  <a:pt x="112322" y="93729"/>
                </a:cubicBezTo>
                <a:cubicBezTo>
                  <a:pt x="111969" y="93988"/>
                  <a:pt x="109161" y="94231"/>
                  <a:pt x="110486" y="93227"/>
                </a:cubicBezTo>
                <a:cubicBezTo>
                  <a:pt x="110741" y="93048"/>
                  <a:pt x="111404" y="92465"/>
                  <a:pt x="111653" y="92206"/>
                </a:cubicBezTo>
                <a:cubicBezTo>
                  <a:pt x="111623" y="92206"/>
                  <a:pt x="111781" y="91623"/>
                  <a:pt x="111939" y="91623"/>
                </a:cubicBezTo>
                <a:cubicBezTo>
                  <a:pt x="111276" y="91202"/>
                  <a:pt x="107610" y="92465"/>
                  <a:pt x="106790" y="92465"/>
                </a:cubicBezTo>
                <a:cubicBezTo>
                  <a:pt x="105720" y="92465"/>
                  <a:pt x="104516" y="91963"/>
                  <a:pt x="103379" y="92206"/>
                </a:cubicBezTo>
                <a:cubicBezTo>
                  <a:pt x="103191" y="92206"/>
                  <a:pt x="101513" y="92044"/>
                  <a:pt x="101361" y="91963"/>
                </a:cubicBezTo>
                <a:cubicBezTo>
                  <a:pt x="101483" y="92044"/>
                  <a:pt x="102559" y="91882"/>
                  <a:pt x="102303" y="91704"/>
                </a:cubicBezTo>
                <a:cubicBezTo>
                  <a:pt x="102462" y="91882"/>
                  <a:pt x="99465" y="91461"/>
                  <a:pt x="99495" y="91461"/>
                </a:cubicBezTo>
                <a:cubicBezTo>
                  <a:pt x="99623" y="91121"/>
                  <a:pt x="102370" y="91202"/>
                  <a:pt x="102498" y="91202"/>
                </a:cubicBezTo>
                <a:cubicBezTo>
                  <a:pt x="103221" y="91040"/>
                  <a:pt x="103440" y="91283"/>
                  <a:pt x="104267" y="91202"/>
                </a:cubicBezTo>
                <a:cubicBezTo>
                  <a:pt x="106224" y="90959"/>
                  <a:pt x="103161" y="90959"/>
                  <a:pt x="102498" y="90959"/>
                </a:cubicBezTo>
                <a:cubicBezTo>
                  <a:pt x="102334" y="90959"/>
                  <a:pt x="100917" y="90781"/>
                  <a:pt x="100948" y="90619"/>
                </a:cubicBezTo>
                <a:cubicBezTo>
                  <a:pt x="101075" y="90279"/>
                  <a:pt x="103665" y="90522"/>
                  <a:pt x="104170" y="90360"/>
                </a:cubicBezTo>
                <a:cubicBezTo>
                  <a:pt x="104358" y="90360"/>
                  <a:pt x="104486" y="90020"/>
                  <a:pt x="104735" y="89858"/>
                </a:cubicBezTo>
                <a:cubicBezTo>
                  <a:pt x="106097" y="89356"/>
                  <a:pt x="108401" y="89437"/>
                  <a:pt x="109884" y="89097"/>
                </a:cubicBezTo>
                <a:cubicBezTo>
                  <a:pt x="111088" y="88854"/>
                  <a:pt x="108875" y="89178"/>
                  <a:pt x="109033" y="88335"/>
                </a:cubicBezTo>
                <a:cubicBezTo>
                  <a:pt x="109033" y="88254"/>
                  <a:pt x="110644" y="88092"/>
                  <a:pt x="110674" y="88092"/>
                </a:cubicBezTo>
                <a:cubicBezTo>
                  <a:pt x="111623" y="87833"/>
                  <a:pt x="112796" y="87412"/>
                  <a:pt x="113775" y="86991"/>
                </a:cubicBezTo>
                <a:cubicBezTo>
                  <a:pt x="114310" y="86829"/>
                  <a:pt x="115227" y="87072"/>
                  <a:pt x="115033" y="85987"/>
                </a:cubicBezTo>
                <a:cubicBezTo>
                  <a:pt x="114911" y="85226"/>
                  <a:pt x="111720" y="86408"/>
                  <a:pt x="111148" y="86489"/>
                </a:cubicBezTo>
                <a:cubicBezTo>
                  <a:pt x="110395" y="86667"/>
                  <a:pt x="108875" y="86991"/>
                  <a:pt x="108431" y="86991"/>
                </a:cubicBezTo>
                <a:cubicBezTo>
                  <a:pt x="108054" y="87072"/>
                  <a:pt x="106887" y="87412"/>
                  <a:pt x="106413" y="87250"/>
                </a:cubicBezTo>
                <a:cubicBezTo>
                  <a:pt x="106346" y="87250"/>
                  <a:pt x="106255" y="87250"/>
                  <a:pt x="106194" y="86991"/>
                </a:cubicBezTo>
                <a:cubicBezTo>
                  <a:pt x="106224" y="87169"/>
                  <a:pt x="106316" y="87169"/>
                  <a:pt x="106413" y="87250"/>
                </a:cubicBezTo>
                <a:cubicBezTo>
                  <a:pt x="106601" y="87169"/>
                  <a:pt x="106729" y="86327"/>
                  <a:pt x="106474" y="86489"/>
                </a:cubicBezTo>
                <a:cubicBezTo>
                  <a:pt x="107519" y="85728"/>
                  <a:pt x="108024" y="86489"/>
                  <a:pt x="108814" y="85987"/>
                </a:cubicBezTo>
                <a:cubicBezTo>
                  <a:pt x="110328" y="84983"/>
                  <a:pt x="112729" y="84383"/>
                  <a:pt x="114468" y="83379"/>
                </a:cubicBezTo>
                <a:cubicBezTo>
                  <a:pt x="115477" y="82780"/>
                  <a:pt x="113422" y="83217"/>
                  <a:pt x="113015" y="83120"/>
                </a:cubicBezTo>
                <a:cubicBezTo>
                  <a:pt x="112729" y="83039"/>
                  <a:pt x="112164" y="83120"/>
                  <a:pt x="111750" y="83120"/>
                </a:cubicBezTo>
                <a:cubicBezTo>
                  <a:pt x="111720" y="83120"/>
                  <a:pt x="110486" y="82537"/>
                  <a:pt x="110486" y="82618"/>
                </a:cubicBezTo>
                <a:cubicBezTo>
                  <a:pt x="110516" y="82278"/>
                  <a:pt x="113550" y="81436"/>
                  <a:pt x="113993" y="81355"/>
                </a:cubicBezTo>
                <a:cubicBezTo>
                  <a:pt x="113896" y="81355"/>
                  <a:pt x="114595" y="81533"/>
                  <a:pt x="114559" y="81112"/>
                </a:cubicBezTo>
                <a:cubicBezTo>
                  <a:pt x="113963" y="80593"/>
                  <a:pt x="112036" y="82197"/>
                  <a:pt x="111246" y="81614"/>
                </a:cubicBezTo>
                <a:cubicBezTo>
                  <a:pt x="111027" y="81355"/>
                  <a:pt x="111434" y="81112"/>
                  <a:pt x="111057" y="81112"/>
                </a:cubicBezTo>
                <a:cubicBezTo>
                  <a:pt x="110772" y="81014"/>
                  <a:pt x="109604" y="81355"/>
                  <a:pt x="109696" y="81112"/>
                </a:cubicBezTo>
                <a:cubicBezTo>
                  <a:pt x="109920" y="80350"/>
                  <a:pt x="113112" y="81014"/>
                  <a:pt x="113489" y="79751"/>
                </a:cubicBezTo>
                <a:cubicBezTo>
                  <a:pt x="113422" y="79929"/>
                  <a:pt x="111689" y="80010"/>
                  <a:pt x="113112" y="79508"/>
                </a:cubicBezTo>
                <a:cubicBezTo>
                  <a:pt x="113458" y="79427"/>
                  <a:pt x="115288" y="78925"/>
                  <a:pt x="114182" y="78504"/>
                </a:cubicBezTo>
                <a:cubicBezTo>
                  <a:pt x="113173" y="78083"/>
                  <a:pt x="114972" y="77484"/>
                  <a:pt x="115349" y="77403"/>
                </a:cubicBezTo>
                <a:cubicBezTo>
                  <a:pt x="115100" y="77484"/>
                  <a:pt x="115823" y="77824"/>
                  <a:pt x="115920" y="77403"/>
                </a:cubicBezTo>
                <a:cubicBezTo>
                  <a:pt x="116079" y="76901"/>
                  <a:pt x="115130" y="76641"/>
                  <a:pt x="115446" y="76901"/>
                </a:cubicBezTo>
                <a:cubicBezTo>
                  <a:pt x="115191" y="76641"/>
                  <a:pt x="115258" y="76479"/>
                  <a:pt x="115033" y="76398"/>
                </a:cubicBezTo>
                <a:cubicBezTo>
                  <a:pt x="114881" y="76398"/>
                  <a:pt x="112066" y="77484"/>
                  <a:pt x="113866" y="76641"/>
                </a:cubicBezTo>
                <a:cubicBezTo>
                  <a:pt x="115161" y="76058"/>
                  <a:pt x="113173" y="76479"/>
                  <a:pt x="113203" y="75637"/>
                </a:cubicBezTo>
                <a:cubicBezTo>
                  <a:pt x="113203" y="75896"/>
                  <a:pt x="113677" y="75297"/>
                  <a:pt x="113489" y="75135"/>
                </a:cubicBezTo>
                <a:cubicBezTo>
                  <a:pt x="113458" y="75038"/>
                  <a:pt x="113173" y="75718"/>
                  <a:pt x="112601" y="75135"/>
                </a:cubicBezTo>
                <a:cubicBezTo>
                  <a:pt x="112413" y="74876"/>
                  <a:pt x="112443" y="74374"/>
                  <a:pt x="112224" y="74293"/>
                </a:cubicBezTo>
                <a:cubicBezTo>
                  <a:pt x="111653" y="74115"/>
                  <a:pt x="111246" y="74876"/>
                  <a:pt x="110486" y="74876"/>
                </a:cubicBezTo>
                <a:cubicBezTo>
                  <a:pt x="109191" y="74876"/>
                  <a:pt x="107805" y="74714"/>
                  <a:pt x="106382" y="74876"/>
                </a:cubicBezTo>
                <a:cubicBezTo>
                  <a:pt x="102905" y="75216"/>
                  <a:pt x="100030" y="74876"/>
                  <a:pt x="97155" y="74633"/>
                </a:cubicBezTo>
                <a:cubicBezTo>
                  <a:pt x="97094" y="74536"/>
                  <a:pt x="96085" y="74536"/>
                  <a:pt x="96273" y="74034"/>
                </a:cubicBezTo>
                <a:cubicBezTo>
                  <a:pt x="96364" y="73791"/>
                  <a:pt x="96936" y="74293"/>
                  <a:pt x="97252" y="74293"/>
                </a:cubicBezTo>
                <a:cubicBezTo>
                  <a:pt x="98261" y="74455"/>
                  <a:pt x="101009" y="74536"/>
                  <a:pt x="101927" y="74633"/>
                </a:cubicBezTo>
                <a:cubicBezTo>
                  <a:pt x="103003" y="74633"/>
                  <a:pt x="105750" y="74795"/>
                  <a:pt x="106699" y="74034"/>
                </a:cubicBezTo>
                <a:cubicBezTo>
                  <a:pt x="106382" y="74212"/>
                  <a:pt x="106668" y="72689"/>
                  <a:pt x="106978" y="73030"/>
                </a:cubicBezTo>
                <a:cubicBezTo>
                  <a:pt x="106224" y="72268"/>
                  <a:pt x="105495" y="73030"/>
                  <a:pt x="104735" y="73030"/>
                </a:cubicBezTo>
                <a:cubicBezTo>
                  <a:pt x="104674" y="73030"/>
                  <a:pt x="102686" y="72770"/>
                  <a:pt x="102686" y="72770"/>
                </a:cubicBezTo>
                <a:cubicBezTo>
                  <a:pt x="102875" y="72268"/>
                  <a:pt x="104139" y="72770"/>
                  <a:pt x="104267" y="72770"/>
                </a:cubicBezTo>
                <a:cubicBezTo>
                  <a:pt x="105434" y="72770"/>
                  <a:pt x="105841" y="72349"/>
                  <a:pt x="106601" y="72009"/>
                </a:cubicBezTo>
                <a:cubicBezTo>
                  <a:pt x="108589" y="71005"/>
                  <a:pt x="111720" y="71426"/>
                  <a:pt x="113993" y="70163"/>
                </a:cubicBezTo>
                <a:cubicBezTo>
                  <a:pt x="114340" y="70001"/>
                  <a:pt x="114559" y="69661"/>
                  <a:pt x="115258" y="69402"/>
                </a:cubicBezTo>
                <a:cubicBezTo>
                  <a:pt x="116176" y="69078"/>
                  <a:pt x="114814" y="68819"/>
                  <a:pt x="114279" y="68899"/>
                </a:cubicBezTo>
                <a:cubicBezTo>
                  <a:pt x="112541" y="69159"/>
                  <a:pt x="111531" y="69580"/>
                  <a:pt x="109604" y="69661"/>
                </a:cubicBezTo>
                <a:cubicBezTo>
                  <a:pt x="108589" y="69661"/>
                  <a:pt x="110012" y="69078"/>
                  <a:pt x="110486" y="68899"/>
                </a:cubicBezTo>
                <a:cubicBezTo>
                  <a:pt x="111495" y="68397"/>
                  <a:pt x="111811" y="68397"/>
                  <a:pt x="113015" y="67814"/>
                </a:cubicBezTo>
                <a:cubicBezTo>
                  <a:pt x="113422" y="67636"/>
                  <a:pt x="114054" y="67053"/>
                  <a:pt x="114091" y="67053"/>
                </a:cubicBezTo>
                <a:cubicBezTo>
                  <a:pt x="113963" y="66713"/>
                  <a:pt x="112796" y="67555"/>
                  <a:pt x="112601" y="67555"/>
                </a:cubicBezTo>
                <a:cubicBezTo>
                  <a:pt x="110328" y="68235"/>
                  <a:pt x="108528" y="67134"/>
                  <a:pt x="106097" y="67296"/>
                </a:cubicBezTo>
                <a:cubicBezTo>
                  <a:pt x="105148" y="67393"/>
                  <a:pt x="104042" y="67215"/>
                  <a:pt x="102905" y="67053"/>
                </a:cubicBezTo>
                <a:cubicBezTo>
                  <a:pt x="102431" y="67053"/>
                  <a:pt x="100504" y="66972"/>
                  <a:pt x="100571" y="66794"/>
                </a:cubicBezTo>
                <a:cubicBezTo>
                  <a:pt x="100759" y="66292"/>
                  <a:pt x="104170" y="66972"/>
                  <a:pt x="104644" y="66794"/>
                </a:cubicBezTo>
                <a:cubicBezTo>
                  <a:pt x="107234" y="66130"/>
                  <a:pt x="110328" y="65952"/>
                  <a:pt x="113015" y="65029"/>
                </a:cubicBezTo>
                <a:cubicBezTo>
                  <a:pt x="113580" y="64786"/>
                  <a:pt x="115574" y="63943"/>
                  <a:pt x="114279" y="63943"/>
                </a:cubicBezTo>
                <a:cubicBezTo>
                  <a:pt x="114212" y="63943"/>
                  <a:pt x="113835" y="64105"/>
                  <a:pt x="113775" y="63943"/>
                </a:cubicBezTo>
                <a:cubicBezTo>
                  <a:pt x="113835" y="64105"/>
                  <a:pt x="114024" y="63263"/>
                  <a:pt x="113993" y="63182"/>
                </a:cubicBezTo>
                <a:cubicBezTo>
                  <a:pt x="113896" y="63263"/>
                  <a:pt x="111246" y="63522"/>
                  <a:pt x="112729" y="63182"/>
                </a:cubicBezTo>
                <a:cubicBezTo>
                  <a:pt x="113075" y="63101"/>
                  <a:pt x="113963" y="62842"/>
                  <a:pt x="114279" y="62421"/>
                </a:cubicBezTo>
                <a:cubicBezTo>
                  <a:pt x="115258" y="61077"/>
                  <a:pt x="111969" y="62502"/>
                  <a:pt x="111057" y="62680"/>
                </a:cubicBezTo>
                <a:cubicBezTo>
                  <a:pt x="108370" y="63101"/>
                  <a:pt x="105872" y="63101"/>
                  <a:pt x="102905" y="62680"/>
                </a:cubicBezTo>
                <a:cubicBezTo>
                  <a:pt x="102370" y="62599"/>
                  <a:pt x="101234" y="62178"/>
                  <a:pt x="101234" y="62178"/>
                </a:cubicBezTo>
                <a:cubicBezTo>
                  <a:pt x="101264" y="62000"/>
                  <a:pt x="104705" y="62000"/>
                  <a:pt x="105434" y="61919"/>
                </a:cubicBezTo>
                <a:cubicBezTo>
                  <a:pt x="107641" y="61579"/>
                  <a:pt x="107963" y="61838"/>
                  <a:pt x="109003" y="61417"/>
                </a:cubicBezTo>
                <a:cubicBezTo>
                  <a:pt x="108905" y="61417"/>
                  <a:pt x="110869" y="60574"/>
                  <a:pt x="110772" y="60315"/>
                </a:cubicBezTo>
                <a:cubicBezTo>
                  <a:pt x="110486" y="59829"/>
                  <a:pt x="109823" y="60736"/>
                  <a:pt x="109507" y="60315"/>
                </a:cubicBezTo>
                <a:cubicBezTo>
                  <a:pt x="109003" y="61158"/>
                  <a:pt x="108559" y="59991"/>
                  <a:pt x="109507" y="60315"/>
                </a:cubicBezTo>
                <a:cubicBezTo>
                  <a:pt x="110455" y="59489"/>
                  <a:pt x="112194" y="60153"/>
                  <a:pt x="113015" y="59327"/>
                </a:cubicBezTo>
                <a:cubicBezTo>
                  <a:pt x="113173" y="59165"/>
                  <a:pt x="112984" y="58906"/>
                  <a:pt x="113203" y="58825"/>
                </a:cubicBezTo>
                <a:cubicBezTo>
                  <a:pt x="113519" y="58566"/>
                  <a:pt x="114249" y="58323"/>
                  <a:pt x="114182" y="58323"/>
                </a:cubicBezTo>
                <a:cubicBezTo>
                  <a:pt x="114212" y="58323"/>
                  <a:pt x="111592" y="58226"/>
                  <a:pt x="112917" y="57481"/>
                </a:cubicBezTo>
                <a:cubicBezTo>
                  <a:pt x="113234" y="57303"/>
                  <a:pt x="114279" y="57643"/>
                  <a:pt x="114182" y="56720"/>
                </a:cubicBezTo>
                <a:cubicBezTo>
                  <a:pt x="114121" y="56218"/>
                  <a:pt x="111908" y="57141"/>
                  <a:pt x="111246" y="57222"/>
                </a:cubicBezTo>
                <a:cubicBezTo>
                  <a:pt x="109793" y="57481"/>
                  <a:pt x="108784" y="57303"/>
                  <a:pt x="107173" y="57481"/>
                </a:cubicBezTo>
                <a:cubicBezTo>
                  <a:pt x="106820" y="57562"/>
                  <a:pt x="106194" y="57562"/>
                  <a:pt x="105623" y="57481"/>
                </a:cubicBezTo>
                <a:cubicBezTo>
                  <a:pt x="105434" y="57562"/>
                  <a:pt x="105246" y="57481"/>
                  <a:pt x="105021" y="57481"/>
                </a:cubicBezTo>
                <a:cubicBezTo>
                  <a:pt x="104547" y="57481"/>
                  <a:pt x="104170" y="57481"/>
                  <a:pt x="104170" y="57481"/>
                </a:cubicBezTo>
                <a:cubicBezTo>
                  <a:pt x="104231" y="57303"/>
                  <a:pt x="104613" y="57384"/>
                  <a:pt x="105021" y="57481"/>
                </a:cubicBezTo>
                <a:cubicBezTo>
                  <a:pt x="105209" y="57481"/>
                  <a:pt x="105404" y="57481"/>
                  <a:pt x="105623" y="57481"/>
                </a:cubicBezTo>
                <a:lnTo>
                  <a:pt x="105623" y="57481"/>
                </a:lnTo>
                <a:cubicBezTo>
                  <a:pt x="106541" y="57384"/>
                  <a:pt x="109410" y="56720"/>
                  <a:pt x="110869" y="56461"/>
                </a:cubicBezTo>
                <a:cubicBezTo>
                  <a:pt x="111781" y="56299"/>
                  <a:pt x="111623" y="56542"/>
                  <a:pt x="112036" y="55958"/>
                </a:cubicBezTo>
                <a:cubicBezTo>
                  <a:pt x="112729" y="54873"/>
                  <a:pt x="110960" y="55877"/>
                  <a:pt x="110395" y="55958"/>
                </a:cubicBezTo>
                <a:cubicBezTo>
                  <a:pt x="107927" y="56218"/>
                  <a:pt x="104674" y="55797"/>
                  <a:pt x="102498" y="55456"/>
                </a:cubicBezTo>
                <a:cubicBezTo>
                  <a:pt x="100662" y="55116"/>
                  <a:pt x="99653" y="54954"/>
                  <a:pt x="97349" y="54614"/>
                </a:cubicBezTo>
                <a:cubicBezTo>
                  <a:pt x="96431" y="54533"/>
                  <a:pt x="93617" y="54776"/>
                  <a:pt x="94534" y="53853"/>
                </a:cubicBezTo>
                <a:cubicBezTo>
                  <a:pt x="94978" y="53432"/>
                  <a:pt x="96334" y="54112"/>
                  <a:pt x="96747" y="54112"/>
                </a:cubicBezTo>
                <a:cubicBezTo>
                  <a:pt x="97063" y="54112"/>
                  <a:pt x="99148" y="54031"/>
                  <a:pt x="97629" y="53351"/>
                </a:cubicBezTo>
                <a:cubicBezTo>
                  <a:pt x="96018" y="52590"/>
                  <a:pt x="99209" y="53011"/>
                  <a:pt x="99179" y="52849"/>
                </a:cubicBezTo>
                <a:cubicBezTo>
                  <a:pt x="99118" y="52509"/>
                  <a:pt x="97033" y="52347"/>
                  <a:pt x="96650" y="52347"/>
                </a:cubicBezTo>
                <a:cubicBezTo>
                  <a:pt x="95641" y="52168"/>
                  <a:pt x="94565" y="51666"/>
                  <a:pt x="93653" y="51245"/>
                </a:cubicBezTo>
                <a:cubicBezTo>
                  <a:pt x="92826" y="50905"/>
                  <a:pt x="94249" y="50743"/>
                  <a:pt x="94443" y="50743"/>
                </a:cubicBezTo>
                <a:cubicBezTo>
                  <a:pt x="95483" y="50743"/>
                  <a:pt x="97696" y="51504"/>
                  <a:pt x="98133" y="51245"/>
                </a:cubicBezTo>
                <a:cubicBezTo>
                  <a:pt x="98200" y="51245"/>
                  <a:pt x="98012" y="50484"/>
                  <a:pt x="98231" y="50241"/>
                </a:cubicBezTo>
                <a:cubicBezTo>
                  <a:pt x="98486" y="49901"/>
                  <a:pt x="98735" y="50403"/>
                  <a:pt x="99179" y="50241"/>
                </a:cubicBezTo>
                <a:cubicBezTo>
                  <a:pt x="99428" y="50160"/>
                  <a:pt x="99653" y="49642"/>
                  <a:pt x="99969" y="49480"/>
                </a:cubicBezTo>
                <a:cubicBezTo>
                  <a:pt x="100504" y="49140"/>
                  <a:pt x="101197" y="49140"/>
                  <a:pt x="101422" y="48978"/>
                </a:cubicBezTo>
                <a:cubicBezTo>
                  <a:pt x="101799" y="48638"/>
                  <a:pt x="101039" y="48638"/>
                  <a:pt x="101610" y="48476"/>
                </a:cubicBezTo>
                <a:cubicBezTo>
                  <a:pt x="102936" y="47974"/>
                  <a:pt x="103981" y="48476"/>
                  <a:pt x="105209" y="48476"/>
                </a:cubicBezTo>
                <a:cubicBezTo>
                  <a:pt x="106504" y="48476"/>
                  <a:pt x="104170" y="48136"/>
                  <a:pt x="103756" y="48136"/>
                </a:cubicBezTo>
                <a:cubicBezTo>
                  <a:pt x="102905" y="48136"/>
                  <a:pt x="101927" y="47974"/>
                  <a:pt x="101234" y="47876"/>
                </a:cubicBezTo>
                <a:cubicBezTo>
                  <a:pt x="101294" y="47876"/>
                  <a:pt x="99683" y="48217"/>
                  <a:pt x="99592" y="47633"/>
                </a:cubicBezTo>
                <a:cubicBezTo>
                  <a:pt x="99495" y="47034"/>
                  <a:pt x="97696" y="47374"/>
                  <a:pt x="97252" y="47131"/>
                </a:cubicBezTo>
                <a:cubicBezTo>
                  <a:pt x="97313" y="47212"/>
                  <a:pt x="96778" y="46370"/>
                  <a:pt x="96747" y="46370"/>
                </a:cubicBezTo>
                <a:cubicBezTo>
                  <a:pt x="96875" y="46030"/>
                  <a:pt x="98170" y="46532"/>
                  <a:pt x="98516" y="46613"/>
                </a:cubicBezTo>
                <a:cubicBezTo>
                  <a:pt x="101136" y="46953"/>
                  <a:pt x="102844" y="46872"/>
                  <a:pt x="104358" y="46872"/>
                </a:cubicBezTo>
                <a:cubicBezTo>
                  <a:pt x="105404" y="46872"/>
                  <a:pt x="107075" y="46872"/>
                  <a:pt x="108024" y="46532"/>
                </a:cubicBezTo>
                <a:cubicBezTo>
                  <a:pt x="107550" y="46613"/>
                  <a:pt x="108370" y="45528"/>
                  <a:pt x="108626" y="45868"/>
                </a:cubicBezTo>
                <a:cubicBezTo>
                  <a:pt x="108528" y="45690"/>
                  <a:pt x="108085" y="45609"/>
                  <a:pt x="107963" y="45609"/>
                </a:cubicBezTo>
                <a:cubicBezTo>
                  <a:pt x="106316" y="45528"/>
                  <a:pt x="102559" y="46208"/>
                  <a:pt x="99969" y="45868"/>
                </a:cubicBezTo>
                <a:cubicBezTo>
                  <a:pt x="99179" y="45771"/>
                  <a:pt x="97854" y="45949"/>
                  <a:pt x="97094" y="45269"/>
                </a:cubicBezTo>
                <a:cubicBezTo>
                  <a:pt x="97063" y="45269"/>
                  <a:pt x="96966" y="45188"/>
                  <a:pt x="96875" y="45026"/>
                </a:cubicBezTo>
                <a:cubicBezTo>
                  <a:pt x="96936" y="45188"/>
                  <a:pt x="96996" y="45188"/>
                  <a:pt x="97094" y="45269"/>
                </a:cubicBezTo>
                <a:cubicBezTo>
                  <a:pt x="97191" y="45269"/>
                  <a:pt x="96996" y="44767"/>
                  <a:pt x="96838" y="44524"/>
                </a:cubicBezTo>
                <a:cubicBezTo>
                  <a:pt x="96747" y="44605"/>
                  <a:pt x="96650" y="44605"/>
                  <a:pt x="96650" y="44524"/>
                </a:cubicBezTo>
                <a:cubicBezTo>
                  <a:pt x="96680" y="44346"/>
                  <a:pt x="96747" y="44427"/>
                  <a:pt x="96838" y="44524"/>
                </a:cubicBezTo>
                <a:cubicBezTo>
                  <a:pt x="96966" y="44524"/>
                  <a:pt x="97124" y="44346"/>
                  <a:pt x="97063" y="44265"/>
                </a:cubicBezTo>
                <a:cubicBezTo>
                  <a:pt x="96778" y="43924"/>
                  <a:pt x="96431" y="44184"/>
                  <a:pt x="96085" y="44005"/>
                </a:cubicBezTo>
                <a:cubicBezTo>
                  <a:pt x="95422" y="43682"/>
                  <a:pt x="94632" y="43001"/>
                  <a:pt x="93933" y="42742"/>
                </a:cubicBezTo>
                <a:cubicBezTo>
                  <a:pt x="92826" y="42321"/>
                  <a:pt x="91568" y="41997"/>
                  <a:pt x="90334" y="41398"/>
                </a:cubicBezTo>
                <a:cubicBezTo>
                  <a:pt x="89574" y="41058"/>
                  <a:pt x="90334" y="40815"/>
                  <a:pt x="90431" y="40896"/>
                </a:cubicBezTo>
                <a:cubicBezTo>
                  <a:pt x="90334" y="40815"/>
                  <a:pt x="89860" y="40475"/>
                  <a:pt x="89762" y="40394"/>
                </a:cubicBezTo>
                <a:cubicBezTo>
                  <a:pt x="88188" y="39551"/>
                  <a:pt x="86668" y="39470"/>
                  <a:pt x="85282" y="38547"/>
                </a:cubicBezTo>
                <a:cubicBezTo>
                  <a:pt x="84613" y="38207"/>
                  <a:pt x="83890" y="37527"/>
                  <a:pt x="83227" y="37025"/>
                </a:cubicBezTo>
                <a:cubicBezTo>
                  <a:pt x="81993" y="36102"/>
                  <a:pt x="80984" y="34919"/>
                  <a:pt x="79848" y="33656"/>
                </a:cubicBezTo>
                <a:cubicBezTo>
                  <a:pt x="74601" y="27777"/>
                  <a:pt x="70559" y="19014"/>
                  <a:pt x="65823" y="11110"/>
                </a:cubicBezTo>
                <a:cubicBezTo>
                  <a:pt x="65033" y="9766"/>
                  <a:pt x="64176" y="8325"/>
                  <a:pt x="63294" y="6980"/>
                </a:cubicBezTo>
                <a:cubicBezTo>
                  <a:pt x="62443" y="5636"/>
                  <a:pt x="61495" y="3870"/>
                  <a:pt x="60674" y="3109"/>
                </a:cubicBezTo>
                <a:cubicBezTo>
                  <a:pt x="60419" y="2866"/>
                  <a:pt x="60139" y="3028"/>
                  <a:pt x="59890" y="2866"/>
                </a:cubicBezTo>
                <a:cubicBezTo>
                  <a:pt x="59665" y="2607"/>
                  <a:pt x="59446" y="2024"/>
                  <a:pt x="59227" y="1765"/>
                </a:cubicBezTo>
                <a:cubicBezTo>
                  <a:pt x="58844" y="1425"/>
                  <a:pt x="58407" y="1425"/>
                  <a:pt x="57963" y="1004"/>
                </a:cubicBezTo>
                <a:cubicBezTo>
                  <a:pt x="57550" y="680"/>
                  <a:pt x="57264" y="0"/>
                  <a:pt x="56796" y="0"/>
                </a:cubicBezTo>
                <a:cubicBezTo>
                  <a:pt x="56984" y="761"/>
                  <a:pt x="58091" y="1101"/>
                  <a:pt x="57866" y="1765"/>
                </a:cubicBezTo>
                <a:cubicBezTo>
                  <a:pt x="57805" y="1943"/>
                  <a:pt x="57264" y="1846"/>
                  <a:pt x="57264" y="1765"/>
                </a:cubicBezTo>
                <a:cubicBezTo>
                  <a:pt x="57331" y="2105"/>
                  <a:pt x="58565" y="3789"/>
                  <a:pt x="58249" y="4130"/>
                </a:cubicBezTo>
                <a:cubicBezTo>
                  <a:pt x="58279" y="4032"/>
                  <a:pt x="55306" y="923"/>
                  <a:pt x="56796" y="3109"/>
                </a:cubicBezTo>
                <a:cubicBezTo>
                  <a:pt x="57203" y="3709"/>
                  <a:pt x="57775" y="3951"/>
                  <a:pt x="58151" y="4875"/>
                </a:cubicBezTo>
                <a:cubicBezTo>
                  <a:pt x="58565" y="4632"/>
                  <a:pt x="58182" y="5636"/>
                  <a:pt x="58151" y="4875"/>
                </a:cubicBezTo>
                <a:cubicBezTo>
                  <a:pt x="56668" y="4292"/>
                  <a:pt x="55659" y="2607"/>
                  <a:pt x="54267" y="1765"/>
                </a:cubicBezTo>
                <a:cubicBezTo>
                  <a:pt x="53319" y="2105"/>
                  <a:pt x="54990" y="3611"/>
                  <a:pt x="55337" y="4130"/>
                </a:cubicBezTo>
                <a:cubicBezTo>
                  <a:pt x="56541" y="5814"/>
                  <a:pt x="58121" y="9264"/>
                  <a:pt x="59130" y="10349"/>
                </a:cubicBezTo>
                <a:cubicBezTo>
                  <a:pt x="59544" y="10090"/>
                  <a:pt x="59130" y="11110"/>
                  <a:pt x="59130" y="10349"/>
                </a:cubicBezTo>
                <a:cubicBezTo>
                  <a:pt x="58121" y="10689"/>
                  <a:pt x="56638" y="8244"/>
                  <a:pt x="55337" y="7239"/>
                </a:cubicBezTo>
                <a:cubicBezTo>
                  <a:pt x="54516" y="6559"/>
                  <a:pt x="55659" y="8163"/>
                  <a:pt x="55908" y="8503"/>
                </a:cubicBezTo>
                <a:cubicBezTo>
                  <a:pt x="58024" y="11272"/>
                  <a:pt x="60328" y="13799"/>
                  <a:pt x="62316" y="16828"/>
                </a:cubicBezTo>
                <a:cubicBezTo>
                  <a:pt x="68851" y="26675"/>
                  <a:pt x="73720" y="39292"/>
                  <a:pt x="81392" y="46370"/>
                </a:cubicBezTo>
                <a:cubicBezTo>
                  <a:pt x="82340" y="47212"/>
                  <a:pt x="83258" y="47455"/>
                  <a:pt x="83446" y="48136"/>
                </a:cubicBezTo>
                <a:cubicBezTo>
                  <a:pt x="83416" y="48055"/>
                  <a:pt x="83197" y="48298"/>
                  <a:pt x="83130" y="48136"/>
                </a:cubicBezTo>
                <a:cubicBezTo>
                  <a:pt x="84395" y="49318"/>
                  <a:pt x="85945" y="49739"/>
                  <a:pt x="87240" y="50743"/>
                </a:cubicBezTo>
                <a:cubicBezTo>
                  <a:pt x="87367" y="50905"/>
                  <a:pt x="87744" y="50484"/>
                  <a:pt x="87714" y="51002"/>
                </a:cubicBezTo>
                <a:cubicBezTo>
                  <a:pt x="88534" y="50743"/>
                  <a:pt x="88121" y="51828"/>
                  <a:pt x="87714" y="51002"/>
                </a:cubicBezTo>
                <a:cubicBezTo>
                  <a:pt x="87586" y="50905"/>
                  <a:pt x="87209" y="51326"/>
                  <a:pt x="87240" y="50743"/>
                </a:cubicBezTo>
                <a:cubicBezTo>
                  <a:pt x="86036" y="50662"/>
                  <a:pt x="83951" y="49059"/>
                  <a:pt x="82656" y="48136"/>
                </a:cubicBezTo>
                <a:cubicBezTo>
                  <a:pt x="82340" y="47974"/>
                  <a:pt x="81203" y="47131"/>
                  <a:pt x="81203" y="47131"/>
                </a:cubicBezTo>
                <a:cubicBezTo>
                  <a:pt x="81270" y="47034"/>
                  <a:pt x="81331" y="46953"/>
                  <a:pt x="81392" y="46953"/>
                </a:cubicBezTo>
                <a:cubicBezTo>
                  <a:pt x="78553" y="44848"/>
                  <a:pt x="75866" y="41236"/>
                  <a:pt x="73495" y="37284"/>
                </a:cubicBezTo>
                <a:cubicBezTo>
                  <a:pt x="68729" y="29364"/>
                  <a:pt x="64018" y="19273"/>
                  <a:pt x="58437" y="12957"/>
                </a:cubicBezTo>
                <a:cubicBezTo>
                  <a:pt x="56352" y="10527"/>
                  <a:pt x="54237" y="8584"/>
                  <a:pt x="51835" y="6478"/>
                </a:cubicBezTo>
                <a:cubicBezTo>
                  <a:pt x="51075" y="5814"/>
                  <a:pt x="50316" y="4713"/>
                  <a:pt x="49592" y="4373"/>
                </a:cubicBezTo>
                <a:cubicBezTo>
                  <a:pt x="47884" y="3449"/>
                  <a:pt x="50352" y="6559"/>
                  <a:pt x="50759" y="6980"/>
                </a:cubicBezTo>
                <a:cubicBezTo>
                  <a:pt x="51294" y="7498"/>
                  <a:pt x="51896" y="8001"/>
                  <a:pt x="52498" y="8746"/>
                </a:cubicBezTo>
                <a:cubicBezTo>
                  <a:pt x="53130" y="9588"/>
                  <a:pt x="51768" y="8422"/>
                  <a:pt x="51331" y="8001"/>
                </a:cubicBezTo>
                <a:cubicBezTo>
                  <a:pt x="50887" y="7579"/>
                  <a:pt x="50504" y="7320"/>
                  <a:pt x="50066" y="6980"/>
                </a:cubicBezTo>
                <a:cubicBezTo>
                  <a:pt x="49337" y="6316"/>
                  <a:pt x="46273" y="3951"/>
                  <a:pt x="47951" y="6478"/>
                </a:cubicBezTo>
                <a:cubicBezTo>
                  <a:pt x="49118" y="8163"/>
                  <a:pt x="50504" y="8325"/>
                  <a:pt x="51835" y="9847"/>
                </a:cubicBezTo>
                <a:cubicBezTo>
                  <a:pt x="52468" y="10527"/>
                  <a:pt x="51264" y="10268"/>
                  <a:pt x="50857" y="10090"/>
                </a:cubicBezTo>
                <a:cubicBezTo>
                  <a:pt x="50382" y="9847"/>
                  <a:pt x="49878" y="8924"/>
                  <a:pt x="49209" y="9005"/>
                </a:cubicBezTo>
                <a:cubicBezTo>
                  <a:pt x="49057" y="8503"/>
                  <a:pt x="48832" y="8843"/>
                  <a:pt x="48863" y="9005"/>
                </a:cubicBezTo>
                <a:cubicBezTo>
                  <a:pt x="47003" y="8746"/>
                  <a:pt x="44413" y="7320"/>
                  <a:pt x="42103" y="6737"/>
                </a:cubicBezTo>
                <a:cubicBezTo>
                  <a:pt x="41471" y="6559"/>
                  <a:pt x="42577" y="7401"/>
                  <a:pt x="42674" y="7498"/>
                </a:cubicBezTo>
                <a:cubicBezTo>
                  <a:pt x="44000" y="8244"/>
                  <a:pt x="46875" y="9928"/>
                  <a:pt x="48139" y="10851"/>
                </a:cubicBezTo>
                <a:cubicBezTo>
                  <a:pt x="50699" y="12617"/>
                  <a:pt x="52528" y="14220"/>
                  <a:pt x="53665" y="16326"/>
                </a:cubicBezTo>
                <a:cubicBezTo>
                  <a:pt x="53568" y="16164"/>
                  <a:pt x="53349" y="16407"/>
                  <a:pt x="53379" y="16585"/>
                </a:cubicBezTo>
                <a:cubicBezTo>
                  <a:pt x="53477" y="16747"/>
                  <a:pt x="54516" y="17330"/>
                  <a:pt x="54079" y="17589"/>
                </a:cubicBezTo>
                <a:cubicBezTo>
                  <a:pt x="53823" y="17670"/>
                  <a:pt x="52875" y="16164"/>
                  <a:pt x="52686" y="16066"/>
                </a:cubicBezTo>
                <a:cubicBezTo>
                  <a:pt x="52370" y="15823"/>
                  <a:pt x="52085" y="16164"/>
                  <a:pt x="51835" y="16066"/>
                </a:cubicBezTo>
                <a:cubicBezTo>
                  <a:pt x="51294" y="15823"/>
                  <a:pt x="50887" y="14722"/>
                  <a:pt x="50158" y="14722"/>
                </a:cubicBezTo>
                <a:cubicBezTo>
                  <a:pt x="50759" y="15564"/>
                  <a:pt x="51331" y="16488"/>
                  <a:pt x="51927" y="17330"/>
                </a:cubicBezTo>
                <a:cubicBezTo>
                  <a:pt x="52054" y="17330"/>
                  <a:pt x="51993" y="17670"/>
                  <a:pt x="51927" y="17330"/>
                </a:cubicBezTo>
                <a:cubicBezTo>
                  <a:pt x="50729" y="16666"/>
                  <a:pt x="49811" y="15143"/>
                  <a:pt x="48516" y="14722"/>
                </a:cubicBezTo>
                <a:cubicBezTo>
                  <a:pt x="49811" y="15743"/>
                  <a:pt x="51015" y="17087"/>
                  <a:pt x="52212" y="18593"/>
                </a:cubicBezTo>
                <a:cubicBezTo>
                  <a:pt x="52686" y="19273"/>
                  <a:pt x="51264" y="18010"/>
                  <a:pt x="51045" y="17832"/>
                </a:cubicBezTo>
                <a:cubicBezTo>
                  <a:pt x="48261" y="15321"/>
                  <a:pt x="45671" y="13459"/>
                  <a:pt x="42291" y="12114"/>
                </a:cubicBezTo>
                <a:cubicBezTo>
                  <a:pt x="40875" y="11612"/>
                  <a:pt x="42832" y="12795"/>
                  <a:pt x="43179" y="12957"/>
                </a:cubicBezTo>
                <a:cubicBezTo>
                  <a:pt x="44534" y="13637"/>
                  <a:pt x="45708" y="14220"/>
                  <a:pt x="47161" y="15240"/>
                </a:cubicBezTo>
                <a:cubicBezTo>
                  <a:pt x="48072" y="15904"/>
                  <a:pt x="45799" y="15240"/>
                  <a:pt x="45799" y="15240"/>
                </a:cubicBezTo>
                <a:cubicBezTo>
                  <a:pt x="45799" y="15564"/>
                  <a:pt x="48297" y="17249"/>
                  <a:pt x="48425" y="17330"/>
                </a:cubicBezTo>
                <a:cubicBezTo>
                  <a:pt x="49525" y="18172"/>
                  <a:pt x="50030" y="18512"/>
                  <a:pt x="50857" y="19694"/>
                </a:cubicBezTo>
                <a:cubicBezTo>
                  <a:pt x="50978" y="19694"/>
                  <a:pt x="51136" y="19613"/>
                  <a:pt x="51136" y="19937"/>
                </a:cubicBezTo>
                <a:cubicBezTo>
                  <a:pt x="51264" y="19937"/>
                  <a:pt x="51422" y="19856"/>
                  <a:pt x="51422" y="20197"/>
                </a:cubicBezTo>
                <a:cubicBezTo>
                  <a:pt x="51835" y="19937"/>
                  <a:pt x="51452" y="20958"/>
                  <a:pt x="51422" y="20197"/>
                </a:cubicBezTo>
                <a:cubicBezTo>
                  <a:pt x="51331" y="20116"/>
                  <a:pt x="51173" y="20197"/>
                  <a:pt x="51136" y="19937"/>
                </a:cubicBezTo>
                <a:cubicBezTo>
                  <a:pt x="51045" y="19856"/>
                  <a:pt x="50857" y="19937"/>
                  <a:pt x="50857" y="19694"/>
                </a:cubicBezTo>
                <a:cubicBezTo>
                  <a:pt x="50097" y="19516"/>
                  <a:pt x="48297" y="17330"/>
                  <a:pt x="47161" y="17330"/>
                </a:cubicBezTo>
                <a:cubicBezTo>
                  <a:pt x="46620" y="17330"/>
                  <a:pt x="46875" y="18091"/>
                  <a:pt x="47537" y="18091"/>
                </a:cubicBezTo>
                <a:cubicBezTo>
                  <a:pt x="47568" y="17330"/>
                  <a:pt x="47951" y="18350"/>
                  <a:pt x="47537" y="18091"/>
                </a:cubicBezTo>
                <a:cubicBezTo>
                  <a:pt x="49306" y="19937"/>
                  <a:pt x="51106" y="21541"/>
                  <a:pt x="52686" y="23808"/>
                </a:cubicBezTo>
                <a:cubicBezTo>
                  <a:pt x="52814" y="23808"/>
                  <a:pt x="52972" y="23727"/>
                  <a:pt x="53003" y="24068"/>
                </a:cubicBezTo>
                <a:cubicBezTo>
                  <a:pt x="53100" y="24149"/>
                  <a:pt x="53258" y="23987"/>
                  <a:pt x="53288" y="24327"/>
                </a:cubicBezTo>
                <a:cubicBezTo>
                  <a:pt x="53416" y="24327"/>
                  <a:pt x="53349" y="24748"/>
                  <a:pt x="53288" y="24327"/>
                </a:cubicBezTo>
                <a:cubicBezTo>
                  <a:pt x="53161" y="24327"/>
                  <a:pt x="53003" y="24408"/>
                  <a:pt x="53003" y="24068"/>
                </a:cubicBezTo>
                <a:cubicBezTo>
                  <a:pt x="52875" y="24068"/>
                  <a:pt x="52717" y="24149"/>
                  <a:pt x="52686" y="23808"/>
                </a:cubicBezTo>
                <a:cubicBezTo>
                  <a:pt x="49246" y="20877"/>
                  <a:pt x="45768" y="17929"/>
                  <a:pt x="41696" y="16585"/>
                </a:cubicBezTo>
                <a:cubicBezTo>
                  <a:pt x="42012" y="16909"/>
                  <a:pt x="43623" y="17670"/>
                  <a:pt x="44346" y="18091"/>
                </a:cubicBezTo>
                <a:cubicBezTo>
                  <a:pt x="45009" y="18512"/>
                  <a:pt x="44127" y="18593"/>
                  <a:pt x="44127" y="18593"/>
                </a:cubicBezTo>
                <a:cubicBezTo>
                  <a:pt x="44346" y="18852"/>
                  <a:pt x="44820" y="18933"/>
                  <a:pt x="45106" y="19192"/>
                </a:cubicBezTo>
                <a:cubicBezTo>
                  <a:pt x="49623" y="22383"/>
                  <a:pt x="53665" y="26173"/>
                  <a:pt x="57550" y="31307"/>
                </a:cubicBezTo>
                <a:cubicBezTo>
                  <a:pt x="60802" y="35599"/>
                  <a:pt x="63167" y="39811"/>
                  <a:pt x="66109" y="45026"/>
                </a:cubicBezTo>
                <a:cubicBezTo>
                  <a:pt x="66547" y="45868"/>
                  <a:pt x="67811" y="47876"/>
                  <a:pt x="68443" y="49480"/>
                </a:cubicBezTo>
                <a:cubicBezTo>
                  <a:pt x="68541" y="49642"/>
                  <a:pt x="68729" y="49820"/>
                  <a:pt x="68541" y="49982"/>
                </a:cubicBezTo>
                <a:cubicBezTo>
                  <a:pt x="68224" y="50241"/>
                  <a:pt x="66170" y="46030"/>
                  <a:pt x="65726" y="45350"/>
                </a:cubicBezTo>
                <a:cubicBezTo>
                  <a:pt x="62948" y="40653"/>
                  <a:pt x="60516" y="36183"/>
                  <a:pt x="57075" y="32393"/>
                </a:cubicBezTo>
                <a:cubicBezTo>
                  <a:pt x="55088" y="30125"/>
                  <a:pt x="52814" y="27517"/>
                  <a:pt x="50571" y="25574"/>
                </a:cubicBezTo>
                <a:cubicBezTo>
                  <a:pt x="47537" y="23144"/>
                  <a:pt x="45009" y="21120"/>
                  <a:pt x="41410" y="20958"/>
                </a:cubicBezTo>
                <a:cubicBezTo>
                  <a:pt x="42577" y="21800"/>
                  <a:pt x="43969" y="22043"/>
                  <a:pt x="45009" y="23306"/>
                </a:cubicBezTo>
                <a:cubicBezTo>
                  <a:pt x="45392" y="23306"/>
                  <a:pt x="45671" y="23387"/>
                  <a:pt x="45896" y="23808"/>
                </a:cubicBezTo>
                <a:cubicBezTo>
                  <a:pt x="46401" y="23565"/>
                  <a:pt x="46024" y="24570"/>
                  <a:pt x="45896" y="23808"/>
                </a:cubicBezTo>
                <a:cubicBezTo>
                  <a:pt x="45519" y="23808"/>
                  <a:pt x="45234" y="23727"/>
                  <a:pt x="45009" y="23306"/>
                </a:cubicBezTo>
                <a:cubicBezTo>
                  <a:pt x="44534" y="23306"/>
                  <a:pt x="42832" y="21962"/>
                  <a:pt x="42012" y="21962"/>
                </a:cubicBezTo>
                <a:cubicBezTo>
                  <a:pt x="41094" y="21962"/>
                  <a:pt x="42170" y="22302"/>
                  <a:pt x="42389" y="22804"/>
                </a:cubicBezTo>
                <a:cubicBezTo>
                  <a:pt x="43021" y="22464"/>
                  <a:pt x="42607" y="23565"/>
                  <a:pt x="42389" y="22804"/>
                </a:cubicBezTo>
                <a:cubicBezTo>
                  <a:pt x="41537" y="22545"/>
                  <a:pt x="41252" y="22221"/>
                  <a:pt x="40650" y="22545"/>
                </a:cubicBezTo>
                <a:cubicBezTo>
                  <a:pt x="40680" y="22464"/>
                  <a:pt x="41252" y="22464"/>
                  <a:pt x="41221" y="22804"/>
                </a:cubicBezTo>
                <a:cubicBezTo>
                  <a:pt x="41155" y="23306"/>
                  <a:pt x="39075" y="22804"/>
                  <a:pt x="40243" y="23808"/>
                </a:cubicBezTo>
                <a:cubicBezTo>
                  <a:pt x="40996" y="24408"/>
                  <a:pt x="42200" y="24570"/>
                  <a:pt x="42960" y="25072"/>
                </a:cubicBezTo>
                <a:cubicBezTo>
                  <a:pt x="43586" y="25493"/>
                  <a:pt x="44474" y="26513"/>
                  <a:pt x="45392" y="27177"/>
                </a:cubicBezTo>
                <a:cubicBezTo>
                  <a:pt x="45738" y="27436"/>
                  <a:pt x="46462" y="27777"/>
                  <a:pt x="46875" y="28198"/>
                </a:cubicBezTo>
                <a:cubicBezTo>
                  <a:pt x="48012" y="29364"/>
                  <a:pt x="46115" y="27938"/>
                  <a:pt x="45610" y="27679"/>
                </a:cubicBezTo>
                <a:cubicBezTo>
                  <a:pt x="44316" y="27015"/>
                  <a:pt x="43841" y="27015"/>
                  <a:pt x="42486" y="26675"/>
                </a:cubicBezTo>
                <a:cubicBezTo>
                  <a:pt x="41945" y="26513"/>
                  <a:pt x="40620" y="26254"/>
                  <a:pt x="41696" y="27177"/>
                </a:cubicBezTo>
                <a:cubicBezTo>
                  <a:pt x="43118" y="28360"/>
                  <a:pt x="44534" y="28522"/>
                  <a:pt x="45987" y="30044"/>
                </a:cubicBezTo>
                <a:cubicBezTo>
                  <a:pt x="46875" y="30967"/>
                  <a:pt x="44917" y="29704"/>
                  <a:pt x="44030" y="29283"/>
                </a:cubicBezTo>
                <a:cubicBezTo>
                  <a:pt x="43525" y="28943"/>
                  <a:pt x="40650" y="28100"/>
                  <a:pt x="42200" y="29283"/>
                </a:cubicBezTo>
                <a:cubicBezTo>
                  <a:pt x="42516" y="29542"/>
                  <a:pt x="43811" y="30125"/>
                  <a:pt x="43750" y="30287"/>
                </a:cubicBezTo>
                <a:cubicBezTo>
                  <a:pt x="43586" y="30724"/>
                  <a:pt x="42577" y="30044"/>
                  <a:pt x="42486" y="30044"/>
                </a:cubicBezTo>
                <a:cubicBezTo>
                  <a:pt x="40462" y="29283"/>
                  <a:pt x="38632" y="28862"/>
                  <a:pt x="36449" y="28441"/>
                </a:cubicBezTo>
                <a:cubicBezTo>
                  <a:pt x="35726" y="28360"/>
                  <a:pt x="35282" y="28100"/>
                  <a:pt x="34711" y="28198"/>
                </a:cubicBezTo>
                <a:cubicBezTo>
                  <a:pt x="34680" y="28198"/>
                  <a:pt x="34303" y="28522"/>
                  <a:pt x="34303" y="28700"/>
                </a:cubicBezTo>
                <a:cubicBezTo>
                  <a:pt x="34364" y="29040"/>
                  <a:pt x="38346" y="30384"/>
                  <a:pt x="38601" y="30546"/>
                </a:cubicBezTo>
                <a:cubicBezTo>
                  <a:pt x="40650" y="31728"/>
                  <a:pt x="40778" y="31647"/>
                  <a:pt x="42674" y="32652"/>
                </a:cubicBezTo>
                <a:cubicBezTo>
                  <a:pt x="45641" y="34158"/>
                  <a:pt x="47635" y="35761"/>
                  <a:pt x="50255" y="38288"/>
                </a:cubicBezTo>
                <a:cubicBezTo>
                  <a:pt x="50662" y="38029"/>
                  <a:pt x="50285" y="39130"/>
                  <a:pt x="50255" y="38288"/>
                </a:cubicBezTo>
                <a:cubicBezTo>
                  <a:pt x="47319" y="36264"/>
                  <a:pt x="44632" y="33656"/>
                  <a:pt x="41221" y="32911"/>
                </a:cubicBezTo>
                <a:cubicBezTo>
                  <a:pt x="40905" y="32069"/>
                  <a:pt x="40492" y="33154"/>
                  <a:pt x="41221" y="32911"/>
                </a:cubicBezTo>
                <a:cubicBezTo>
                  <a:pt x="41282" y="32992"/>
                  <a:pt x="43434" y="34498"/>
                  <a:pt x="43465" y="34417"/>
                </a:cubicBezTo>
                <a:cubicBezTo>
                  <a:pt x="43398" y="34579"/>
                  <a:pt x="40559" y="33656"/>
                  <a:pt x="42200" y="35178"/>
                </a:cubicBezTo>
                <a:cubicBezTo>
                  <a:pt x="42765" y="35761"/>
                  <a:pt x="43556" y="36102"/>
                  <a:pt x="44346" y="36523"/>
                </a:cubicBezTo>
                <a:cubicBezTo>
                  <a:pt x="45264" y="37025"/>
                  <a:pt x="45009" y="36944"/>
                  <a:pt x="45519" y="37284"/>
                </a:cubicBezTo>
                <a:cubicBezTo>
                  <a:pt x="46498" y="38029"/>
                  <a:pt x="44346" y="36863"/>
                  <a:pt x="44255" y="36782"/>
                </a:cubicBezTo>
                <a:cubicBezTo>
                  <a:pt x="42802" y="36021"/>
                  <a:pt x="41221" y="35259"/>
                  <a:pt x="39483" y="34919"/>
                </a:cubicBezTo>
                <a:cubicBezTo>
                  <a:pt x="43306" y="37284"/>
                  <a:pt x="47726" y="39551"/>
                  <a:pt x="51422" y="43260"/>
                </a:cubicBezTo>
                <a:cubicBezTo>
                  <a:pt x="52310" y="44086"/>
                  <a:pt x="53258" y="44848"/>
                  <a:pt x="53951" y="46370"/>
                </a:cubicBezTo>
                <a:cubicBezTo>
                  <a:pt x="54358" y="46111"/>
                  <a:pt x="53981" y="47131"/>
                  <a:pt x="53951" y="46370"/>
                </a:cubicBezTo>
                <a:cubicBezTo>
                  <a:pt x="50504" y="42920"/>
                  <a:pt x="46620" y="39389"/>
                  <a:pt x="42389" y="37527"/>
                </a:cubicBezTo>
                <a:cubicBezTo>
                  <a:pt x="40936" y="36944"/>
                  <a:pt x="39386" y="36183"/>
                  <a:pt x="38000" y="36021"/>
                </a:cubicBezTo>
                <a:cubicBezTo>
                  <a:pt x="37872" y="35940"/>
                  <a:pt x="37179" y="35761"/>
                  <a:pt x="37051" y="36183"/>
                </a:cubicBezTo>
                <a:cubicBezTo>
                  <a:pt x="37209" y="35940"/>
                  <a:pt x="38218" y="36685"/>
                  <a:pt x="38158" y="36782"/>
                </a:cubicBezTo>
                <a:cubicBezTo>
                  <a:pt x="38723" y="36944"/>
                  <a:pt x="39355" y="37025"/>
                  <a:pt x="40048" y="37527"/>
                </a:cubicBezTo>
                <a:cubicBezTo>
                  <a:pt x="40650" y="37948"/>
                  <a:pt x="41094" y="38709"/>
                  <a:pt x="39860" y="38288"/>
                </a:cubicBezTo>
                <a:cubicBezTo>
                  <a:pt x="38091" y="37705"/>
                  <a:pt x="40808" y="38871"/>
                  <a:pt x="41696" y="39389"/>
                </a:cubicBezTo>
                <a:cubicBezTo>
                  <a:pt x="47221" y="42240"/>
                  <a:pt x="52182" y="46872"/>
                  <a:pt x="56510" y="52590"/>
                </a:cubicBezTo>
                <a:cubicBezTo>
                  <a:pt x="56571" y="52590"/>
                  <a:pt x="56699" y="52590"/>
                  <a:pt x="56699" y="52849"/>
                </a:cubicBezTo>
                <a:cubicBezTo>
                  <a:pt x="57106" y="52590"/>
                  <a:pt x="56699" y="53610"/>
                  <a:pt x="56699" y="52849"/>
                </a:cubicBezTo>
                <a:cubicBezTo>
                  <a:pt x="56601" y="52768"/>
                  <a:pt x="56510" y="52849"/>
                  <a:pt x="56510" y="52590"/>
                </a:cubicBezTo>
                <a:cubicBezTo>
                  <a:pt x="49939" y="44848"/>
                  <a:pt x="42072" y="38871"/>
                  <a:pt x="33829" y="37527"/>
                </a:cubicBezTo>
                <a:cubicBezTo>
                  <a:pt x="31714" y="37203"/>
                  <a:pt x="29246" y="36604"/>
                  <a:pt x="26814" y="37025"/>
                </a:cubicBezTo>
                <a:cubicBezTo>
                  <a:pt x="25489" y="37284"/>
                  <a:pt x="27477" y="37106"/>
                  <a:pt x="28297" y="37284"/>
                </a:cubicBezTo>
                <a:cubicBezTo>
                  <a:pt x="29088" y="37527"/>
                  <a:pt x="31240" y="37527"/>
                  <a:pt x="32279" y="38029"/>
                </a:cubicBezTo>
                <a:cubicBezTo>
                  <a:pt x="33009" y="38466"/>
                  <a:pt x="31142" y="38288"/>
                  <a:pt x="30607" y="38288"/>
                </a:cubicBezTo>
                <a:cubicBezTo>
                  <a:pt x="26279" y="38369"/>
                  <a:pt x="20875" y="39292"/>
                  <a:pt x="16139" y="40134"/>
                </a:cubicBezTo>
                <a:cubicBezTo>
                  <a:pt x="14656" y="40394"/>
                  <a:pt x="12188" y="41398"/>
                  <a:pt x="10297" y="42499"/>
                </a:cubicBezTo>
                <a:cubicBezTo>
                  <a:pt x="9003" y="43163"/>
                  <a:pt x="7768" y="44184"/>
                  <a:pt x="7610" y="44346"/>
                </a:cubicBezTo>
                <a:cubicBezTo>
                  <a:pt x="7610" y="44346"/>
                  <a:pt x="7641" y="44265"/>
                  <a:pt x="7671" y="44265"/>
                </a:cubicBezTo>
                <a:cubicBezTo>
                  <a:pt x="7580" y="44346"/>
                  <a:pt x="7580" y="44346"/>
                  <a:pt x="7610" y="44346"/>
                </a:cubicBezTo>
                <a:cubicBezTo>
                  <a:pt x="6978" y="44848"/>
                  <a:pt x="6346" y="45188"/>
                  <a:pt x="5714" y="45868"/>
                </a:cubicBezTo>
                <a:cubicBezTo>
                  <a:pt x="4291" y="47374"/>
                  <a:pt x="6917" y="45350"/>
                  <a:pt x="7264" y="45026"/>
                </a:cubicBezTo>
                <a:cubicBezTo>
                  <a:pt x="10103" y="42920"/>
                  <a:pt x="12820" y="41236"/>
                  <a:pt x="16516" y="40394"/>
                </a:cubicBezTo>
                <a:cubicBezTo>
                  <a:pt x="18285" y="39973"/>
                  <a:pt x="20182" y="39892"/>
                  <a:pt x="22267" y="39632"/>
                </a:cubicBezTo>
                <a:cubicBezTo>
                  <a:pt x="24133" y="39389"/>
                  <a:pt x="26340" y="38547"/>
                  <a:pt x="27890" y="39130"/>
                </a:cubicBezTo>
                <a:cubicBezTo>
                  <a:pt x="29088" y="39551"/>
                  <a:pt x="27513" y="39632"/>
                  <a:pt x="26814" y="39632"/>
                </a:cubicBezTo>
                <a:cubicBezTo>
                  <a:pt x="25142" y="39632"/>
                  <a:pt x="23185" y="39713"/>
                  <a:pt x="21574" y="40394"/>
                </a:cubicBezTo>
                <a:cubicBezTo>
                  <a:pt x="20528" y="40815"/>
                  <a:pt x="22838" y="40475"/>
                  <a:pt x="23215" y="40394"/>
                </a:cubicBezTo>
                <a:cubicBezTo>
                  <a:pt x="24984" y="40232"/>
                  <a:pt x="26753" y="40232"/>
                  <a:pt x="28395" y="40394"/>
                </a:cubicBezTo>
                <a:cubicBezTo>
                  <a:pt x="33957" y="41058"/>
                  <a:pt x="39136" y="43503"/>
                  <a:pt x="44285" y="46613"/>
                </a:cubicBezTo>
                <a:cubicBezTo>
                  <a:pt x="44820" y="46953"/>
                  <a:pt x="45355" y="47293"/>
                  <a:pt x="45896" y="47633"/>
                </a:cubicBezTo>
                <a:cubicBezTo>
                  <a:pt x="46182" y="47633"/>
                  <a:pt x="46431" y="47795"/>
                  <a:pt x="46559" y="48136"/>
                </a:cubicBezTo>
                <a:cubicBezTo>
                  <a:pt x="47094" y="47876"/>
                  <a:pt x="46686" y="48978"/>
                  <a:pt x="46559" y="48136"/>
                </a:cubicBezTo>
                <a:cubicBezTo>
                  <a:pt x="46273" y="48217"/>
                  <a:pt x="46024" y="48055"/>
                  <a:pt x="45896" y="47633"/>
                </a:cubicBezTo>
                <a:cubicBezTo>
                  <a:pt x="45355" y="47293"/>
                  <a:pt x="44820" y="46953"/>
                  <a:pt x="44285" y="46613"/>
                </a:cubicBezTo>
                <a:cubicBezTo>
                  <a:pt x="36735" y="42240"/>
                  <a:pt x="26498" y="41236"/>
                  <a:pt x="17592" y="43001"/>
                </a:cubicBezTo>
                <a:cubicBezTo>
                  <a:pt x="14151" y="43682"/>
                  <a:pt x="9568" y="45188"/>
                  <a:pt x="6504" y="47876"/>
                </a:cubicBezTo>
                <a:cubicBezTo>
                  <a:pt x="4990" y="49221"/>
                  <a:pt x="3598" y="50484"/>
                  <a:pt x="3379" y="52849"/>
                </a:cubicBezTo>
                <a:cubicBezTo>
                  <a:pt x="3440" y="52347"/>
                  <a:pt x="3410" y="53934"/>
                  <a:pt x="3379" y="53853"/>
                </a:cubicBezTo>
                <a:cubicBezTo>
                  <a:pt x="3471" y="54112"/>
                  <a:pt x="4170" y="53610"/>
                  <a:pt x="4072" y="54112"/>
                </a:cubicBezTo>
                <a:cubicBezTo>
                  <a:pt x="3854" y="55035"/>
                  <a:pt x="3063" y="53934"/>
                  <a:pt x="2905" y="54614"/>
                </a:cubicBezTo>
                <a:cubicBezTo>
                  <a:pt x="2620" y="55716"/>
                  <a:pt x="3471" y="55958"/>
                  <a:pt x="3659" y="55958"/>
                </a:cubicBezTo>
                <a:cubicBezTo>
                  <a:pt x="3817" y="55958"/>
                  <a:pt x="5112" y="54873"/>
                  <a:pt x="4072" y="55958"/>
                </a:cubicBezTo>
                <a:cubicBezTo>
                  <a:pt x="4012" y="55958"/>
                  <a:pt x="3817" y="56461"/>
                  <a:pt x="3756" y="56461"/>
                </a:cubicBezTo>
                <a:cubicBezTo>
                  <a:pt x="3410" y="56720"/>
                  <a:pt x="2838" y="56039"/>
                  <a:pt x="2905" y="57983"/>
                </a:cubicBezTo>
                <a:cubicBezTo>
                  <a:pt x="2905" y="58566"/>
                  <a:pt x="3155" y="58485"/>
                  <a:pt x="3094" y="59327"/>
                </a:cubicBezTo>
                <a:cubicBezTo>
                  <a:pt x="3094" y="59408"/>
                  <a:pt x="2717" y="59246"/>
                  <a:pt x="2717" y="59327"/>
                </a:cubicBezTo>
                <a:cubicBezTo>
                  <a:pt x="2589" y="59991"/>
                  <a:pt x="2875" y="59489"/>
                  <a:pt x="2905" y="60234"/>
                </a:cubicBezTo>
                <a:cubicBezTo>
                  <a:pt x="2875" y="59991"/>
                  <a:pt x="2589" y="61239"/>
                  <a:pt x="2680" y="61158"/>
                </a:cubicBezTo>
                <a:cubicBezTo>
                  <a:pt x="2273" y="62178"/>
                  <a:pt x="1610" y="61919"/>
                  <a:pt x="1641" y="63182"/>
                </a:cubicBezTo>
                <a:cubicBezTo>
                  <a:pt x="1641" y="63943"/>
                  <a:pt x="2303" y="62842"/>
                  <a:pt x="2401" y="63943"/>
                </a:cubicBezTo>
                <a:cubicBezTo>
                  <a:pt x="2431" y="64186"/>
                  <a:pt x="565" y="66049"/>
                  <a:pt x="1732" y="66794"/>
                </a:cubicBezTo>
                <a:cubicBezTo>
                  <a:pt x="1987" y="66972"/>
                  <a:pt x="2176" y="66972"/>
                  <a:pt x="2206" y="66972"/>
                </a:cubicBezTo>
                <a:cubicBezTo>
                  <a:pt x="2176" y="66972"/>
                  <a:pt x="2048" y="67053"/>
                  <a:pt x="1829" y="67296"/>
                </a:cubicBezTo>
                <a:cubicBezTo>
                  <a:pt x="1829" y="67296"/>
                  <a:pt x="1513" y="68057"/>
                  <a:pt x="1544" y="68154"/>
                </a:cubicBezTo>
                <a:cubicBezTo>
                  <a:pt x="1610" y="68316"/>
                  <a:pt x="3063" y="66891"/>
                  <a:pt x="2303" y="67814"/>
                </a:cubicBezTo>
                <a:cubicBezTo>
                  <a:pt x="2462" y="67636"/>
                  <a:pt x="1009" y="69499"/>
                  <a:pt x="1039" y="69159"/>
                </a:cubicBezTo>
                <a:cubicBezTo>
                  <a:pt x="881" y="70341"/>
                  <a:pt x="1860" y="70001"/>
                  <a:pt x="1829" y="70665"/>
                </a:cubicBezTo>
                <a:cubicBezTo>
                  <a:pt x="1829" y="70665"/>
                  <a:pt x="0" y="71928"/>
                  <a:pt x="948" y="72268"/>
                </a:cubicBezTo>
                <a:cubicBezTo>
                  <a:pt x="1386" y="72447"/>
                  <a:pt x="1702" y="73370"/>
                  <a:pt x="2018" y="73532"/>
                </a:cubicBezTo>
                <a:cubicBezTo>
                  <a:pt x="2303" y="73694"/>
                  <a:pt x="2620" y="73192"/>
                  <a:pt x="2717" y="73273"/>
                </a:cubicBezTo>
                <a:cubicBezTo>
                  <a:pt x="2996" y="73694"/>
                  <a:pt x="2522" y="74374"/>
                  <a:pt x="3094" y="74633"/>
                </a:cubicBezTo>
                <a:cubicBezTo>
                  <a:pt x="3598" y="74795"/>
                  <a:pt x="4674" y="73111"/>
                  <a:pt x="6097" y="71766"/>
                </a:cubicBezTo>
                <a:cubicBezTo>
                  <a:pt x="10893" y="67053"/>
                  <a:pt x="17057" y="66891"/>
                  <a:pt x="23027" y="65531"/>
                </a:cubicBezTo>
                <a:cubicBezTo>
                  <a:pt x="25835" y="64867"/>
                  <a:pt x="28613" y="66049"/>
                  <a:pt x="31300" y="66292"/>
                </a:cubicBezTo>
                <a:cubicBezTo>
                  <a:pt x="32911" y="66470"/>
                  <a:pt x="34462" y="66470"/>
                  <a:pt x="35975" y="66794"/>
                </a:cubicBezTo>
                <a:cubicBezTo>
                  <a:pt x="38218" y="67393"/>
                  <a:pt x="40334" y="68899"/>
                  <a:pt x="42486" y="69078"/>
                </a:cubicBezTo>
                <a:cubicBezTo>
                  <a:pt x="42419" y="68899"/>
                  <a:pt x="42674" y="68657"/>
                  <a:pt x="42863" y="69159"/>
                </a:cubicBezTo>
                <a:cubicBezTo>
                  <a:pt x="43683" y="69321"/>
                  <a:pt x="42577" y="69661"/>
                  <a:pt x="43367" y="69402"/>
                </a:cubicBezTo>
                <a:cubicBezTo>
                  <a:pt x="44188" y="69159"/>
                  <a:pt x="42990" y="70163"/>
                  <a:pt x="43841" y="69920"/>
                </a:cubicBezTo>
                <a:cubicBezTo>
                  <a:pt x="43969" y="69159"/>
                  <a:pt x="44376" y="70163"/>
                  <a:pt x="43841" y="69920"/>
                </a:cubicBezTo>
                <a:cubicBezTo>
                  <a:pt x="44030" y="70341"/>
                  <a:pt x="44316" y="70422"/>
                  <a:pt x="44632" y="70422"/>
                </a:cubicBezTo>
                <a:cubicBezTo>
                  <a:pt x="44632" y="70341"/>
                  <a:pt x="44632" y="70244"/>
                  <a:pt x="44632" y="70163"/>
                </a:cubicBezTo>
                <a:cubicBezTo>
                  <a:pt x="44127" y="70503"/>
                  <a:pt x="44504" y="69402"/>
                  <a:pt x="44632" y="70163"/>
                </a:cubicBezTo>
                <a:cubicBezTo>
                  <a:pt x="44759" y="70244"/>
                  <a:pt x="44978" y="70082"/>
                  <a:pt x="45009" y="70422"/>
                </a:cubicBezTo>
                <a:cubicBezTo>
                  <a:pt x="45136" y="70503"/>
                  <a:pt x="45264" y="70584"/>
                  <a:pt x="45355" y="70665"/>
                </a:cubicBezTo>
                <a:cubicBezTo>
                  <a:pt x="45264" y="70665"/>
                  <a:pt x="45075" y="70843"/>
                  <a:pt x="45106" y="70924"/>
                </a:cubicBezTo>
                <a:cubicBezTo>
                  <a:pt x="45167" y="71086"/>
                  <a:pt x="45452" y="70843"/>
                  <a:pt x="45392" y="70665"/>
                </a:cubicBezTo>
                <a:lnTo>
                  <a:pt x="45392" y="70665"/>
                </a:lnTo>
                <a:cubicBezTo>
                  <a:pt x="48139" y="72447"/>
                  <a:pt x="50887" y="75135"/>
                  <a:pt x="53379" y="77986"/>
                </a:cubicBezTo>
                <a:cubicBezTo>
                  <a:pt x="54200" y="78925"/>
                  <a:pt x="54960" y="80512"/>
                  <a:pt x="55811" y="81355"/>
                </a:cubicBezTo>
                <a:cubicBezTo>
                  <a:pt x="56480" y="81954"/>
                  <a:pt x="57142" y="81954"/>
                  <a:pt x="57775" y="82618"/>
                </a:cubicBezTo>
                <a:cubicBezTo>
                  <a:pt x="58784" y="83719"/>
                  <a:pt x="59793" y="85809"/>
                  <a:pt x="60863" y="87590"/>
                </a:cubicBezTo>
                <a:cubicBezTo>
                  <a:pt x="63866" y="92384"/>
                  <a:pt x="66674" y="98102"/>
                  <a:pt x="69610" y="103074"/>
                </a:cubicBezTo>
                <a:cubicBezTo>
                  <a:pt x="72930" y="108711"/>
                  <a:pt x="76784" y="113586"/>
                  <a:pt x="81586" y="116533"/>
                </a:cubicBezTo>
                <a:cubicBezTo>
                  <a:pt x="82340" y="117036"/>
                  <a:pt x="84334" y="117959"/>
                  <a:pt x="83355" y="117117"/>
                </a:cubicBezTo>
                <a:cubicBezTo>
                  <a:pt x="80036" y="114088"/>
                  <a:pt x="77033" y="112501"/>
                  <a:pt x="74194" y="108532"/>
                </a:cubicBezTo>
                <a:cubicBezTo>
                  <a:pt x="73908" y="108111"/>
                  <a:pt x="72486" y="105763"/>
                  <a:pt x="73720" y="107269"/>
                </a:cubicBezTo>
                <a:cubicBezTo>
                  <a:pt x="75805" y="109796"/>
                  <a:pt x="78644" y="112922"/>
                  <a:pt x="81203" y="114768"/>
                </a:cubicBezTo>
                <a:cubicBezTo>
                  <a:pt x="82656" y="115772"/>
                  <a:pt x="84303" y="116614"/>
                  <a:pt x="85787" y="117376"/>
                </a:cubicBezTo>
                <a:cubicBezTo>
                  <a:pt x="89610" y="119222"/>
                  <a:pt x="92954" y="119141"/>
                  <a:pt x="97349" y="119643"/>
                </a:cubicBezTo>
                <a:cubicBezTo>
                  <a:pt x="99811" y="119983"/>
                  <a:pt x="105051" y="119983"/>
                  <a:pt x="107264" y="119643"/>
                </a:cubicBezTo>
                <a:cubicBezTo>
                  <a:pt x="107234" y="119643"/>
                  <a:pt x="109319" y="119821"/>
                  <a:pt x="109319" y="119141"/>
                </a:cubicBezTo>
                <a:cubicBezTo>
                  <a:pt x="109319" y="118979"/>
                  <a:pt x="107708" y="118380"/>
                  <a:pt x="107550" y="118380"/>
                </a:cubicBezTo>
                <a:cubicBezTo>
                  <a:pt x="107361" y="118380"/>
                  <a:pt x="107203" y="118882"/>
                  <a:pt x="107075" y="118882"/>
                </a:cubicBezTo>
                <a:cubicBezTo>
                  <a:pt x="106346" y="119060"/>
                  <a:pt x="105367" y="118720"/>
                  <a:pt x="104455" y="118639"/>
                </a:cubicBezTo>
                <a:cubicBezTo>
                  <a:pt x="100693" y="118218"/>
                  <a:pt x="96401" y="118461"/>
                  <a:pt x="92389" y="117635"/>
                </a:cubicBezTo>
                <a:cubicBezTo>
                  <a:pt x="90996" y="117295"/>
                  <a:pt x="89167" y="116112"/>
                  <a:pt x="87714" y="115529"/>
                </a:cubicBezTo>
                <a:cubicBezTo>
                  <a:pt x="87556" y="115351"/>
                  <a:pt x="87142" y="115853"/>
                  <a:pt x="87142" y="115270"/>
                </a:cubicBezTo>
                <a:cubicBezTo>
                  <a:pt x="86954" y="115108"/>
                  <a:pt x="86577" y="115610"/>
                  <a:pt x="86541" y="115011"/>
                </a:cubicBezTo>
                <a:cubicBezTo>
                  <a:pt x="86382" y="114849"/>
                  <a:pt x="85975" y="115351"/>
                  <a:pt x="85975" y="114768"/>
                </a:cubicBezTo>
                <a:cubicBezTo>
                  <a:pt x="85343" y="115011"/>
                  <a:pt x="85750" y="113926"/>
                  <a:pt x="85975" y="114768"/>
                </a:cubicBezTo>
                <a:cubicBezTo>
                  <a:pt x="86133" y="114930"/>
                  <a:pt x="86541" y="114428"/>
                  <a:pt x="86541" y="115011"/>
                </a:cubicBezTo>
                <a:cubicBezTo>
                  <a:pt x="86735" y="115189"/>
                  <a:pt x="87112" y="114687"/>
                  <a:pt x="87142" y="115270"/>
                </a:cubicBezTo>
                <a:cubicBezTo>
                  <a:pt x="87300" y="115432"/>
                  <a:pt x="87714" y="114930"/>
                  <a:pt x="87714" y="115529"/>
                </a:cubicBezTo>
                <a:cubicBezTo>
                  <a:pt x="87963" y="115270"/>
                  <a:pt x="88978" y="116031"/>
                  <a:pt x="89167" y="116031"/>
                </a:cubicBezTo>
                <a:cubicBezTo>
                  <a:pt x="90145" y="116274"/>
                  <a:pt x="88534" y="115351"/>
                  <a:pt x="87617" y="115011"/>
                </a:cubicBezTo>
                <a:cubicBezTo>
                  <a:pt x="86668" y="114590"/>
                  <a:pt x="86133" y="114347"/>
                  <a:pt x="85471" y="114266"/>
                </a:cubicBezTo>
                <a:cubicBezTo>
                  <a:pt x="85155" y="115011"/>
                  <a:pt x="84741" y="113926"/>
                  <a:pt x="85471" y="114266"/>
                </a:cubicBezTo>
                <a:cubicBezTo>
                  <a:pt x="84267" y="113327"/>
                  <a:pt x="86954" y="114266"/>
                  <a:pt x="87714" y="114509"/>
                </a:cubicBezTo>
                <a:cubicBezTo>
                  <a:pt x="88942" y="114930"/>
                  <a:pt x="90115" y="115691"/>
                  <a:pt x="91410" y="115772"/>
                </a:cubicBezTo>
                <a:cubicBezTo>
                  <a:pt x="92765" y="115950"/>
                  <a:pt x="93586" y="115610"/>
                  <a:pt x="95106" y="115772"/>
                </a:cubicBezTo>
                <a:cubicBezTo>
                  <a:pt x="100255" y="116452"/>
                  <a:pt x="106382" y="116776"/>
                  <a:pt x="110486" y="115270"/>
                </a:cubicBezTo>
                <a:cubicBezTo>
                  <a:pt x="111848" y="114768"/>
                  <a:pt x="113173" y="113926"/>
                  <a:pt x="114468" y="113424"/>
                </a:cubicBezTo>
                <a:cubicBezTo>
                  <a:pt x="115951" y="112922"/>
                  <a:pt x="117404" y="112824"/>
                  <a:pt x="118541" y="111901"/>
                </a:cubicBezTo>
                <a:cubicBezTo>
                  <a:pt x="118607" y="111820"/>
                  <a:pt x="118826" y="111237"/>
                  <a:pt x="119142" y="110897"/>
                </a:cubicBezTo>
                <a:cubicBezTo>
                  <a:pt x="118984" y="111059"/>
                  <a:pt x="119993" y="110897"/>
                  <a:pt x="119714" y="110055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4572000" y="1724849"/>
            <a:ext cx="43197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5700">
                <a:latin typeface="Montserrat"/>
                <a:ea typeface="Montserrat"/>
                <a:cs typeface="Montserrat"/>
                <a:sym typeface="Montserrat"/>
              </a:rPr>
              <a:t>FAITH</a:t>
            </a:r>
            <a:r>
              <a:rPr b="1" lang="en-US" sz="3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22146" r="22140" t="0"/>
          <a:stretch/>
        </p:blipFill>
        <p:spPr>
          <a:xfrm>
            <a:off x="-662653" y="-263453"/>
            <a:ext cx="5165100" cy="5201400"/>
          </a:xfrm>
          <a:custGeom>
            <a:rect b="b" l="l" r="r" t="t"/>
            <a:pathLst>
              <a:path extrusionOk="0" h="120000" w="120000">
                <a:moveTo>
                  <a:pt x="83086" y="48176"/>
                </a:moveTo>
                <a:lnTo>
                  <a:pt x="83160" y="48233"/>
                </a:lnTo>
                <a:lnTo>
                  <a:pt x="83160" y="48233"/>
                </a:lnTo>
                <a:cubicBezTo>
                  <a:pt x="83129" y="48232"/>
                  <a:pt x="83103" y="48217"/>
                  <a:pt x="83086" y="48176"/>
                </a:cubicBezTo>
                <a:close/>
                <a:moveTo>
                  <a:pt x="45567" y="47674"/>
                </a:moveTo>
                <a:cubicBezTo>
                  <a:pt x="45695" y="48095"/>
                  <a:pt x="45947" y="48257"/>
                  <a:pt x="46235" y="48176"/>
                </a:cubicBezTo>
                <a:cubicBezTo>
                  <a:pt x="46363" y="49019"/>
                  <a:pt x="46774" y="47917"/>
                  <a:pt x="46235" y="48176"/>
                </a:cubicBezTo>
                <a:cubicBezTo>
                  <a:pt x="46106" y="47836"/>
                  <a:pt x="45855" y="47674"/>
                  <a:pt x="45567" y="47674"/>
                </a:cubicBezTo>
                <a:close/>
                <a:moveTo>
                  <a:pt x="7049" y="44302"/>
                </a:moveTo>
                <a:cubicBezTo>
                  <a:pt x="7019" y="44302"/>
                  <a:pt x="6988" y="44383"/>
                  <a:pt x="6988" y="44383"/>
                </a:cubicBezTo>
                <a:cubicBezTo>
                  <a:pt x="6957" y="44383"/>
                  <a:pt x="6957" y="44383"/>
                  <a:pt x="7049" y="44302"/>
                </a:cubicBezTo>
                <a:close/>
                <a:moveTo>
                  <a:pt x="40619" y="32617"/>
                </a:moveTo>
                <a:cubicBezTo>
                  <a:pt x="40691" y="32638"/>
                  <a:pt x="40777" y="32728"/>
                  <a:pt x="40856" y="32939"/>
                </a:cubicBezTo>
                <a:cubicBezTo>
                  <a:pt x="40305" y="33121"/>
                  <a:pt x="40401" y="32556"/>
                  <a:pt x="40619" y="32617"/>
                </a:cubicBezTo>
                <a:close/>
                <a:moveTo>
                  <a:pt x="40388" y="22523"/>
                </a:moveTo>
                <a:lnTo>
                  <a:pt x="40405" y="22524"/>
                </a:lnTo>
                <a:lnTo>
                  <a:pt x="40280" y="22564"/>
                </a:lnTo>
                <a:cubicBezTo>
                  <a:pt x="40288" y="22544"/>
                  <a:pt x="40330" y="22529"/>
                  <a:pt x="40388" y="22523"/>
                </a:cubicBezTo>
                <a:close/>
                <a:moveTo>
                  <a:pt x="56550" y="0"/>
                </a:moveTo>
                <a:cubicBezTo>
                  <a:pt x="57022" y="0"/>
                  <a:pt x="57310" y="680"/>
                  <a:pt x="57726" y="1005"/>
                </a:cubicBezTo>
                <a:cubicBezTo>
                  <a:pt x="58173" y="1426"/>
                  <a:pt x="58614" y="1426"/>
                  <a:pt x="59000" y="1766"/>
                </a:cubicBezTo>
                <a:cubicBezTo>
                  <a:pt x="59221" y="2026"/>
                  <a:pt x="59441" y="2609"/>
                  <a:pt x="59668" y="2869"/>
                </a:cubicBezTo>
                <a:cubicBezTo>
                  <a:pt x="59919" y="3031"/>
                  <a:pt x="60201" y="2869"/>
                  <a:pt x="60458" y="3112"/>
                </a:cubicBezTo>
                <a:cubicBezTo>
                  <a:pt x="61285" y="3874"/>
                  <a:pt x="62241" y="5641"/>
                  <a:pt x="63098" y="6986"/>
                </a:cubicBezTo>
                <a:cubicBezTo>
                  <a:pt x="63986" y="8332"/>
                  <a:pt x="64850" y="9774"/>
                  <a:pt x="65647" y="11120"/>
                </a:cubicBezTo>
                <a:cubicBezTo>
                  <a:pt x="70418" y="19030"/>
                  <a:pt x="74492" y="27800"/>
                  <a:pt x="79778" y="33684"/>
                </a:cubicBezTo>
                <a:cubicBezTo>
                  <a:pt x="80924" y="34949"/>
                  <a:pt x="81941" y="36132"/>
                  <a:pt x="83184" y="37056"/>
                </a:cubicBezTo>
                <a:cubicBezTo>
                  <a:pt x="83852" y="37559"/>
                  <a:pt x="84581" y="38239"/>
                  <a:pt x="85255" y="38580"/>
                </a:cubicBezTo>
                <a:cubicBezTo>
                  <a:pt x="86651" y="39504"/>
                  <a:pt x="88183" y="39585"/>
                  <a:pt x="89769" y="40428"/>
                </a:cubicBezTo>
                <a:cubicBezTo>
                  <a:pt x="89867" y="40509"/>
                  <a:pt x="90345" y="40849"/>
                  <a:pt x="90443" y="40930"/>
                </a:cubicBezTo>
                <a:cubicBezTo>
                  <a:pt x="90345" y="40849"/>
                  <a:pt x="89579" y="41092"/>
                  <a:pt x="90345" y="41433"/>
                </a:cubicBezTo>
                <a:cubicBezTo>
                  <a:pt x="91588" y="42033"/>
                  <a:pt x="92856" y="42357"/>
                  <a:pt x="93971" y="42778"/>
                </a:cubicBezTo>
                <a:cubicBezTo>
                  <a:pt x="94676" y="43038"/>
                  <a:pt x="95472" y="43718"/>
                  <a:pt x="96140" y="44043"/>
                </a:cubicBezTo>
                <a:cubicBezTo>
                  <a:pt x="96489" y="44221"/>
                  <a:pt x="96838" y="43962"/>
                  <a:pt x="97126" y="44302"/>
                </a:cubicBezTo>
                <a:cubicBezTo>
                  <a:pt x="97187" y="44383"/>
                  <a:pt x="97028" y="44561"/>
                  <a:pt x="96899" y="44561"/>
                </a:cubicBezTo>
                <a:cubicBezTo>
                  <a:pt x="96807" y="44464"/>
                  <a:pt x="96740" y="44383"/>
                  <a:pt x="96709" y="44561"/>
                </a:cubicBezTo>
                <a:cubicBezTo>
                  <a:pt x="96709" y="44642"/>
                  <a:pt x="96807" y="44642"/>
                  <a:pt x="96899" y="44561"/>
                </a:cubicBezTo>
                <a:cubicBezTo>
                  <a:pt x="97059" y="44804"/>
                  <a:pt x="97255" y="45307"/>
                  <a:pt x="97157" y="45307"/>
                </a:cubicBezTo>
                <a:lnTo>
                  <a:pt x="97064" y="45239"/>
                </a:lnTo>
                <a:lnTo>
                  <a:pt x="96936" y="45064"/>
                </a:lnTo>
                <a:cubicBezTo>
                  <a:pt x="96967" y="45145"/>
                  <a:pt x="96997" y="45185"/>
                  <a:pt x="97033" y="45216"/>
                </a:cubicBezTo>
                <a:lnTo>
                  <a:pt x="97064" y="45239"/>
                </a:lnTo>
                <a:lnTo>
                  <a:pt x="97069" y="45246"/>
                </a:lnTo>
                <a:cubicBezTo>
                  <a:pt x="97109" y="45287"/>
                  <a:pt x="97141" y="45307"/>
                  <a:pt x="97157" y="45307"/>
                </a:cubicBezTo>
                <a:cubicBezTo>
                  <a:pt x="97922" y="45988"/>
                  <a:pt x="99258" y="45810"/>
                  <a:pt x="100054" y="45907"/>
                </a:cubicBezTo>
                <a:cubicBezTo>
                  <a:pt x="102663" y="46247"/>
                  <a:pt x="106449" y="45566"/>
                  <a:pt x="108109" y="45647"/>
                </a:cubicBezTo>
                <a:cubicBezTo>
                  <a:pt x="108232" y="45647"/>
                  <a:pt x="108679" y="45728"/>
                  <a:pt x="108777" y="45907"/>
                </a:cubicBezTo>
                <a:cubicBezTo>
                  <a:pt x="108520" y="45566"/>
                  <a:pt x="107693" y="46652"/>
                  <a:pt x="108170" y="46571"/>
                </a:cubicBezTo>
                <a:cubicBezTo>
                  <a:pt x="107215" y="46912"/>
                  <a:pt x="105530" y="46912"/>
                  <a:pt x="104477" y="46912"/>
                </a:cubicBezTo>
                <a:cubicBezTo>
                  <a:pt x="102951" y="46912"/>
                  <a:pt x="101230" y="46993"/>
                  <a:pt x="98590" y="46652"/>
                </a:cubicBezTo>
                <a:cubicBezTo>
                  <a:pt x="98241" y="46571"/>
                  <a:pt x="96936" y="46069"/>
                  <a:pt x="96807" y="46409"/>
                </a:cubicBezTo>
                <a:cubicBezTo>
                  <a:pt x="96838" y="46409"/>
                  <a:pt x="97377" y="47252"/>
                  <a:pt x="97316" y="47171"/>
                </a:cubicBezTo>
                <a:cubicBezTo>
                  <a:pt x="97763" y="47414"/>
                  <a:pt x="99576" y="47074"/>
                  <a:pt x="99674" y="47674"/>
                </a:cubicBezTo>
                <a:cubicBezTo>
                  <a:pt x="99766" y="48257"/>
                  <a:pt x="101389" y="47917"/>
                  <a:pt x="101328" y="47917"/>
                </a:cubicBezTo>
                <a:cubicBezTo>
                  <a:pt x="102026" y="48014"/>
                  <a:pt x="103013" y="48176"/>
                  <a:pt x="103870" y="48176"/>
                </a:cubicBezTo>
                <a:cubicBezTo>
                  <a:pt x="104287" y="48176"/>
                  <a:pt x="106639" y="48517"/>
                  <a:pt x="105334" y="48517"/>
                </a:cubicBezTo>
                <a:cubicBezTo>
                  <a:pt x="104097" y="48517"/>
                  <a:pt x="103043" y="48014"/>
                  <a:pt x="101708" y="48517"/>
                </a:cubicBezTo>
                <a:cubicBezTo>
                  <a:pt x="101132" y="48679"/>
                  <a:pt x="101898" y="48679"/>
                  <a:pt x="101518" y="49019"/>
                </a:cubicBezTo>
                <a:cubicBezTo>
                  <a:pt x="101291" y="49181"/>
                  <a:pt x="100593" y="49181"/>
                  <a:pt x="100054" y="49522"/>
                </a:cubicBezTo>
                <a:cubicBezTo>
                  <a:pt x="99735" y="49684"/>
                  <a:pt x="99509" y="50202"/>
                  <a:pt x="99258" y="50284"/>
                </a:cubicBezTo>
                <a:cubicBezTo>
                  <a:pt x="98810" y="50446"/>
                  <a:pt x="98559" y="49943"/>
                  <a:pt x="98302" y="50284"/>
                </a:cubicBezTo>
                <a:cubicBezTo>
                  <a:pt x="98082" y="50527"/>
                  <a:pt x="98271" y="51289"/>
                  <a:pt x="98204" y="51289"/>
                </a:cubicBezTo>
                <a:cubicBezTo>
                  <a:pt x="97763" y="51548"/>
                  <a:pt x="95533" y="50786"/>
                  <a:pt x="94486" y="50786"/>
                </a:cubicBezTo>
                <a:cubicBezTo>
                  <a:pt x="94290" y="50786"/>
                  <a:pt x="92856" y="50948"/>
                  <a:pt x="93689" y="51289"/>
                </a:cubicBezTo>
                <a:cubicBezTo>
                  <a:pt x="94608" y="51710"/>
                  <a:pt x="95693" y="52213"/>
                  <a:pt x="96709" y="52391"/>
                </a:cubicBezTo>
                <a:cubicBezTo>
                  <a:pt x="97095" y="52391"/>
                  <a:pt x="99196" y="52553"/>
                  <a:pt x="99258" y="52893"/>
                </a:cubicBezTo>
                <a:cubicBezTo>
                  <a:pt x="99288" y="53055"/>
                  <a:pt x="96072" y="52634"/>
                  <a:pt x="97696" y="53396"/>
                </a:cubicBezTo>
                <a:cubicBezTo>
                  <a:pt x="99227" y="54077"/>
                  <a:pt x="97126" y="54158"/>
                  <a:pt x="96807" y="54158"/>
                </a:cubicBezTo>
                <a:cubicBezTo>
                  <a:pt x="96391" y="54158"/>
                  <a:pt x="95025" y="53477"/>
                  <a:pt x="94578" y="53898"/>
                </a:cubicBezTo>
                <a:cubicBezTo>
                  <a:pt x="93653" y="54822"/>
                  <a:pt x="96489" y="54579"/>
                  <a:pt x="97414" y="54660"/>
                </a:cubicBezTo>
                <a:cubicBezTo>
                  <a:pt x="99735" y="55001"/>
                  <a:pt x="100752" y="55163"/>
                  <a:pt x="102602" y="55503"/>
                </a:cubicBezTo>
                <a:cubicBezTo>
                  <a:pt x="104795" y="55844"/>
                  <a:pt x="108072" y="56265"/>
                  <a:pt x="110559" y="56006"/>
                </a:cubicBezTo>
                <a:cubicBezTo>
                  <a:pt x="111129" y="55925"/>
                  <a:pt x="112912" y="54920"/>
                  <a:pt x="112213" y="56006"/>
                </a:cubicBezTo>
                <a:cubicBezTo>
                  <a:pt x="111797" y="56589"/>
                  <a:pt x="111956" y="56346"/>
                  <a:pt x="111037" y="56508"/>
                </a:cubicBezTo>
                <a:cubicBezTo>
                  <a:pt x="109567" y="56768"/>
                  <a:pt x="106676" y="57432"/>
                  <a:pt x="105751" y="57529"/>
                </a:cubicBezTo>
                <a:cubicBezTo>
                  <a:pt x="105530" y="57529"/>
                  <a:pt x="105334" y="57529"/>
                  <a:pt x="105144" y="57529"/>
                </a:cubicBezTo>
                <a:cubicBezTo>
                  <a:pt x="104734" y="57432"/>
                  <a:pt x="104348" y="57351"/>
                  <a:pt x="104287" y="57529"/>
                </a:cubicBezTo>
                <a:cubicBezTo>
                  <a:pt x="104287" y="57529"/>
                  <a:pt x="104667" y="57529"/>
                  <a:pt x="105144" y="57529"/>
                </a:cubicBezTo>
                <a:cubicBezTo>
                  <a:pt x="105371" y="57529"/>
                  <a:pt x="105561" y="57611"/>
                  <a:pt x="105751" y="57529"/>
                </a:cubicBezTo>
                <a:cubicBezTo>
                  <a:pt x="106327" y="57611"/>
                  <a:pt x="106957" y="57611"/>
                  <a:pt x="107313" y="57529"/>
                </a:cubicBezTo>
                <a:cubicBezTo>
                  <a:pt x="108936" y="57351"/>
                  <a:pt x="109953" y="57529"/>
                  <a:pt x="111417" y="57270"/>
                </a:cubicBezTo>
                <a:cubicBezTo>
                  <a:pt x="112085" y="57189"/>
                  <a:pt x="114314" y="56265"/>
                  <a:pt x="114376" y="56768"/>
                </a:cubicBezTo>
                <a:cubicBezTo>
                  <a:pt x="114474" y="57692"/>
                  <a:pt x="113420" y="57351"/>
                  <a:pt x="113101" y="57529"/>
                </a:cubicBezTo>
                <a:cubicBezTo>
                  <a:pt x="111766" y="58275"/>
                  <a:pt x="114406" y="58372"/>
                  <a:pt x="114376" y="58372"/>
                </a:cubicBezTo>
                <a:cubicBezTo>
                  <a:pt x="114443" y="58372"/>
                  <a:pt x="113708" y="58616"/>
                  <a:pt x="113389" y="58875"/>
                </a:cubicBezTo>
                <a:cubicBezTo>
                  <a:pt x="113169" y="58956"/>
                  <a:pt x="113359" y="59215"/>
                  <a:pt x="113199" y="59377"/>
                </a:cubicBezTo>
                <a:cubicBezTo>
                  <a:pt x="112373" y="60204"/>
                  <a:pt x="110621" y="59540"/>
                  <a:pt x="109665" y="60366"/>
                </a:cubicBezTo>
                <a:cubicBezTo>
                  <a:pt x="108709" y="60042"/>
                  <a:pt x="109157" y="61209"/>
                  <a:pt x="109665" y="60366"/>
                </a:cubicBezTo>
                <a:cubicBezTo>
                  <a:pt x="109984" y="60788"/>
                  <a:pt x="110651" y="59880"/>
                  <a:pt x="110939" y="60366"/>
                </a:cubicBezTo>
                <a:cubicBezTo>
                  <a:pt x="111037" y="60626"/>
                  <a:pt x="109059" y="61469"/>
                  <a:pt x="109157" y="61469"/>
                </a:cubicBezTo>
                <a:cubicBezTo>
                  <a:pt x="108109" y="61890"/>
                  <a:pt x="107784" y="61631"/>
                  <a:pt x="105561" y="61971"/>
                </a:cubicBezTo>
                <a:cubicBezTo>
                  <a:pt x="104826" y="62052"/>
                  <a:pt x="101359" y="62052"/>
                  <a:pt x="101328" y="62230"/>
                </a:cubicBezTo>
                <a:cubicBezTo>
                  <a:pt x="101328" y="62230"/>
                  <a:pt x="102474" y="62652"/>
                  <a:pt x="103013" y="62733"/>
                </a:cubicBezTo>
                <a:cubicBezTo>
                  <a:pt x="106002" y="63154"/>
                  <a:pt x="108520" y="63154"/>
                  <a:pt x="111227" y="62733"/>
                </a:cubicBezTo>
                <a:cubicBezTo>
                  <a:pt x="112146" y="62555"/>
                  <a:pt x="115460" y="61128"/>
                  <a:pt x="114474" y="62474"/>
                </a:cubicBezTo>
                <a:cubicBezTo>
                  <a:pt x="114155" y="62895"/>
                  <a:pt x="113261" y="63154"/>
                  <a:pt x="112912" y="63235"/>
                </a:cubicBezTo>
                <a:cubicBezTo>
                  <a:pt x="111417" y="63576"/>
                  <a:pt x="114088" y="63317"/>
                  <a:pt x="114186" y="63235"/>
                </a:cubicBezTo>
                <a:cubicBezTo>
                  <a:pt x="114216" y="63317"/>
                  <a:pt x="114026" y="64159"/>
                  <a:pt x="113965" y="63997"/>
                </a:cubicBezTo>
                <a:cubicBezTo>
                  <a:pt x="114026" y="64159"/>
                  <a:pt x="114406" y="63997"/>
                  <a:pt x="114474" y="63997"/>
                </a:cubicBezTo>
                <a:cubicBezTo>
                  <a:pt x="115778" y="63997"/>
                  <a:pt x="113769" y="64840"/>
                  <a:pt x="113199" y="65083"/>
                </a:cubicBezTo>
                <a:cubicBezTo>
                  <a:pt x="110492" y="66007"/>
                  <a:pt x="107374" y="66186"/>
                  <a:pt x="104765" y="66850"/>
                </a:cubicBezTo>
                <a:cubicBezTo>
                  <a:pt x="104287" y="67029"/>
                  <a:pt x="100850" y="66348"/>
                  <a:pt x="100660" y="66850"/>
                </a:cubicBezTo>
                <a:cubicBezTo>
                  <a:pt x="100593" y="67029"/>
                  <a:pt x="102535" y="67110"/>
                  <a:pt x="103013" y="67110"/>
                </a:cubicBezTo>
                <a:cubicBezTo>
                  <a:pt x="104158" y="67272"/>
                  <a:pt x="105273" y="67450"/>
                  <a:pt x="106229" y="67353"/>
                </a:cubicBezTo>
                <a:cubicBezTo>
                  <a:pt x="108679" y="67191"/>
                  <a:pt x="110492" y="68293"/>
                  <a:pt x="112783" y="67612"/>
                </a:cubicBezTo>
                <a:cubicBezTo>
                  <a:pt x="112979" y="67612"/>
                  <a:pt x="114155" y="66769"/>
                  <a:pt x="114284" y="67110"/>
                </a:cubicBezTo>
                <a:cubicBezTo>
                  <a:pt x="114247" y="67110"/>
                  <a:pt x="113610" y="67693"/>
                  <a:pt x="113199" y="67872"/>
                </a:cubicBezTo>
                <a:cubicBezTo>
                  <a:pt x="111987" y="68455"/>
                  <a:pt x="111668" y="68455"/>
                  <a:pt x="110651" y="68958"/>
                </a:cubicBezTo>
                <a:cubicBezTo>
                  <a:pt x="110173" y="69136"/>
                  <a:pt x="108740" y="69720"/>
                  <a:pt x="109763" y="69720"/>
                </a:cubicBezTo>
                <a:cubicBezTo>
                  <a:pt x="111705" y="69638"/>
                  <a:pt x="112722" y="69217"/>
                  <a:pt x="114474" y="68958"/>
                </a:cubicBezTo>
                <a:cubicBezTo>
                  <a:pt x="115013" y="68877"/>
                  <a:pt x="116385" y="69136"/>
                  <a:pt x="115460" y="69460"/>
                </a:cubicBezTo>
                <a:cubicBezTo>
                  <a:pt x="114755" y="69720"/>
                  <a:pt x="114535" y="70060"/>
                  <a:pt x="114186" y="70222"/>
                </a:cubicBezTo>
                <a:cubicBezTo>
                  <a:pt x="111895" y="71486"/>
                  <a:pt x="108740" y="71065"/>
                  <a:pt x="106737" y="72070"/>
                </a:cubicBezTo>
                <a:cubicBezTo>
                  <a:pt x="105971" y="72410"/>
                  <a:pt x="105561" y="72832"/>
                  <a:pt x="104385" y="72832"/>
                </a:cubicBezTo>
                <a:cubicBezTo>
                  <a:pt x="104256" y="72832"/>
                  <a:pt x="102982" y="72329"/>
                  <a:pt x="102792" y="72832"/>
                </a:cubicBezTo>
                <a:cubicBezTo>
                  <a:pt x="102792" y="72832"/>
                  <a:pt x="104795" y="73091"/>
                  <a:pt x="104856" y="73091"/>
                </a:cubicBezTo>
                <a:cubicBezTo>
                  <a:pt x="105622" y="73091"/>
                  <a:pt x="106357" y="72329"/>
                  <a:pt x="107117" y="73091"/>
                </a:cubicBezTo>
                <a:cubicBezTo>
                  <a:pt x="106804" y="72751"/>
                  <a:pt x="106516" y="74275"/>
                  <a:pt x="106835" y="74096"/>
                </a:cubicBezTo>
                <a:cubicBezTo>
                  <a:pt x="105879" y="74858"/>
                  <a:pt x="103111" y="74696"/>
                  <a:pt x="102026" y="74696"/>
                </a:cubicBezTo>
                <a:cubicBezTo>
                  <a:pt x="101101" y="74599"/>
                  <a:pt x="98333" y="74518"/>
                  <a:pt x="97316" y="74356"/>
                </a:cubicBezTo>
                <a:cubicBezTo>
                  <a:pt x="96997" y="74356"/>
                  <a:pt x="96421" y="73853"/>
                  <a:pt x="96330" y="74096"/>
                </a:cubicBezTo>
                <a:cubicBezTo>
                  <a:pt x="96140" y="74599"/>
                  <a:pt x="97157" y="74599"/>
                  <a:pt x="97218" y="74696"/>
                </a:cubicBezTo>
                <a:cubicBezTo>
                  <a:pt x="100115" y="74939"/>
                  <a:pt x="103013" y="75280"/>
                  <a:pt x="106516" y="74939"/>
                </a:cubicBezTo>
                <a:cubicBezTo>
                  <a:pt x="107950" y="74777"/>
                  <a:pt x="109346" y="74939"/>
                  <a:pt x="110651" y="74939"/>
                </a:cubicBezTo>
                <a:cubicBezTo>
                  <a:pt x="111417" y="74939"/>
                  <a:pt x="111827" y="74177"/>
                  <a:pt x="112403" y="74356"/>
                </a:cubicBezTo>
                <a:cubicBezTo>
                  <a:pt x="112624" y="74437"/>
                  <a:pt x="112593" y="74939"/>
                  <a:pt x="112783" y="75199"/>
                </a:cubicBezTo>
                <a:cubicBezTo>
                  <a:pt x="113359" y="75782"/>
                  <a:pt x="113647" y="75101"/>
                  <a:pt x="113677" y="75199"/>
                </a:cubicBezTo>
                <a:cubicBezTo>
                  <a:pt x="113867" y="75361"/>
                  <a:pt x="113389" y="75960"/>
                  <a:pt x="113389" y="75701"/>
                </a:cubicBezTo>
                <a:cubicBezTo>
                  <a:pt x="113359" y="76544"/>
                  <a:pt x="115362" y="76123"/>
                  <a:pt x="114057" y="76706"/>
                </a:cubicBezTo>
                <a:cubicBezTo>
                  <a:pt x="112244" y="77549"/>
                  <a:pt x="115080" y="76463"/>
                  <a:pt x="115233" y="76463"/>
                </a:cubicBezTo>
                <a:cubicBezTo>
                  <a:pt x="115403" y="76524"/>
                  <a:pt x="115408" y="76630"/>
                  <a:pt x="115508" y="76789"/>
                </a:cubicBezTo>
                <a:lnTo>
                  <a:pt x="115588" y="76889"/>
                </a:lnTo>
                <a:lnTo>
                  <a:pt x="115585" y="76892"/>
                </a:lnTo>
                <a:cubicBezTo>
                  <a:pt x="115590" y="76909"/>
                  <a:pt x="115610" y="76933"/>
                  <a:pt x="115650" y="76965"/>
                </a:cubicBezTo>
                <a:lnTo>
                  <a:pt x="115588" y="76889"/>
                </a:lnTo>
                <a:lnTo>
                  <a:pt x="115612" y="76864"/>
                </a:lnTo>
                <a:cubicBezTo>
                  <a:pt x="115739" y="76851"/>
                  <a:pt x="116247" y="77091"/>
                  <a:pt x="116127" y="77468"/>
                </a:cubicBezTo>
                <a:cubicBezTo>
                  <a:pt x="116029" y="77889"/>
                  <a:pt x="115301" y="77549"/>
                  <a:pt x="115552" y="77468"/>
                </a:cubicBezTo>
                <a:cubicBezTo>
                  <a:pt x="115172" y="77549"/>
                  <a:pt x="113359" y="78149"/>
                  <a:pt x="114376" y="78570"/>
                </a:cubicBezTo>
                <a:cubicBezTo>
                  <a:pt x="115490" y="78992"/>
                  <a:pt x="113647" y="79494"/>
                  <a:pt x="113297" y="79575"/>
                </a:cubicBezTo>
                <a:cubicBezTo>
                  <a:pt x="111864" y="80078"/>
                  <a:pt x="113610" y="79997"/>
                  <a:pt x="113677" y="79818"/>
                </a:cubicBezTo>
                <a:cubicBezTo>
                  <a:pt x="113297" y="81083"/>
                  <a:pt x="110082" y="80418"/>
                  <a:pt x="109855" y="81180"/>
                </a:cubicBezTo>
                <a:cubicBezTo>
                  <a:pt x="109763" y="81423"/>
                  <a:pt x="110939" y="81083"/>
                  <a:pt x="111227" y="81180"/>
                </a:cubicBezTo>
                <a:cubicBezTo>
                  <a:pt x="111607" y="81180"/>
                  <a:pt x="111196" y="81423"/>
                  <a:pt x="111417" y="81683"/>
                </a:cubicBezTo>
                <a:cubicBezTo>
                  <a:pt x="112213" y="82266"/>
                  <a:pt x="114155" y="80661"/>
                  <a:pt x="114755" y="81180"/>
                </a:cubicBezTo>
                <a:cubicBezTo>
                  <a:pt x="114792" y="81602"/>
                  <a:pt x="114088" y="81423"/>
                  <a:pt x="114186" y="81423"/>
                </a:cubicBezTo>
                <a:cubicBezTo>
                  <a:pt x="113739" y="81504"/>
                  <a:pt x="110682" y="82347"/>
                  <a:pt x="110651" y="82688"/>
                </a:cubicBezTo>
                <a:cubicBezTo>
                  <a:pt x="110651" y="82607"/>
                  <a:pt x="111895" y="83190"/>
                  <a:pt x="111925" y="83190"/>
                </a:cubicBezTo>
                <a:cubicBezTo>
                  <a:pt x="112342" y="83190"/>
                  <a:pt x="112912" y="83109"/>
                  <a:pt x="113199" y="83190"/>
                </a:cubicBezTo>
                <a:cubicBezTo>
                  <a:pt x="113610" y="83287"/>
                  <a:pt x="115680" y="82850"/>
                  <a:pt x="114663" y="83450"/>
                </a:cubicBezTo>
                <a:cubicBezTo>
                  <a:pt x="112912" y="84455"/>
                  <a:pt x="110492" y="85054"/>
                  <a:pt x="108967" y="86059"/>
                </a:cubicBezTo>
                <a:cubicBezTo>
                  <a:pt x="108170" y="86562"/>
                  <a:pt x="107662" y="85800"/>
                  <a:pt x="106608" y="86562"/>
                </a:cubicBezTo>
                <a:cubicBezTo>
                  <a:pt x="106866" y="86400"/>
                  <a:pt x="106737" y="87243"/>
                  <a:pt x="106547" y="87324"/>
                </a:cubicBezTo>
                <a:cubicBezTo>
                  <a:pt x="106449" y="87243"/>
                  <a:pt x="106357" y="87243"/>
                  <a:pt x="106327" y="87064"/>
                </a:cubicBezTo>
                <a:cubicBezTo>
                  <a:pt x="106388" y="87324"/>
                  <a:pt x="106480" y="87324"/>
                  <a:pt x="106547" y="87324"/>
                </a:cubicBezTo>
                <a:cubicBezTo>
                  <a:pt x="107025" y="87486"/>
                  <a:pt x="108201" y="87146"/>
                  <a:pt x="108581" y="87064"/>
                </a:cubicBezTo>
                <a:cubicBezTo>
                  <a:pt x="109028" y="87064"/>
                  <a:pt x="110559" y="86740"/>
                  <a:pt x="111319" y="86562"/>
                </a:cubicBezTo>
                <a:cubicBezTo>
                  <a:pt x="111895" y="86481"/>
                  <a:pt x="115111" y="85298"/>
                  <a:pt x="115233" y="86059"/>
                </a:cubicBezTo>
                <a:cubicBezTo>
                  <a:pt x="115429" y="87146"/>
                  <a:pt x="114504" y="86902"/>
                  <a:pt x="113965" y="87064"/>
                </a:cubicBezTo>
                <a:cubicBezTo>
                  <a:pt x="112979" y="87486"/>
                  <a:pt x="111797" y="87907"/>
                  <a:pt x="110841" y="88167"/>
                </a:cubicBezTo>
                <a:cubicBezTo>
                  <a:pt x="110810" y="88167"/>
                  <a:pt x="109187" y="88329"/>
                  <a:pt x="109187" y="88410"/>
                </a:cubicBezTo>
                <a:cubicBezTo>
                  <a:pt x="109028" y="89253"/>
                  <a:pt x="111258" y="88929"/>
                  <a:pt x="110045" y="89172"/>
                </a:cubicBezTo>
                <a:cubicBezTo>
                  <a:pt x="108550" y="89512"/>
                  <a:pt x="106229" y="89431"/>
                  <a:pt x="104856" y="89934"/>
                </a:cubicBezTo>
                <a:cubicBezTo>
                  <a:pt x="104605" y="90096"/>
                  <a:pt x="104477" y="90436"/>
                  <a:pt x="104287" y="90436"/>
                </a:cubicBezTo>
                <a:cubicBezTo>
                  <a:pt x="103778" y="90598"/>
                  <a:pt x="101169" y="90355"/>
                  <a:pt x="101040" y="90696"/>
                </a:cubicBezTo>
                <a:cubicBezTo>
                  <a:pt x="101010" y="90858"/>
                  <a:pt x="102437" y="91036"/>
                  <a:pt x="102602" y="91036"/>
                </a:cubicBezTo>
                <a:cubicBezTo>
                  <a:pt x="103270" y="91036"/>
                  <a:pt x="106357" y="91036"/>
                  <a:pt x="104385" y="91279"/>
                </a:cubicBezTo>
                <a:cubicBezTo>
                  <a:pt x="103552" y="91360"/>
                  <a:pt x="103331" y="91117"/>
                  <a:pt x="102602" y="91279"/>
                </a:cubicBezTo>
                <a:cubicBezTo>
                  <a:pt x="102474" y="91279"/>
                  <a:pt x="99705" y="91198"/>
                  <a:pt x="99576" y="91538"/>
                </a:cubicBezTo>
                <a:cubicBezTo>
                  <a:pt x="99546" y="91538"/>
                  <a:pt x="102565" y="91960"/>
                  <a:pt x="102406" y="91782"/>
                </a:cubicBezTo>
                <a:cubicBezTo>
                  <a:pt x="102663" y="91960"/>
                  <a:pt x="101579" y="92122"/>
                  <a:pt x="101457" y="92041"/>
                </a:cubicBezTo>
                <a:cubicBezTo>
                  <a:pt x="101610" y="92122"/>
                  <a:pt x="103301" y="92284"/>
                  <a:pt x="103490" y="92284"/>
                </a:cubicBezTo>
                <a:cubicBezTo>
                  <a:pt x="104636" y="92041"/>
                  <a:pt x="105849" y="92543"/>
                  <a:pt x="106927" y="92543"/>
                </a:cubicBezTo>
                <a:cubicBezTo>
                  <a:pt x="107754" y="92543"/>
                  <a:pt x="111448" y="91279"/>
                  <a:pt x="112115" y="91701"/>
                </a:cubicBezTo>
                <a:cubicBezTo>
                  <a:pt x="111956" y="91701"/>
                  <a:pt x="111797" y="92284"/>
                  <a:pt x="111827" y="92284"/>
                </a:cubicBezTo>
                <a:cubicBezTo>
                  <a:pt x="111576" y="92543"/>
                  <a:pt x="110908" y="93127"/>
                  <a:pt x="110651" y="93305"/>
                </a:cubicBezTo>
                <a:cubicBezTo>
                  <a:pt x="109316" y="94310"/>
                  <a:pt x="112146" y="94067"/>
                  <a:pt x="112501" y="93808"/>
                </a:cubicBezTo>
                <a:cubicBezTo>
                  <a:pt x="112275" y="94391"/>
                  <a:pt x="112054" y="94067"/>
                  <a:pt x="111827" y="94148"/>
                </a:cubicBezTo>
                <a:cubicBezTo>
                  <a:pt x="111668" y="94148"/>
                  <a:pt x="110241" y="94489"/>
                  <a:pt x="111037" y="94651"/>
                </a:cubicBezTo>
                <a:cubicBezTo>
                  <a:pt x="111956" y="94813"/>
                  <a:pt x="113010" y="93970"/>
                  <a:pt x="113677" y="93808"/>
                </a:cubicBezTo>
                <a:cubicBezTo>
                  <a:pt x="114155" y="93727"/>
                  <a:pt x="115778" y="93727"/>
                  <a:pt x="115748" y="93549"/>
                </a:cubicBezTo>
                <a:cubicBezTo>
                  <a:pt x="115870" y="93889"/>
                  <a:pt x="114663" y="94570"/>
                  <a:pt x="114124" y="94651"/>
                </a:cubicBezTo>
                <a:cubicBezTo>
                  <a:pt x="113996" y="94570"/>
                  <a:pt x="113898" y="94570"/>
                  <a:pt x="113867" y="94651"/>
                </a:cubicBezTo>
                <a:cubicBezTo>
                  <a:pt x="113867" y="94732"/>
                  <a:pt x="113965" y="94732"/>
                  <a:pt x="114124" y="94651"/>
                </a:cubicBezTo>
                <a:cubicBezTo>
                  <a:pt x="114247" y="94732"/>
                  <a:pt x="114406" y="94813"/>
                  <a:pt x="114376" y="94894"/>
                </a:cubicBezTo>
                <a:cubicBezTo>
                  <a:pt x="114314" y="94991"/>
                  <a:pt x="113965" y="95315"/>
                  <a:pt x="113579" y="95153"/>
                </a:cubicBezTo>
                <a:cubicBezTo>
                  <a:pt x="113451" y="94310"/>
                  <a:pt x="113071" y="95413"/>
                  <a:pt x="113579" y="95153"/>
                </a:cubicBezTo>
                <a:cubicBezTo>
                  <a:pt x="113261" y="95656"/>
                  <a:pt x="113010" y="95315"/>
                  <a:pt x="112691" y="95413"/>
                </a:cubicBezTo>
                <a:cubicBezTo>
                  <a:pt x="112501" y="95494"/>
                  <a:pt x="111160" y="95753"/>
                  <a:pt x="112023" y="95915"/>
                </a:cubicBezTo>
                <a:cubicBezTo>
                  <a:pt x="113010" y="96077"/>
                  <a:pt x="113965" y="95153"/>
                  <a:pt x="114755" y="95153"/>
                </a:cubicBezTo>
                <a:cubicBezTo>
                  <a:pt x="115141" y="95153"/>
                  <a:pt x="115778" y="95656"/>
                  <a:pt x="116127" y="95656"/>
                </a:cubicBezTo>
                <a:cubicBezTo>
                  <a:pt x="117052" y="95753"/>
                  <a:pt x="118676" y="95072"/>
                  <a:pt x="117592" y="95656"/>
                </a:cubicBezTo>
                <a:cubicBezTo>
                  <a:pt x="116826" y="96077"/>
                  <a:pt x="114982" y="96920"/>
                  <a:pt x="114186" y="97180"/>
                </a:cubicBezTo>
                <a:cubicBezTo>
                  <a:pt x="112213" y="97844"/>
                  <a:pt x="111129" y="97342"/>
                  <a:pt x="109953" y="98266"/>
                </a:cubicBezTo>
                <a:cubicBezTo>
                  <a:pt x="109794" y="98347"/>
                  <a:pt x="109855" y="98687"/>
                  <a:pt x="109763" y="98784"/>
                </a:cubicBezTo>
                <a:cubicBezTo>
                  <a:pt x="109218" y="99028"/>
                  <a:pt x="108550" y="99190"/>
                  <a:pt x="108109" y="99287"/>
                </a:cubicBezTo>
                <a:cubicBezTo>
                  <a:pt x="106835" y="99708"/>
                  <a:pt x="107913" y="99708"/>
                  <a:pt x="108489" y="99530"/>
                </a:cubicBezTo>
                <a:cubicBezTo>
                  <a:pt x="109059" y="99368"/>
                  <a:pt x="110970" y="99449"/>
                  <a:pt x="111515" y="99287"/>
                </a:cubicBezTo>
                <a:cubicBezTo>
                  <a:pt x="111864" y="99190"/>
                  <a:pt x="111448" y="98606"/>
                  <a:pt x="112115" y="98784"/>
                </a:cubicBezTo>
                <a:cubicBezTo>
                  <a:pt x="112146" y="98784"/>
                  <a:pt x="111987" y="99611"/>
                  <a:pt x="111925" y="99530"/>
                </a:cubicBezTo>
                <a:cubicBezTo>
                  <a:pt x="112146" y="99952"/>
                  <a:pt x="113071" y="99449"/>
                  <a:pt x="113677" y="99287"/>
                </a:cubicBezTo>
                <a:cubicBezTo>
                  <a:pt x="114345" y="99109"/>
                  <a:pt x="114915" y="98525"/>
                  <a:pt x="115460" y="98784"/>
                </a:cubicBezTo>
                <a:cubicBezTo>
                  <a:pt x="114284" y="99449"/>
                  <a:pt x="113928" y="99368"/>
                  <a:pt x="113199" y="99530"/>
                </a:cubicBezTo>
                <a:cubicBezTo>
                  <a:pt x="112942" y="99611"/>
                  <a:pt x="109892" y="100632"/>
                  <a:pt x="111319" y="100632"/>
                </a:cubicBezTo>
                <a:cubicBezTo>
                  <a:pt x="112912" y="100454"/>
                  <a:pt x="114026" y="99611"/>
                  <a:pt x="115650" y="99287"/>
                </a:cubicBezTo>
                <a:cubicBezTo>
                  <a:pt x="116538" y="99109"/>
                  <a:pt x="117971" y="98525"/>
                  <a:pt x="118676" y="98784"/>
                </a:cubicBezTo>
                <a:cubicBezTo>
                  <a:pt x="119025" y="98865"/>
                  <a:pt x="118645" y="99109"/>
                  <a:pt x="118866" y="99287"/>
                </a:cubicBezTo>
                <a:cubicBezTo>
                  <a:pt x="118927" y="99287"/>
                  <a:pt x="119374" y="99287"/>
                  <a:pt x="119374" y="99287"/>
                </a:cubicBezTo>
                <a:cubicBezTo>
                  <a:pt x="119313" y="99952"/>
                  <a:pt x="117432" y="100211"/>
                  <a:pt x="117402" y="100292"/>
                </a:cubicBezTo>
                <a:cubicBezTo>
                  <a:pt x="117273" y="100973"/>
                  <a:pt x="118320" y="100373"/>
                  <a:pt x="118290" y="100292"/>
                </a:cubicBezTo>
                <a:cubicBezTo>
                  <a:pt x="118835" y="100454"/>
                  <a:pt x="118167" y="100551"/>
                  <a:pt x="118480" y="100876"/>
                </a:cubicBezTo>
                <a:cubicBezTo>
                  <a:pt x="119117" y="101378"/>
                  <a:pt x="119950" y="100794"/>
                  <a:pt x="118958" y="101378"/>
                </a:cubicBezTo>
                <a:cubicBezTo>
                  <a:pt x="118259" y="101816"/>
                  <a:pt x="117371" y="101816"/>
                  <a:pt x="116924" y="102140"/>
                </a:cubicBezTo>
                <a:cubicBezTo>
                  <a:pt x="116636" y="102318"/>
                  <a:pt x="116446" y="102821"/>
                  <a:pt x="116317" y="102902"/>
                </a:cubicBezTo>
                <a:cubicBezTo>
                  <a:pt x="115521" y="103404"/>
                  <a:pt x="114155" y="103664"/>
                  <a:pt x="113297" y="104004"/>
                </a:cubicBezTo>
                <a:cubicBezTo>
                  <a:pt x="112979" y="104085"/>
                  <a:pt x="110112" y="104507"/>
                  <a:pt x="110045" y="104750"/>
                </a:cubicBezTo>
                <a:cubicBezTo>
                  <a:pt x="109984" y="105090"/>
                  <a:pt x="110970" y="105009"/>
                  <a:pt x="111037" y="105009"/>
                </a:cubicBezTo>
                <a:cubicBezTo>
                  <a:pt x="113708" y="104669"/>
                  <a:pt x="116507" y="102902"/>
                  <a:pt x="118768" y="102902"/>
                </a:cubicBezTo>
                <a:cubicBezTo>
                  <a:pt x="118516" y="103826"/>
                  <a:pt x="119625" y="102642"/>
                  <a:pt x="119852" y="103161"/>
                </a:cubicBezTo>
                <a:cubicBezTo>
                  <a:pt x="119913" y="103242"/>
                  <a:pt x="119184" y="103664"/>
                  <a:pt x="119184" y="103664"/>
                </a:cubicBezTo>
                <a:cubicBezTo>
                  <a:pt x="115870" y="105090"/>
                  <a:pt x="112115" y="105933"/>
                  <a:pt x="109187" y="107035"/>
                </a:cubicBezTo>
                <a:cubicBezTo>
                  <a:pt x="109028" y="107198"/>
                  <a:pt x="109187" y="107360"/>
                  <a:pt x="109187" y="107035"/>
                </a:cubicBezTo>
                <a:cubicBezTo>
                  <a:pt x="109855" y="107781"/>
                  <a:pt x="110682" y="106095"/>
                  <a:pt x="111515" y="106776"/>
                </a:cubicBezTo>
                <a:cubicBezTo>
                  <a:pt x="111766" y="107035"/>
                  <a:pt x="111288" y="107035"/>
                  <a:pt x="111227" y="107035"/>
                </a:cubicBezTo>
                <a:cubicBezTo>
                  <a:pt x="109634" y="107700"/>
                  <a:pt x="111956" y="107279"/>
                  <a:pt x="112213" y="107360"/>
                </a:cubicBezTo>
                <a:cubicBezTo>
                  <a:pt x="112783" y="107457"/>
                  <a:pt x="113928" y="107198"/>
                  <a:pt x="114474" y="107360"/>
                </a:cubicBezTo>
                <a:cubicBezTo>
                  <a:pt x="115270" y="107457"/>
                  <a:pt x="114725" y="107360"/>
                  <a:pt x="114376" y="107619"/>
                </a:cubicBezTo>
                <a:cubicBezTo>
                  <a:pt x="113071" y="108300"/>
                  <a:pt x="110173" y="108883"/>
                  <a:pt x="109059" y="109127"/>
                </a:cubicBezTo>
                <a:cubicBezTo>
                  <a:pt x="107056" y="109564"/>
                  <a:pt x="110492" y="109386"/>
                  <a:pt x="110559" y="109386"/>
                </a:cubicBezTo>
                <a:cubicBezTo>
                  <a:pt x="111515" y="109564"/>
                  <a:pt x="111607" y="109305"/>
                  <a:pt x="113010" y="109127"/>
                </a:cubicBezTo>
                <a:cubicBezTo>
                  <a:pt x="114247" y="109045"/>
                  <a:pt x="113420" y="109305"/>
                  <a:pt x="113199" y="109386"/>
                </a:cubicBezTo>
                <a:cubicBezTo>
                  <a:pt x="112942" y="109564"/>
                  <a:pt x="111478" y="109986"/>
                  <a:pt x="112023" y="110148"/>
                </a:cubicBezTo>
                <a:cubicBezTo>
                  <a:pt x="112820" y="110488"/>
                  <a:pt x="113867" y="109564"/>
                  <a:pt x="114474" y="109386"/>
                </a:cubicBezTo>
                <a:cubicBezTo>
                  <a:pt x="115013" y="109305"/>
                  <a:pt x="115840" y="108802"/>
                  <a:pt x="116317" y="109127"/>
                </a:cubicBezTo>
                <a:cubicBezTo>
                  <a:pt x="116219" y="109045"/>
                  <a:pt x="115619" y="109986"/>
                  <a:pt x="115650" y="109645"/>
                </a:cubicBezTo>
                <a:cubicBezTo>
                  <a:pt x="115619" y="110148"/>
                  <a:pt x="116029" y="109986"/>
                  <a:pt x="116317" y="109888"/>
                </a:cubicBezTo>
                <a:cubicBezTo>
                  <a:pt x="116893" y="109888"/>
                  <a:pt x="119184" y="109386"/>
                  <a:pt x="118290" y="110148"/>
                </a:cubicBezTo>
                <a:cubicBezTo>
                  <a:pt x="116734" y="111493"/>
                  <a:pt x="119821" y="109888"/>
                  <a:pt x="119950" y="110148"/>
                </a:cubicBezTo>
                <a:cubicBezTo>
                  <a:pt x="120232" y="110991"/>
                  <a:pt x="119215" y="111153"/>
                  <a:pt x="119374" y="110991"/>
                </a:cubicBezTo>
                <a:cubicBezTo>
                  <a:pt x="119056" y="111331"/>
                  <a:pt x="118835" y="111915"/>
                  <a:pt x="118768" y="111996"/>
                </a:cubicBezTo>
                <a:cubicBezTo>
                  <a:pt x="117622" y="112920"/>
                  <a:pt x="116158" y="113017"/>
                  <a:pt x="114663" y="113519"/>
                </a:cubicBezTo>
                <a:cubicBezTo>
                  <a:pt x="113359" y="114022"/>
                  <a:pt x="112023" y="114865"/>
                  <a:pt x="110651" y="115367"/>
                </a:cubicBezTo>
                <a:cubicBezTo>
                  <a:pt x="106516" y="116875"/>
                  <a:pt x="100342" y="116551"/>
                  <a:pt x="95153" y="115870"/>
                </a:cubicBezTo>
                <a:cubicBezTo>
                  <a:pt x="93622" y="115708"/>
                  <a:pt x="92795" y="116048"/>
                  <a:pt x="91429" y="115870"/>
                </a:cubicBezTo>
                <a:cubicBezTo>
                  <a:pt x="90124" y="115789"/>
                  <a:pt x="88942" y="115027"/>
                  <a:pt x="87705" y="114606"/>
                </a:cubicBezTo>
                <a:cubicBezTo>
                  <a:pt x="86939" y="114362"/>
                  <a:pt x="84232" y="113422"/>
                  <a:pt x="85444" y="114362"/>
                </a:cubicBezTo>
                <a:cubicBezTo>
                  <a:pt x="84709" y="114022"/>
                  <a:pt x="85126" y="115108"/>
                  <a:pt x="85444" y="114362"/>
                </a:cubicBezTo>
                <a:cubicBezTo>
                  <a:pt x="86112" y="114443"/>
                  <a:pt x="86651" y="114687"/>
                  <a:pt x="87607" y="115108"/>
                </a:cubicBezTo>
                <a:cubicBezTo>
                  <a:pt x="88532" y="115448"/>
                  <a:pt x="90155" y="116372"/>
                  <a:pt x="89169" y="116129"/>
                </a:cubicBezTo>
                <a:cubicBezTo>
                  <a:pt x="88979" y="116129"/>
                  <a:pt x="87956" y="115367"/>
                  <a:pt x="87705" y="115627"/>
                </a:cubicBezTo>
                <a:cubicBezTo>
                  <a:pt x="87705" y="115027"/>
                  <a:pt x="87288" y="115530"/>
                  <a:pt x="87129" y="115367"/>
                </a:cubicBezTo>
                <a:cubicBezTo>
                  <a:pt x="87098" y="114784"/>
                  <a:pt x="86719" y="115286"/>
                  <a:pt x="86523" y="115108"/>
                </a:cubicBezTo>
                <a:cubicBezTo>
                  <a:pt x="86523" y="114525"/>
                  <a:pt x="86112" y="115027"/>
                  <a:pt x="85953" y="114865"/>
                </a:cubicBezTo>
                <a:cubicBezTo>
                  <a:pt x="85726" y="114022"/>
                  <a:pt x="85316" y="115108"/>
                  <a:pt x="85953" y="114865"/>
                </a:cubicBezTo>
                <a:cubicBezTo>
                  <a:pt x="85953" y="115448"/>
                  <a:pt x="86363" y="114946"/>
                  <a:pt x="86523" y="115108"/>
                </a:cubicBezTo>
                <a:cubicBezTo>
                  <a:pt x="86559" y="115708"/>
                  <a:pt x="86939" y="115205"/>
                  <a:pt x="87129" y="115367"/>
                </a:cubicBezTo>
                <a:cubicBezTo>
                  <a:pt x="87129" y="115951"/>
                  <a:pt x="87546" y="115448"/>
                  <a:pt x="87705" y="115627"/>
                </a:cubicBezTo>
                <a:cubicBezTo>
                  <a:pt x="89169" y="116210"/>
                  <a:pt x="91013" y="117394"/>
                  <a:pt x="92415" y="117734"/>
                </a:cubicBezTo>
                <a:cubicBezTo>
                  <a:pt x="96458" y="118561"/>
                  <a:pt x="100783" y="118318"/>
                  <a:pt x="104575" y="118739"/>
                </a:cubicBezTo>
                <a:cubicBezTo>
                  <a:pt x="105493" y="118820"/>
                  <a:pt x="106480" y="119161"/>
                  <a:pt x="107215" y="118982"/>
                </a:cubicBezTo>
                <a:cubicBezTo>
                  <a:pt x="107343" y="118982"/>
                  <a:pt x="107503" y="118480"/>
                  <a:pt x="107693" y="118480"/>
                </a:cubicBezTo>
                <a:cubicBezTo>
                  <a:pt x="107852" y="118480"/>
                  <a:pt x="109475" y="119080"/>
                  <a:pt x="109475" y="119242"/>
                </a:cubicBezTo>
                <a:cubicBezTo>
                  <a:pt x="109475" y="119923"/>
                  <a:pt x="107374" y="119744"/>
                  <a:pt x="107405" y="119744"/>
                </a:cubicBezTo>
                <a:cubicBezTo>
                  <a:pt x="105175" y="120085"/>
                  <a:pt x="99895" y="120085"/>
                  <a:pt x="97414" y="119744"/>
                </a:cubicBezTo>
                <a:cubicBezTo>
                  <a:pt x="92985" y="119242"/>
                  <a:pt x="89616" y="119323"/>
                  <a:pt x="85763" y="117475"/>
                </a:cubicBezTo>
                <a:cubicBezTo>
                  <a:pt x="84268" y="116713"/>
                  <a:pt x="82608" y="115870"/>
                  <a:pt x="81144" y="114865"/>
                </a:cubicBezTo>
                <a:cubicBezTo>
                  <a:pt x="78565" y="113017"/>
                  <a:pt x="75705" y="109888"/>
                  <a:pt x="73604" y="107360"/>
                </a:cubicBezTo>
                <a:cubicBezTo>
                  <a:pt x="72360" y="105852"/>
                  <a:pt x="73794" y="108203"/>
                  <a:pt x="74081" y="108624"/>
                </a:cubicBezTo>
                <a:cubicBezTo>
                  <a:pt x="76942" y="112595"/>
                  <a:pt x="79968" y="114184"/>
                  <a:pt x="83313" y="117215"/>
                </a:cubicBezTo>
                <a:cubicBezTo>
                  <a:pt x="84299" y="118058"/>
                  <a:pt x="82290" y="117134"/>
                  <a:pt x="81530" y="116632"/>
                </a:cubicBezTo>
                <a:cubicBezTo>
                  <a:pt x="76691" y="113682"/>
                  <a:pt x="72807" y="108802"/>
                  <a:pt x="69463" y="103161"/>
                </a:cubicBezTo>
                <a:cubicBezTo>
                  <a:pt x="66504" y="98185"/>
                  <a:pt x="63674" y="92462"/>
                  <a:pt x="60648" y="87664"/>
                </a:cubicBezTo>
                <a:cubicBezTo>
                  <a:pt x="59570" y="85881"/>
                  <a:pt x="58553" y="83790"/>
                  <a:pt x="57536" y="82688"/>
                </a:cubicBezTo>
                <a:cubicBezTo>
                  <a:pt x="56899" y="82023"/>
                  <a:pt x="56231" y="82023"/>
                  <a:pt x="55558" y="81423"/>
                </a:cubicBezTo>
                <a:cubicBezTo>
                  <a:pt x="54700" y="80580"/>
                  <a:pt x="53934" y="78992"/>
                  <a:pt x="53107" y="78052"/>
                </a:cubicBezTo>
                <a:cubicBezTo>
                  <a:pt x="50596" y="75199"/>
                  <a:pt x="47827" y="72508"/>
                  <a:pt x="45058" y="70725"/>
                </a:cubicBezTo>
                <a:cubicBezTo>
                  <a:pt x="45120" y="70903"/>
                  <a:pt x="44832" y="71146"/>
                  <a:pt x="44771" y="70984"/>
                </a:cubicBezTo>
                <a:cubicBezTo>
                  <a:pt x="44740" y="70903"/>
                  <a:pt x="44930" y="70725"/>
                  <a:pt x="45022" y="70725"/>
                </a:cubicBezTo>
                <a:cubicBezTo>
                  <a:pt x="44930" y="70644"/>
                  <a:pt x="44801" y="70562"/>
                  <a:pt x="44673" y="70481"/>
                </a:cubicBezTo>
                <a:cubicBezTo>
                  <a:pt x="44642" y="70141"/>
                  <a:pt x="44421" y="70303"/>
                  <a:pt x="44293" y="70222"/>
                </a:cubicBezTo>
                <a:cubicBezTo>
                  <a:pt x="44164" y="69460"/>
                  <a:pt x="43784" y="70562"/>
                  <a:pt x="44293" y="70222"/>
                </a:cubicBezTo>
                <a:cubicBezTo>
                  <a:pt x="44293" y="70303"/>
                  <a:pt x="44293" y="70400"/>
                  <a:pt x="44293" y="70481"/>
                </a:cubicBezTo>
                <a:cubicBezTo>
                  <a:pt x="43974" y="70481"/>
                  <a:pt x="43686" y="70400"/>
                  <a:pt x="43496" y="69979"/>
                </a:cubicBezTo>
                <a:cubicBezTo>
                  <a:pt x="44035" y="70222"/>
                  <a:pt x="43625" y="69217"/>
                  <a:pt x="43496" y="69979"/>
                </a:cubicBezTo>
                <a:cubicBezTo>
                  <a:pt x="42639" y="70222"/>
                  <a:pt x="43846" y="69217"/>
                  <a:pt x="43019" y="69460"/>
                </a:cubicBezTo>
                <a:cubicBezTo>
                  <a:pt x="42222" y="69720"/>
                  <a:pt x="43337" y="69379"/>
                  <a:pt x="42510" y="69217"/>
                </a:cubicBezTo>
                <a:cubicBezTo>
                  <a:pt x="42320" y="68715"/>
                  <a:pt x="42063" y="68958"/>
                  <a:pt x="42130" y="69136"/>
                </a:cubicBezTo>
                <a:cubicBezTo>
                  <a:pt x="39962" y="68958"/>
                  <a:pt x="37830" y="67450"/>
                  <a:pt x="35570" y="66850"/>
                </a:cubicBezTo>
                <a:cubicBezTo>
                  <a:pt x="34045" y="66526"/>
                  <a:pt x="32483" y="66526"/>
                  <a:pt x="30859" y="66348"/>
                </a:cubicBezTo>
                <a:cubicBezTo>
                  <a:pt x="28152" y="66105"/>
                  <a:pt x="25352" y="64921"/>
                  <a:pt x="22522" y="65586"/>
                </a:cubicBezTo>
                <a:cubicBezTo>
                  <a:pt x="16507" y="66948"/>
                  <a:pt x="10296" y="67110"/>
                  <a:pt x="5463" y="71827"/>
                </a:cubicBezTo>
                <a:cubicBezTo>
                  <a:pt x="4029" y="73172"/>
                  <a:pt x="2945" y="74858"/>
                  <a:pt x="2437" y="74696"/>
                </a:cubicBezTo>
                <a:cubicBezTo>
                  <a:pt x="1861" y="74437"/>
                  <a:pt x="2339" y="73756"/>
                  <a:pt x="2057" y="73334"/>
                </a:cubicBezTo>
                <a:cubicBezTo>
                  <a:pt x="1959" y="73253"/>
                  <a:pt x="1640" y="73756"/>
                  <a:pt x="1352" y="73594"/>
                </a:cubicBezTo>
                <a:cubicBezTo>
                  <a:pt x="1034" y="73432"/>
                  <a:pt x="715" y="72508"/>
                  <a:pt x="274" y="72329"/>
                </a:cubicBezTo>
                <a:cubicBezTo>
                  <a:pt x="-680" y="71989"/>
                  <a:pt x="1162" y="70725"/>
                  <a:pt x="1162" y="70725"/>
                </a:cubicBezTo>
                <a:cubicBezTo>
                  <a:pt x="1193" y="70060"/>
                  <a:pt x="207" y="70400"/>
                  <a:pt x="366" y="69217"/>
                </a:cubicBezTo>
                <a:cubicBezTo>
                  <a:pt x="336" y="69557"/>
                  <a:pt x="1800" y="67693"/>
                  <a:pt x="1640" y="67872"/>
                </a:cubicBezTo>
                <a:cubicBezTo>
                  <a:pt x="2406" y="66948"/>
                  <a:pt x="942" y="68374"/>
                  <a:pt x="875" y="68212"/>
                </a:cubicBezTo>
                <a:cubicBezTo>
                  <a:pt x="844" y="68115"/>
                  <a:pt x="1162" y="67353"/>
                  <a:pt x="1162" y="67353"/>
                </a:cubicBezTo>
                <a:cubicBezTo>
                  <a:pt x="1383" y="67110"/>
                  <a:pt x="1512" y="67029"/>
                  <a:pt x="1542" y="67029"/>
                </a:cubicBezTo>
                <a:cubicBezTo>
                  <a:pt x="1512" y="67029"/>
                  <a:pt x="1322" y="67029"/>
                  <a:pt x="1064" y="66850"/>
                </a:cubicBezTo>
                <a:cubicBezTo>
                  <a:pt x="-111" y="66105"/>
                  <a:pt x="1769" y="64241"/>
                  <a:pt x="1738" y="63997"/>
                </a:cubicBezTo>
                <a:cubicBezTo>
                  <a:pt x="1640" y="62895"/>
                  <a:pt x="973" y="63997"/>
                  <a:pt x="973" y="63235"/>
                </a:cubicBezTo>
                <a:cubicBezTo>
                  <a:pt x="942" y="61971"/>
                  <a:pt x="1610" y="62230"/>
                  <a:pt x="2020" y="61209"/>
                </a:cubicBezTo>
                <a:cubicBezTo>
                  <a:pt x="1928" y="61290"/>
                  <a:pt x="2216" y="60042"/>
                  <a:pt x="2247" y="60285"/>
                </a:cubicBezTo>
                <a:cubicBezTo>
                  <a:pt x="2216" y="59540"/>
                  <a:pt x="1928" y="60042"/>
                  <a:pt x="2057" y="59377"/>
                </a:cubicBezTo>
                <a:cubicBezTo>
                  <a:pt x="2057" y="59296"/>
                  <a:pt x="2437" y="59458"/>
                  <a:pt x="2437" y="59377"/>
                </a:cubicBezTo>
                <a:cubicBezTo>
                  <a:pt x="2498" y="58535"/>
                  <a:pt x="2247" y="58616"/>
                  <a:pt x="2247" y="58032"/>
                </a:cubicBezTo>
                <a:cubicBezTo>
                  <a:pt x="2179" y="56087"/>
                  <a:pt x="2755" y="56768"/>
                  <a:pt x="3104" y="56508"/>
                </a:cubicBezTo>
                <a:cubicBezTo>
                  <a:pt x="3166" y="56508"/>
                  <a:pt x="3362" y="56006"/>
                  <a:pt x="3423" y="56006"/>
                </a:cubicBezTo>
                <a:cubicBezTo>
                  <a:pt x="4470" y="54920"/>
                  <a:pt x="3166" y="56006"/>
                  <a:pt x="3006" y="56006"/>
                </a:cubicBezTo>
                <a:cubicBezTo>
                  <a:pt x="2816" y="56006"/>
                  <a:pt x="1959" y="55763"/>
                  <a:pt x="2247" y="54660"/>
                </a:cubicBezTo>
                <a:cubicBezTo>
                  <a:pt x="2406" y="53979"/>
                  <a:pt x="3202" y="55082"/>
                  <a:pt x="3423" y="54158"/>
                </a:cubicBezTo>
                <a:cubicBezTo>
                  <a:pt x="3521" y="53655"/>
                  <a:pt x="2816" y="54158"/>
                  <a:pt x="2724" y="53898"/>
                </a:cubicBezTo>
                <a:cubicBezTo>
                  <a:pt x="2755" y="53979"/>
                  <a:pt x="2786" y="52391"/>
                  <a:pt x="2724" y="52893"/>
                </a:cubicBezTo>
                <a:cubicBezTo>
                  <a:pt x="2945" y="50527"/>
                  <a:pt x="4348" y="49262"/>
                  <a:pt x="5873" y="47917"/>
                </a:cubicBezTo>
                <a:cubicBezTo>
                  <a:pt x="8960" y="45226"/>
                  <a:pt x="13579" y="43718"/>
                  <a:pt x="17046" y="43038"/>
                </a:cubicBezTo>
                <a:cubicBezTo>
                  <a:pt x="26020" y="41271"/>
                  <a:pt x="36336" y="42276"/>
                  <a:pt x="43944" y="46652"/>
                </a:cubicBezTo>
                <a:cubicBezTo>
                  <a:pt x="38755" y="43540"/>
                  <a:pt x="33536" y="41092"/>
                  <a:pt x="27931" y="40428"/>
                </a:cubicBezTo>
                <a:cubicBezTo>
                  <a:pt x="26277" y="40266"/>
                  <a:pt x="24495" y="40266"/>
                  <a:pt x="22712" y="40428"/>
                </a:cubicBezTo>
                <a:cubicBezTo>
                  <a:pt x="22333" y="40509"/>
                  <a:pt x="20005" y="40849"/>
                  <a:pt x="21058" y="40428"/>
                </a:cubicBezTo>
                <a:cubicBezTo>
                  <a:pt x="22682" y="39747"/>
                  <a:pt x="24654" y="39666"/>
                  <a:pt x="26339" y="39666"/>
                </a:cubicBezTo>
                <a:cubicBezTo>
                  <a:pt x="27043" y="39666"/>
                  <a:pt x="28630" y="39585"/>
                  <a:pt x="27423" y="39163"/>
                </a:cubicBezTo>
                <a:cubicBezTo>
                  <a:pt x="25861" y="38580"/>
                  <a:pt x="23637" y="39423"/>
                  <a:pt x="21757" y="39666"/>
                </a:cubicBezTo>
                <a:cubicBezTo>
                  <a:pt x="19656" y="39925"/>
                  <a:pt x="17744" y="40006"/>
                  <a:pt x="15962" y="40428"/>
                </a:cubicBezTo>
                <a:cubicBezTo>
                  <a:pt x="12238" y="41271"/>
                  <a:pt x="9499" y="42957"/>
                  <a:pt x="6639" y="45064"/>
                </a:cubicBezTo>
                <a:cubicBezTo>
                  <a:pt x="6290" y="45388"/>
                  <a:pt x="3643" y="47414"/>
                  <a:pt x="5077" y="45907"/>
                </a:cubicBezTo>
                <a:cubicBezTo>
                  <a:pt x="5714" y="45226"/>
                  <a:pt x="6351" y="44886"/>
                  <a:pt x="6988" y="44383"/>
                </a:cubicBezTo>
                <a:cubicBezTo>
                  <a:pt x="7147" y="44221"/>
                  <a:pt x="8391" y="43200"/>
                  <a:pt x="9695" y="42535"/>
                </a:cubicBezTo>
                <a:cubicBezTo>
                  <a:pt x="11600" y="41433"/>
                  <a:pt x="14087" y="40428"/>
                  <a:pt x="15582" y="40168"/>
                </a:cubicBezTo>
                <a:cubicBezTo>
                  <a:pt x="20354" y="39325"/>
                  <a:pt x="25800" y="38401"/>
                  <a:pt x="30161" y="38320"/>
                </a:cubicBezTo>
                <a:cubicBezTo>
                  <a:pt x="30700" y="38320"/>
                  <a:pt x="32581" y="38499"/>
                  <a:pt x="31846" y="38061"/>
                </a:cubicBezTo>
                <a:cubicBezTo>
                  <a:pt x="30798" y="37559"/>
                  <a:pt x="28630" y="37559"/>
                  <a:pt x="27833" y="37315"/>
                </a:cubicBezTo>
                <a:cubicBezTo>
                  <a:pt x="27006" y="37137"/>
                  <a:pt x="25003" y="37315"/>
                  <a:pt x="26339" y="37056"/>
                </a:cubicBezTo>
                <a:cubicBezTo>
                  <a:pt x="28789" y="36635"/>
                  <a:pt x="31276" y="37234"/>
                  <a:pt x="33408" y="37559"/>
                </a:cubicBezTo>
                <a:cubicBezTo>
                  <a:pt x="41714" y="38904"/>
                  <a:pt x="49640" y="44886"/>
                  <a:pt x="56262" y="52634"/>
                </a:cubicBezTo>
                <a:cubicBezTo>
                  <a:pt x="56262" y="52893"/>
                  <a:pt x="56354" y="52812"/>
                  <a:pt x="56452" y="52893"/>
                </a:cubicBezTo>
                <a:cubicBezTo>
                  <a:pt x="56452" y="53655"/>
                  <a:pt x="56862" y="52634"/>
                  <a:pt x="56452" y="52893"/>
                </a:cubicBezTo>
                <a:cubicBezTo>
                  <a:pt x="56452" y="52634"/>
                  <a:pt x="56323" y="52634"/>
                  <a:pt x="56262" y="52634"/>
                </a:cubicBezTo>
                <a:cubicBezTo>
                  <a:pt x="51901" y="46912"/>
                  <a:pt x="46902" y="42276"/>
                  <a:pt x="41334" y="39423"/>
                </a:cubicBezTo>
                <a:cubicBezTo>
                  <a:pt x="40440" y="38904"/>
                  <a:pt x="37702" y="37737"/>
                  <a:pt x="39484" y="38320"/>
                </a:cubicBezTo>
                <a:cubicBezTo>
                  <a:pt x="40728" y="38742"/>
                  <a:pt x="40280" y="37980"/>
                  <a:pt x="39674" y="37559"/>
                </a:cubicBezTo>
                <a:cubicBezTo>
                  <a:pt x="38976" y="37056"/>
                  <a:pt x="38339" y="36975"/>
                  <a:pt x="37769" y="36813"/>
                </a:cubicBezTo>
                <a:cubicBezTo>
                  <a:pt x="37830" y="36716"/>
                  <a:pt x="36813" y="35970"/>
                  <a:pt x="36654" y="36213"/>
                </a:cubicBezTo>
                <a:cubicBezTo>
                  <a:pt x="36783" y="35792"/>
                  <a:pt x="37481" y="35970"/>
                  <a:pt x="37610" y="36051"/>
                </a:cubicBezTo>
                <a:cubicBezTo>
                  <a:pt x="39006" y="36213"/>
                  <a:pt x="40568" y="36975"/>
                  <a:pt x="42032" y="37559"/>
                </a:cubicBezTo>
                <a:cubicBezTo>
                  <a:pt x="46296" y="39423"/>
                  <a:pt x="50210" y="42957"/>
                  <a:pt x="53683" y="46409"/>
                </a:cubicBezTo>
                <a:cubicBezTo>
                  <a:pt x="53714" y="47171"/>
                  <a:pt x="54094" y="46150"/>
                  <a:pt x="53683" y="46409"/>
                </a:cubicBezTo>
                <a:cubicBezTo>
                  <a:pt x="52985" y="44886"/>
                  <a:pt x="52029" y="44124"/>
                  <a:pt x="51135" y="43297"/>
                </a:cubicBezTo>
                <a:cubicBezTo>
                  <a:pt x="47411" y="39585"/>
                  <a:pt x="42957" y="37315"/>
                  <a:pt x="39104" y="34949"/>
                </a:cubicBezTo>
                <a:cubicBezTo>
                  <a:pt x="40856" y="35289"/>
                  <a:pt x="42449" y="36051"/>
                  <a:pt x="43913" y="36813"/>
                </a:cubicBezTo>
                <a:cubicBezTo>
                  <a:pt x="44005" y="36894"/>
                  <a:pt x="46173" y="38061"/>
                  <a:pt x="45187" y="37315"/>
                </a:cubicBezTo>
                <a:cubicBezTo>
                  <a:pt x="44673" y="36975"/>
                  <a:pt x="44930" y="37056"/>
                  <a:pt x="44005" y="36553"/>
                </a:cubicBezTo>
                <a:cubicBezTo>
                  <a:pt x="43209" y="36132"/>
                  <a:pt x="42412" y="35792"/>
                  <a:pt x="41842" y="35208"/>
                </a:cubicBezTo>
                <a:cubicBezTo>
                  <a:pt x="40189" y="33684"/>
                  <a:pt x="43049" y="34608"/>
                  <a:pt x="43117" y="34446"/>
                </a:cubicBezTo>
                <a:cubicBezTo>
                  <a:pt x="43086" y="34527"/>
                  <a:pt x="40918" y="33020"/>
                  <a:pt x="40856" y="32939"/>
                </a:cubicBezTo>
                <a:cubicBezTo>
                  <a:pt x="44293" y="33684"/>
                  <a:pt x="47000" y="36294"/>
                  <a:pt x="49959" y="38320"/>
                </a:cubicBezTo>
                <a:cubicBezTo>
                  <a:pt x="49990" y="39163"/>
                  <a:pt x="50369" y="38061"/>
                  <a:pt x="49959" y="38320"/>
                </a:cubicBezTo>
                <a:cubicBezTo>
                  <a:pt x="47319" y="35792"/>
                  <a:pt x="45310" y="34187"/>
                  <a:pt x="42320" y="32679"/>
                </a:cubicBezTo>
                <a:cubicBezTo>
                  <a:pt x="40409" y="31674"/>
                  <a:pt x="40280" y="31755"/>
                  <a:pt x="38216" y="30572"/>
                </a:cubicBezTo>
                <a:cubicBezTo>
                  <a:pt x="37959" y="30410"/>
                  <a:pt x="33947" y="29064"/>
                  <a:pt x="33885" y="28724"/>
                </a:cubicBezTo>
                <a:cubicBezTo>
                  <a:pt x="33885" y="28546"/>
                  <a:pt x="34265" y="28221"/>
                  <a:pt x="34296" y="28221"/>
                </a:cubicBezTo>
                <a:cubicBezTo>
                  <a:pt x="34872" y="28124"/>
                  <a:pt x="35319" y="28384"/>
                  <a:pt x="36048" y="28465"/>
                </a:cubicBezTo>
                <a:cubicBezTo>
                  <a:pt x="38247" y="28886"/>
                  <a:pt x="40091" y="29308"/>
                  <a:pt x="42130" y="30069"/>
                </a:cubicBezTo>
                <a:cubicBezTo>
                  <a:pt x="42222" y="30069"/>
                  <a:pt x="43239" y="30750"/>
                  <a:pt x="43405" y="30313"/>
                </a:cubicBezTo>
                <a:cubicBezTo>
                  <a:pt x="43466" y="30150"/>
                  <a:pt x="42161" y="29567"/>
                  <a:pt x="41842" y="29308"/>
                </a:cubicBezTo>
                <a:cubicBezTo>
                  <a:pt x="40280" y="28124"/>
                  <a:pt x="43178" y="28967"/>
                  <a:pt x="43686" y="29308"/>
                </a:cubicBezTo>
                <a:cubicBezTo>
                  <a:pt x="44581" y="29729"/>
                  <a:pt x="46553" y="30993"/>
                  <a:pt x="45659" y="30069"/>
                </a:cubicBezTo>
                <a:cubicBezTo>
                  <a:pt x="44195" y="28546"/>
                  <a:pt x="42767" y="28384"/>
                  <a:pt x="41334" y="27200"/>
                </a:cubicBezTo>
                <a:cubicBezTo>
                  <a:pt x="40250" y="26276"/>
                  <a:pt x="41585" y="26536"/>
                  <a:pt x="42130" y="26698"/>
                </a:cubicBezTo>
                <a:cubicBezTo>
                  <a:pt x="43496" y="27038"/>
                  <a:pt x="43974" y="27038"/>
                  <a:pt x="45279" y="27703"/>
                </a:cubicBezTo>
                <a:cubicBezTo>
                  <a:pt x="45787" y="27962"/>
                  <a:pt x="47699" y="29389"/>
                  <a:pt x="46553" y="28221"/>
                </a:cubicBezTo>
                <a:cubicBezTo>
                  <a:pt x="46137" y="27800"/>
                  <a:pt x="45408" y="27460"/>
                  <a:pt x="45058" y="27200"/>
                </a:cubicBezTo>
                <a:cubicBezTo>
                  <a:pt x="44133" y="26536"/>
                  <a:pt x="43239" y="25514"/>
                  <a:pt x="42608" y="25093"/>
                </a:cubicBezTo>
                <a:cubicBezTo>
                  <a:pt x="41842" y="24590"/>
                  <a:pt x="40630" y="24428"/>
                  <a:pt x="39870" y="23828"/>
                </a:cubicBezTo>
                <a:cubicBezTo>
                  <a:pt x="38694" y="22823"/>
                  <a:pt x="40789" y="23326"/>
                  <a:pt x="40856" y="22823"/>
                </a:cubicBezTo>
                <a:cubicBezTo>
                  <a:pt x="40872" y="22653"/>
                  <a:pt x="40735" y="22568"/>
                  <a:pt x="40591" y="22536"/>
                </a:cubicBezTo>
                <a:lnTo>
                  <a:pt x="40405" y="22524"/>
                </a:lnTo>
                <a:lnTo>
                  <a:pt x="40689" y="22431"/>
                </a:lnTo>
                <a:cubicBezTo>
                  <a:pt x="41066" y="22398"/>
                  <a:pt x="41389" y="22629"/>
                  <a:pt x="42032" y="22823"/>
                </a:cubicBezTo>
                <a:cubicBezTo>
                  <a:pt x="42253" y="23585"/>
                  <a:pt x="42669" y="22483"/>
                  <a:pt x="42032" y="22823"/>
                </a:cubicBezTo>
                <a:cubicBezTo>
                  <a:pt x="41812" y="22321"/>
                  <a:pt x="40728" y="21981"/>
                  <a:pt x="41653" y="21981"/>
                </a:cubicBezTo>
                <a:cubicBezTo>
                  <a:pt x="42480" y="21981"/>
                  <a:pt x="44195" y="23326"/>
                  <a:pt x="44673" y="23326"/>
                </a:cubicBezTo>
                <a:cubicBezTo>
                  <a:pt x="44899" y="23747"/>
                  <a:pt x="45187" y="23828"/>
                  <a:pt x="45567" y="23828"/>
                </a:cubicBezTo>
                <a:cubicBezTo>
                  <a:pt x="45695" y="24590"/>
                  <a:pt x="46075" y="23585"/>
                  <a:pt x="45567" y="23828"/>
                </a:cubicBezTo>
                <a:cubicBezTo>
                  <a:pt x="45340" y="23407"/>
                  <a:pt x="45058" y="23326"/>
                  <a:pt x="44673" y="23326"/>
                </a:cubicBezTo>
                <a:cubicBezTo>
                  <a:pt x="43625" y="22062"/>
                  <a:pt x="42222" y="21818"/>
                  <a:pt x="41046" y="20975"/>
                </a:cubicBezTo>
                <a:cubicBezTo>
                  <a:pt x="44673" y="21138"/>
                  <a:pt x="47221" y="23164"/>
                  <a:pt x="50277" y="25595"/>
                </a:cubicBezTo>
                <a:cubicBezTo>
                  <a:pt x="52538" y="27541"/>
                  <a:pt x="54829" y="30150"/>
                  <a:pt x="56832" y="32420"/>
                </a:cubicBezTo>
                <a:cubicBezTo>
                  <a:pt x="60299" y="36213"/>
                  <a:pt x="62749" y="40687"/>
                  <a:pt x="65549" y="45388"/>
                </a:cubicBezTo>
                <a:cubicBezTo>
                  <a:pt x="65996" y="46069"/>
                  <a:pt x="68066" y="50284"/>
                  <a:pt x="68385" y="50024"/>
                </a:cubicBezTo>
                <a:cubicBezTo>
                  <a:pt x="68575" y="49862"/>
                  <a:pt x="68385" y="49684"/>
                  <a:pt x="68287" y="49522"/>
                </a:cubicBezTo>
                <a:cubicBezTo>
                  <a:pt x="67650" y="47917"/>
                  <a:pt x="66375" y="45907"/>
                  <a:pt x="65934" y="45064"/>
                </a:cubicBezTo>
                <a:cubicBezTo>
                  <a:pt x="62970" y="39844"/>
                  <a:pt x="60587" y="35630"/>
                  <a:pt x="57310" y="31334"/>
                </a:cubicBezTo>
                <a:cubicBezTo>
                  <a:pt x="53395" y="26195"/>
                  <a:pt x="49322" y="22402"/>
                  <a:pt x="44771" y="19209"/>
                </a:cubicBezTo>
                <a:cubicBezTo>
                  <a:pt x="44483" y="18949"/>
                  <a:pt x="44005" y="18868"/>
                  <a:pt x="43784" y="18609"/>
                </a:cubicBezTo>
                <a:cubicBezTo>
                  <a:pt x="43784" y="18609"/>
                  <a:pt x="44673" y="18528"/>
                  <a:pt x="44005" y="18106"/>
                </a:cubicBezTo>
                <a:cubicBezTo>
                  <a:pt x="43276" y="17685"/>
                  <a:pt x="41653" y="16923"/>
                  <a:pt x="41334" y="16599"/>
                </a:cubicBezTo>
                <a:cubicBezTo>
                  <a:pt x="45438" y="17944"/>
                  <a:pt x="48942" y="20894"/>
                  <a:pt x="52409" y="23828"/>
                </a:cubicBezTo>
                <a:cubicBezTo>
                  <a:pt x="52440" y="24169"/>
                  <a:pt x="52599" y="24088"/>
                  <a:pt x="52728" y="24088"/>
                </a:cubicBezTo>
                <a:cubicBezTo>
                  <a:pt x="52728" y="24428"/>
                  <a:pt x="52887" y="24347"/>
                  <a:pt x="53016" y="24347"/>
                </a:cubicBezTo>
                <a:cubicBezTo>
                  <a:pt x="53077" y="24769"/>
                  <a:pt x="53144" y="24347"/>
                  <a:pt x="53016" y="24347"/>
                </a:cubicBezTo>
                <a:cubicBezTo>
                  <a:pt x="52985" y="24007"/>
                  <a:pt x="52826" y="24169"/>
                  <a:pt x="52728" y="24088"/>
                </a:cubicBezTo>
                <a:cubicBezTo>
                  <a:pt x="52697" y="23747"/>
                  <a:pt x="52538" y="23828"/>
                  <a:pt x="52409" y="23828"/>
                </a:cubicBezTo>
                <a:cubicBezTo>
                  <a:pt x="50816" y="21559"/>
                  <a:pt x="49003" y="19954"/>
                  <a:pt x="47221" y="18106"/>
                </a:cubicBezTo>
                <a:cubicBezTo>
                  <a:pt x="47637" y="18366"/>
                  <a:pt x="47251" y="17344"/>
                  <a:pt x="47221" y="18106"/>
                </a:cubicBezTo>
                <a:cubicBezTo>
                  <a:pt x="46553" y="18106"/>
                  <a:pt x="46296" y="17344"/>
                  <a:pt x="46841" y="17344"/>
                </a:cubicBezTo>
                <a:cubicBezTo>
                  <a:pt x="47986" y="17344"/>
                  <a:pt x="49800" y="19533"/>
                  <a:pt x="50565" y="19711"/>
                </a:cubicBezTo>
                <a:cubicBezTo>
                  <a:pt x="50565" y="19954"/>
                  <a:pt x="50755" y="19873"/>
                  <a:pt x="50847" y="19954"/>
                </a:cubicBezTo>
                <a:cubicBezTo>
                  <a:pt x="50884" y="20214"/>
                  <a:pt x="51043" y="20133"/>
                  <a:pt x="51135" y="20214"/>
                </a:cubicBezTo>
                <a:cubicBezTo>
                  <a:pt x="51166" y="20975"/>
                  <a:pt x="51552" y="19954"/>
                  <a:pt x="51135" y="20214"/>
                </a:cubicBezTo>
                <a:cubicBezTo>
                  <a:pt x="51135" y="19873"/>
                  <a:pt x="50976" y="19954"/>
                  <a:pt x="50847" y="19954"/>
                </a:cubicBezTo>
                <a:cubicBezTo>
                  <a:pt x="50847" y="19630"/>
                  <a:pt x="50688" y="19711"/>
                  <a:pt x="50565" y="19711"/>
                </a:cubicBezTo>
                <a:cubicBezTo>
                  <a:pt x="49732" y="18528"/>
                  <a:pt x="49224" y="18187"/>
                  <a:pt x="48115" y="17344"/>
                </a:cubicBezTo>
                <a:cubicBezTo>
                  <a:pt x="47986" y="17263"/>
                  <a:pt x="45469" y="15577"/>
                  <a:pt x="45469" y="15253"/>
                </a:cubicBezTo>
                <a:cubicBezTo>
                  <a:pt x="45469" y="15253"/>
                  <a:pt x="47760" y="15918"/>
                  <a:pt x="46841" y="15253"/>
                </a:cubicBezTo>
                <a:cubicBezTo>
                  <a:pt x="45377" y="14232"/>
                  <a:pt x="44195" y="13648"/>
                  <a:pt x="42829" y="12968"/>
                </a:cubicBezTo>
                <a:cubicBezTo>
                  <a:pt x="42480" y="12806"/>
                  <a:pt x="40507" y="11622"/>
                  <a:pt x="41934" y="12125"/>
                </a:cubicBezTo>
                <a:cubicBezTo>
                  <a:pt x="45340" y="13470"/>
                  <a:pt x="47950" y="15334"/>
                  <a:pt x="50755" y="17847"/>
                </a:cubicBezTo>
                <a:cubicBezTo>
                  <a:pt x="50976" y="18025"/>
                  <a:pt x="52409" y="19290"/>
                  <a:pt x="51931" y="18609"/>
                </a:cubicBezTo>
                <a:cubicBezTo>
                  <a:pt x="50725" y="17101"/>
                  <a:pt x="49512" y="15756"/>
                  <a:pt x="48207" y="14735"/>
                </a:cubicBezTo>
                <a:cubicBezTo>
                  <a:pt x="49512" y="15156"/>
                  <a:pt x="50437" y="16680"/>
                  <a:pt x="51643" y="17344"/>
                </a:cubicBezTo>
                <a:cubicBezTo>
                  <a:pt x="51711" y="17685"/>
                  <a:pt x="51772" y="17344"/>
                  <a:pt x="51643" y="17344"/>
                </a:cubicBezTo>
                <a:cubicBezTo>
                  <a:pt x="51043" y="16501"/>
                  <a:pt x="50467" y="15577"/>
                  <a:pt x="49861" y="14735"/>
                </a:cubicBezTo>
                <a:cubicBezTo>
                  <a:pt x="50596" y="14735"/>
                  <a:pt x="51006" y="15837"/>
                  <a:pt x="51552" y="16080"/>
                </a:cubicBezTo>
                <a:cubicBezTo>
                  <a:pt x="51803" y="16177"/>
                  <a:pt x="52091" y="15837"/>
                  <a:pt x="52409" y="16080"/>
                </a:cubicBezTo>
                <a:cubicBezTo>
                  <a:pt x="52599" y="16177"/>
                  <a:pt x="53555" y="17685"/>
                  <a:pt x="53812" y="17604"/>
                </a:cubicBezTo>
                <a:cubicBezTo>
                  <a:pt x="54253" y="17344"/>
                  <a:pt x="53205" y="16761"/>
                  <a:pt x="53107" y="16599"/>
                </a:cubicBezTo>
                <a:cubicBezTo>
                  <a:pt x="53077" y="16420"/>
                  <a:pt x="53297" y="16177"/>
                  <a:pt x="53395" y="16339"/>
                </a:cubicBezTo>
                <a:cubicBezTo>
                  <a:pt x="52250" y="14232"/>
                  <a:pt x="50406" y="12627"/>
                  <a:pt x="47827" y="10860"/>
                </a:cubicBezTo>
                <a:cubicBezTo>
                  <a:pt x="46553" y="9936"/>
                  <a:pt x="43656" y="8250"/>
                  <a:pt x="42320" y="7505"/>
                </a:cubicBezTo>
                <a:cubicBezTo>
                  <a:pt x="42222" y="7408"/>
                  <a:pt x="41107" y="6565"/>
                  <a:pt x="41744" y="6743"/>
                </a:cubicBezTo>
                <a:cubicBezTo>
                  <a:pt x="44072" y="7327"/>
                  <a:pt x="46682" y="8753"/>
                  <a:pt x="48556" y="9012"/>
                </a:cubicBezTo>
                <a:cubicBezTo>
                  <a:pt x="48526" y="8850"/>
                  <a:pt x="48752" y="8510"/>
                  <a:pt x="48905" y="9012"/>
                </a:cubicBezTo>
                <a:cubicBezTo>
                  <a:pt x="49579" y="8931"/>
                  <a:pt x="50088" y="9855"/>
                  <a:pt x="50565" y="10098"/>
                </a:cubicBezTo>
                <a:cubicBezTo>
                  <a:pt x="50976" y="10277"/>
                  <a:pt x="52189" y="10536"/>
                  <a:pt x="51552" y="9855"/>
                </a:cubicBezTo>
                <a:cubicBezTo>
                  <a:pt x="50210" y="8332"/>
                  <a:pt x="48813" y="8169"/>
                  <a:pt x="47637" y="6484"/>
                </a:cubicBezTo>
                <a:cubicBezTo>
                  <a:pt x="45947" y="3955"/>
                  <a:pt x="49034" y="6321"/>
                  <a:pt x="49769" y="6986"/>
                </a:cubicBezTo>
                <a:cubicBezTo>
                  <a:pt x="50210" y="7327"/>
                  <a:pt x="50596" y="7586"/>
                  <a:pt x="51043" y="8007"/>
                </a:cubicBezTo>
                <a:cubicBezTo>
                  <a:pt x="51484" y="8429"/>
                  <a:pt x="52856" y="9596"/>
                  <a:pt x="52219" y="8753"/>
                </a:cubicBezTo>
                <a:cubicBezTo>
                  <a:pt x="51613" y="8007"/>
                  <a:pt x="51006" y="7505"/>
                  <a:pt x="50467" y="6986"/>
                </a:cubicBezTo>
                <a:cubicBezTo>
                  <a:pt x="50057" y="6565"/>
                  <a:pt x="47570" y="3452"/>
                  <a:pt x="49291" y="4376"/>
                </a:cubicBezTo>
                <a:cubicBezTo>
                  <a:pt x="50020" y="4717"/>
                  <a:pt x="50786" y="5819"/>
                  <a:pt x="51552" y="6484"/>
                </a:cubicBezTo>
                <a:cubicBezTo>
                  <a:pt x="53971" y="8591"/>
                  <a:pt x="56103" y="10536"/>
                  <a:pt x="58204" y="12968"/>
                </a:cubicBezTo>
                <a:cubicBezTo>
                  <a:pt x="63827" y="19290"/>
                  <a:pt x="68575" y="29389"/>
                  <a:pt x="73377" y="37315"/>
                </a:cubicBezTo>
                <a:cubicBezTo>
                  <a:pt x="75766" y="41271"/>
                  <a:pt x="78474" y="44886"/>
                  <a:pt x="81334" y="46993"/>
                </a:cubicBezTo>
                <a:cubicBezTo>
                  <a:pt x="81273" y="46993"/>
                  <a:pt x="81212" y="47074"/>
                  <a:pt x="81144" y="47171"/>
                </a:cubicBezTo>
                <a:cubicBezTo>
                  <a:pt x="81144" y="47171"/>
                  <a:pt x="82290" y="48014"/>
                  <a:pt x="82608" y="48176"/>
                </a:cubicBezTo>
                <a:cubicBezTo>
                  <a:pt x="83913" y="49100"/>
                  <a:pt x="86014" y="50705"/>
                  <a:pt x="87227" y="50786"/>
                </a:cubicBezTo>
                <a:cubicBezTo>
                  <a:pt x="87196" y="51370"/>
                  <a:pt x="87576" y="50948"/>
                  <a:pt x="87705" y="51045"/>
                </a:cubicBezTo>
                <a:cubicBezTo>
                  <a:pt x="88115" y="51872"/>
                  <a:pt x="88532" y="50786"/>
                  <a:pt x="87705" y="51045"/>
                </a:cubicBezTo>
                <a:cubicBezTo>
                  <a:pt x="87735" y="50527"/>
                  <a:pt x="87356" y="50948"/>
                  <a:pt x="87227" y="50786"/>
                </a:cubicBezTo>
                <a:cubicBezTo>
                  <a:pt x="86248" y="50032"/>
                  <a:pt x="85125" y="49607"/>
                  <a:pt x="84087" y="48942"/>
                </a:cubicBezTo>
                <a:lnTo>
                  <a:pt x="83160" y="48233"/>
                </a:lnTo>
                <a:lnTo>
                  <a:pt x="83259" y="48207"/>
                </a:lnTo>
                <a:cubicBezTo>
                  <a:pt x="83327" y="48176"/>
                  <a:pt x="83389" y="48136"/>
                  <a:pt x="83405" y="48176"/>
                </a:cubicBezTo>
                <a:cubicBezTo>
                  <a:pt x="83215" y="47495"/>
                  <a:pt x="82290" y="47252"/>
                  <a:pt x="81334" y="46409"/>
                </a:cubicBezTo>
                <a:cubicBezTo>
                  <a:pt x="73604" y="39325"/>
                  <a:pt x="68697" y="26698"/>
                  <a:pt x="62112" y="16842"/>
                </a:cubicBezTo>
                <a:cubicBezTo>
                  <a:pt x="60109" y="13811"/>
                  <a:pt x="57787" y="11282"/>
                  <a:pt x="55656" y="8510"/>
                </a:cubicBezTo>
                <a:cubicBezTo>
                  <a:pt x="55405" y="8169"/>
                  <a:pt x="54253" y="6565"/>
                  <a:pt x="55080" y="7245"/>
                </a:cubicBezTo>
                <a:cubicBezTo>
                  <a:pt x="56391" y="8250"/>
                  <a:pt x="57885" y="10698"/>
                  <a:pt x="58902" y="10358"/>
                </a:cubicBezTo>
                <a:cubicBezTo>
                  <a:pt x="58902" y="11120"/>
                  <a:pt x="59319" y="10098"/>
                  <a:pt x="58902" y="10358"/>
                </a:cubicBezTo>
                <a:cubicBezTo>
                  <a:pt x="57885" y="9272"/>
                  <a:pt x="56293" y="5819"/>
                  <a:pt x="55080" y="4133"/>
                </a:cubicBezTo>
                <a:cubicBezTo>
                  <a:pt x="54731" y="3614"/>
                  <a:pt x="53046" y="2107"/>
                  <a:pt x="54002" y="1766"/>
                </a:cubicBezTo>
                <a:cubicBezTo>
                  <a:pt x="55405" y="2609"/>
                  <a:pt x="56421" y="4295"/>
                  <a:pt x="57916" y="4879"/>
                </a:cubicBezTo>
                <a:cubicBezTo>
                  <a:pt x="57947" y="5641"/>
                  <a:pt x="58333" y="4636"/>
                  <a:pt x="57916" y="4879"/>
                </a:cubicBezTo>
                <a:cubicBezTo>
                  <a:pt x="57536" y="3955"/>
                  <a:pt x="56960" y="3712"/>
                  <a:pt x="56550" y="3112"/>
                </a:cubicBezTo>
                <a:cubicBezTo>
                  <a:pt x="55049" y="923"/>
                  <a:pt x="58045" y="4036"/>
                  <a:pt x="58014" y="4133"/>
                </a:cubicBezTo>
                <a:cubicBezTo>
                  <a:pt x="58333" y="3793"/>
                  <a:pt x="57089" y="2107"/>
                  <a:pt x="57022" y="1766"/>
                </a:cubicBezTo>
                <a:cubicBezTo>
                  <a:pt x="57022" y="1847"/>
                  <a:pt x="57567" y="1945"/>
                  <a:pt x="57628" y="1766"/>
                </a:cubicBezTo>
                <a:cubicBezTo>
                  <a:pt x="57855" y="1102"/>
                  <a:pt x="56740" y="761"/>
                  <a:pt x="5655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/>
        </p:nvSpPr>
        <p:spPr>
          <a:xfrm>
            <a:off x="564850" y="852400"/>
            <a:ext cx="56349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OUR FAITH FOUNDATIONS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4898">
            <a:off x="5714049" y="-2695039"/>
            <a:ext cx="519773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3930801" y="2626804"/>
            <a:ext cx="3333900" cy="1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Jesus Christ is the same yesterday and today and forever.” (verse 8)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3930798" y="2128050"/>
            <a:ext cx="30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Except Jesus</a:t>
            </a: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623375" y="2656625"/>
            <a:ext cx="33339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we have no lasting city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” (verse 14)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623371" y="2128050"/>
            <a:ext cx="30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Everything changes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/>
        </p:nvSpPr>
        <p:spPr>
          <a:xfrm>
            <a:off x="564850" y="852400"/>
            <a:ext cx="56349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THE POWER OF HIS WORDS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4898">
            <a:off x="5714049" y="-2695039"/>
            <a:ext cx="519773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/>
        </p:nvSpPr>
        <p:spPr>
          <a:xfrm>
            <a:off x="3930800" y="2626798"/>
            <a:ext cx="3333900" cy="17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“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So we can say with confidence, </a:t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   “The Lord is my helper; </a:t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 will not be afraid. </a:t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What can anyone do to me?”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” </a:t>
            </a:r>
            <a:endParaRPr sz="16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(Verse 6)</a:t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3930798" y="2128050"/>
            <a:ext cx="30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 we can say</a:t>
            </a:r>
            <a:endParaRPr/>
          </a:p>
        </p:txBody>
      </p:sp>
      <p:sp>
        <p:nvSpPr>
          <p:cNvPr id="81" name="Google Shape;81;p11"/>
          <p:cNvSpPr txBox="1"/>
          <p:nvPr/>
        </p:nvSpPr>
        <p:spPr>
          <a:xfrm>
            <a:off x="623375" y="2656625"/>
            <a:ext cx="33339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‘for he has said, “I will never leave you or forsake you.”’ (Verse 5) </a:t>
            </a:r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665850" y="2128050"/>
            <a:ext cx="29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Because He has said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/>
          <p:nvPr/>
        </p:nvSpPr>
        <p:spPr>
          <a:xfrm>
            <a:off x="-732195" y="-306456"/>
            <a:ext cx="5304300" cy="5287500"/>
          </a:xfrm>
          <a:custGeom>
            <a:rect b="b" l="l" r="r" t="t"/>
            <a:pathLst>
              <a:path extrusionOk="0" h="120000" w="120000">
                <a:moveTo>
                  <a:pt x="119714" y="110055"/>
                </a:moveTo>
                <a:lnTo>
                  <a:pt x="119714" y="110055"/>
                </a:lnTo>
                <a:cubicBezTo>
                  <a:pt x="119586" y="109796"/>
                  <a:pt x="116522" y="111399"/>
                  <a:pt x="118066" y="110055"/>
                </a:cubicBezTo>
                <a:cubicBezTo>
                  <a:pt x="118954" y="109294"/>
                  <a:pt x="116680" y="109796"/>
                  <a:pt x="116109" y="109796"/>
                </a:cubicBezTo>
                <a:cubicBezTo>
                  <a:pt x="115823" y="109893"/>
                  <a:pt x="115416" y="110055"/>
                  <a:pt x="115446" y="109553"/>
                </a:cubicBezTo>
                <a:cubicBezTo>
                  <a:pt x="115416" y="109893"/>
                  <a:pt x="116012" y="108953"/>
                  <a:pt x="116109" y="109034"/>
                </a:cubicBezTo>
                <a:cubicBezTo>
                  <a:pt x="115635" y="108711"/>
                  <a:pt x="114814" y="109213"/>
                  <a:pt x="114279" y="109294"/>
                </a:cubicBezTo>
                <a:cubicBezTo>
                  <a:pt x="113677" y="109472"/>
                  <a:pt x="112638" y="110395"/>
                  <a:pt x="111848" y="110055"/>
                </a:cubicBezTo>
                <a:cubicBezTo>
                  <a:pt x="111306" y="109893"/>
                  <a:pt x="112759" y="109472"/>
                  <a:pt x="113015" y="109294"/>
                </a:cubicBezTo>
                <a:cubicBezTo>
                  <a:pt x="113234" y="109213"/>
                  <a:pt x="114054" y="108953"/>
                  <a:pt x="112826" y="109034"/>
                </a:cubicBezTo>
                <a:cubicBezTo>
                  <a:pt x="111434" y="109213"/>
                  <a:pt x="111343" y="109472"/>
                  <a:pt x="110395" y="109294"/>
                </a:cubicBezTo>
                <a:cubicBezTo>
                  <a:pt x="110328" y="109294"/>
                  <a:pt x="106917" y="109472"/>
                  <a:pt x="108905" y="109034"/>
                </a:cubicBezTo>
                <a:cubicBezTo>
                  <a:pt x="110012" y="108792"/>
                  <a:pt x="112887" y="108208"/>
                  <a:pt x="114182" y="107528"/>
                </a:cubicBezTo>
                <a:cubicBezTo>
                  <a:pt x="114528" y="107269"/>
                  <a:pt x="115069" y="107366"/>
                  <a:pt x="114279" y="107269"/>
                </a:cubicBezTo>
                <a:cubicBezTo>
                  <a:pt x="113738" y="107107"/>
                  <a:pt x="112601" y="107366"/>
                  <a:pt x="112036" y="107269"/>
                </a:cubicBezTo>
                <a:cubicBezTo>
                  <a:pt x="111781" y="107188"/>
                  <a:pt x="109477" y="107609"/>
                  <a:pt x="111057" y="106945"/>
                </a:cubicBezTo>
                <a:cubicBezTo>
                  <a:pt x="111118" y="106945"/>
                  <a:pt x="111592" y="106945"/>
                  <a:pt x="111343" y="106686"/>
                </a:cubicBezTo>
                <a:cubicBezTo>
                  <a:pt x="110516" y="106006"/>
                  <a:pt x="109696" y="107690"/>
                  <a:pt x="109033" y="106945"/>
                </a:cubicBezTo>
                <a:cubicBezTo>
                  <a:pt x="109033" y="107269"/>
                  <a:pt x="108875" y="107107"/>
                  <a:pt x="109033" y="106945"/>
                </a:cubicBezTo>
                <a:cubicBezTo>
                  <a:pt x="111939" y="105844"/>
                  <a:pt x="115665" y="105002"/>
                  <a:pt x="118954" y="103576"/>
                </a:cubicBezTo>
                <a:cubicBezTo>
                  <a:pt x="118954" y="103576"/>
                  <a:pt x="119677" y="103155"/>
                  <a:pt x="119617" y="103074"/>
                </a:cubicBezTo>
                <a:cubicBezTo>
                  <a:pt x="119392" y="102556"/>
                  <a:pt x="118291" y="103738"/>
                  <a:pt x="118541" y="102815"/>
                </a:cubicBezTo>
                <a:cubicBezTo>
                  <a:pt x="116297" y="102815"/>
                  <a:pt x="113519" y="104580"/>
                  <a:pt x="110869" y="104921"/>
                </a:cubicBezTo>
                <a:cubicBezTo>
                  <a:pt x="110802" y="104921"/>
                  <a:pt x="109823" y="105002"/>
                  <a:pt x="109884" y="104661"/>
                </a:cubicBezTo>
                <a:cubicBezTo>
                  <a:pt x="109951" y="104418"/>
                  <a:pt x="112796" y="103997"/>
                  <a:pt x="113112" y="103916"/>
                </a:cubicBezTo>
                <a:cubicBezTo>
                  <a:pt x="113963" y="103576"/>
                  <a:pt x="115319" y="103317"/>
                  <a:pt x="116109" y="102815"/>
                </a:cubicBezTo>
                <a:cubicBezTo>
                  <a:pt x="116237" y="102734"/>
                  <a:pt x="116425" y="102232"/>
                  <a:pt x="116711" y="102054"/>
                </a:cubicBezTo>
                <a:cubicBezTo>
                  <a:pt x="117155" y="101730"/>
                  <a:pt x="118036" y="101730"/>
                  <a:pt x="118729" y="101293"/>
                </a:cubicBezTo>
                <a:cubicBezTo>
                  <a:pt x="119714" y="100709"/>
                  <a:pt x="118887" y="101293"/>
                  <a:pt x="118255" y="100790"/>
                </a:cubicBezTo>
                <a:cubicBezTo>
                  <a:pt x="117945" y="100466"/>
                  <a:pt x="118607" y="100369"/>
                  <a:pt x="118066" y="100207"/>
                </a:cubicBezTo>
                <a:cubicBezTo>
                  <a:pt x="118097" y="100288"/>
                  <a:pt x="117057" y="100888"/>
                  <a:pt x="117185" y="100207"/>
                </a:cubicBezTo>
                <a:cubicBezTo>
                  <a:pt x="117215" y="100126"/>
                  <a:pt x="119082" y="99867"/>
                  <a:pt x="119142" y="99203"/>
                </a:cubicBezTo>
                <a:cubicBezTo>
                  <a:pt x="119142" y="99203"/>
                  <a:pt x="118699" y="99203"/>
                  <a:pt x="118638" y="99203"/>
                </a:cubicBezTo>
                <a:cubicBezTo>
                  <a:pt x="118419" y="99025"/>
                  <a:pt x="118796" y="98782"/>
                  <a:pt x="118449" y="98701"/>
                </a:cubicBezTo>
                <a:cubicBezTo>
                  <a:pt x="117750" y="98442"/>
                  <a:pt x="116328" y="99025"/>
                  <a:pt x="115446" y="99203"/>
                </a:cubicBezTo>
                <a:cubicBezTo>
                  <a:pt x="113835" y="99527"/>
                  <a:pt x="112729" y="100369"/>
                  <a:pt x="111148" y="100547"/>
                </a:cubicBezTo>
                <a:cubicBezTo>
                  <a:pt x="109732" y="100547"/>
                  <a:pt x="112759" y="99527"/>
                  <a:pt x="113015" y="99446"/>
                </a:cubicBezTo>
                <a:cubicBezTo>
                  <a:pt x="113738" y="99284"/>
                  <a:pt x="114091" y="99365"/>
                  <a:pt x="115258" y="98701"/>
                </a:cubicBezTo>
                <a:cubicBezTo>
                  <a:pt x="114717" y="98442"/>
                  <a:pt x="114151" y="99025"/>
                  <a:pt x="113489" y="99203"/>
                </a:cubicBezTo>
                <a:cubicBezTo>
                  <a:pt x="112887" y="99365"/>
                  <a:pt x="111969" y="99867"/>
                  <a:pt x="111750" y="99446"/>
                </a:cubicBezTo>
                <a:cubicBezTo>
                  <a:pt x="111811" y="99527"/>
                  <a:pt x="111969" y="98701"/>
                  <a:pt x="111939" y="98701"/>
                </a:cubicBezTo>
                <a:cubicBezTo>
                  <a:pt x="111276" y="98523"/>
                  <a:pt x="111689" y="99106"/>
                  <a:pt x="111343" y="99203"/>
                </a:cubicBezTo>
                <a:cubicBezTo>
                  <a:pt x="110802" y="99365"/>
                  <a:pt x="108905" y="99284"/>
                  <a:pt x="108340" y="99446"/>
                </a:cubicBezTo>
                <a:cubicBezTo>
                  <a:pt x="107768" y="99624"/>
                  <a:pt x="106699" y="99624"/>
                  <a:pt x="107963" y="99203"/>
                </a:cubicBezTo>
                <a:cubicBezTo>
                  <a:pt x="108401" y="99106"/>
                  <a:pt x="109063" y="98944"/>
                  <a:pt x="109604" y="98701"/>
                </a:cubicBezTo>
                <a:cubicBezTo>
                  <a:pt x="109696" y="98604"/>
                  <a:pt x="109635" y="98264"/>
                  <a:pt x="109793" y="98183"/>
                </a:cubicBezTo>
                <a:cubicBezTo>
                  <a:pt x="110960" y="97260"/>
                  <a:pt x="112036" y="97762"/>
                  <a:pt x="113993" y="97098"/>
                </a:cubicBezTo>
                <a:cubicBezTo>
                  <a:pt x="114784" y="96838"/>
                  <a:pt x="116613" y="95996"/>
                  <a:pt x="117373" y="95575"/>
                </a:cubicBezTo>
                <a:cubicBezTo>
                  <a:pt x="118449" y="94992"/>
                  <a:pt x="116838" y="95672"/>
                  <a:pt x="115920" y="95575"/>
                </a:cubicBezTo>
                <a:cubicBezTo>
                  <a:pt x="115574" y="95575"/>
                  <a:pt x="114942" y="95073"/>
                  <a:pt x="114559" y="95073"/>
                </a:cubicBezTo>
                <a:cubicBezTo>
                  <a:pt x="113775" y="95073"/>
                  <a:pt x="112826" y="95996"/>
                  <a:pt x="111848" y="95834"/>
                </a:cubicBezTo>
                <a:cubicBezTo>
                  <a:pt x="110990" y="95672"/>
                  <a:pt x="112322" y="95413"/>
                  <a:pt x="112510" y="95332"/>
                </a:cubicBezTo>
                <a:cubicBezTo>
                  <a:pt x="112826" y="95235"/>
                  <a:pt x="113075" y="95575"/>
                  <a:pt x="113392" y="95073"/>
                </a:cubicBezTo>
                <a:cubicBezTo>
                  <a:pt x="112887" y="95332"/>
                  <a:pt x="113264" y="94231"/>
                  <a:pt x="113392" y="95073"/>
                </a:cubicBezTo>
                <a:cubicBezTo>
                  <a:pt x="113775" y="95235"/>
                  <a:pt x="114121" y="94911"/>
                  <a:pt x="114182" y="94814"/>
                </a:cubicBezTo>
                <a:cubicBezTo>
                  <a:pt x="114212" y="94733"/>
                  <a:pt x="114054" y="94652"/>
                  <a:pt x="113933" y="94571"/>
                </a:cubicBezTo>
                <a:cubicBezTo>
                  <a:pt x="113775" y="94652"/>
                  <a:pt x="113677" y="94652"/>
                  <a:pt x="113677" y="94571"/>
                </a:cubicBezTo>
                <a:cubicBezTo>
                  <a:pt x="113708" y="94490"/>
                  <a:pt x="113805" y="94490"/>
                  <a:pt x="113933" y="94571"/>
                </a:cubicBezTo>
                <a:cubicBezTo>
                  <a:pt x="114468" y="94490"/>
                  <a:pt x="115665" y="93810"/>
                  <a:pt x="115544" y="93470"/>
                </a:cubicBezTo>
                <a:cubicBezTo>
                  <a:pt x="115574" y="93648"/>
                  <a:pt x="113963" y="93648"/>
                  <a:pt x="113489" y="93729"/>
                </a:cubicBezTo>
                <a:cubicBezTo>
                  <a:pt x="112826" y="93891"/>
                  <a:pt x="111781" y="94733"/>
                  <a:pt x="110869" y="94571"/>
                </a:cubicBezTo>
                <a:cubicBezTo>
                  <a:pt x="110079" y="94409"/>
                  <a:pt x="111495" y="94069"/>
                  <a:pt x="111653" y="94069"/>
                </a:cubicBezTo>
                <a:cubicBezTo>
                  <a:pt x="111878" y="93988"/>
                  <a:pt x="112097" y="94312"/>
                  <a:pt x="112322" y="93729"/>
                </a:cubicBezTo>
                <a:cubicBezTo>
                  <a:pt x="111969" y="93988"/>
                  <a:pt x="109161" y="94231"/>
                  <a:pt x="110486" y="93227"/>
                </a:cubicBezTo>
                <a:cubicBezTo>
                  <a:pt x="110741" y="93048"/>
                  <a:pt x="111404" y="92465"/>
                  <a:pt x="111653" y="92206"/>
                </a:cubicBezTo>
                <a:cubicBezTo>
                  <a:pt x="111623" y="92206"/>
                  <a:pt x="111781" y="91623"/>
                  <a:pt x="111939" y="91623"/>
                </a:cubicBezTo>
                <a:cubicBezTo>
                  <a:pt x="111276" y="91202"/>
                  <a:pt x="107610" y="92465"/>
                  <a:pt x="106790" y="92465"/>
                </a:cubicBezTo>
                <a:cubicBezTo>
                  <a:pt x="105720" y="92465"/>
                  <a:pt x="104516" y="91963"/>
                  <a:pt x="103379" y="92206"/>
                </a:cubicBezTo>
                <a:cubicBezTo>
                  <a:pt x="103191" y="92206"/>
                  <a:pt x="101513" y="92044"/>
                  <a:pt x="101361" y="91963"/>
                </a:cubicBezTo>
                <a:cubicBezTo>
                  <a:pt x="101483" y="92044"/>
                  <a:pt x="102559" y="91882"/>
                  <a:pt x="102303" y="91704"/>
                </a:cubicBezTo>
                <a:cubicBezTo>
                  <a:pt x="102462" y="91882"/>
                  <a:pt x="99465" y="91461"/>
                  <a:pt x="99495" y="91461"/>
                </a:cubicBezTo>
                <a:cubicBezTo>
                  <a:pt x="99623" y="91121"/>
                  <a:pt x="102370" y="91202"/>
                  <a:pt x="102498" y="91202"/>
                </a:cubicBezTo>
                <a:cubicBezTo>
                  <a:pt x="103221" y="91040"/>
                  <a:pt x="103440" y="91283"/>
                  <a:pt x="104267" y="91202"/>
                </a:cubicBezTo>
                <a:cubicBezTo>
                  <a:pt x="106224" y="90959"/>
                  <a:pt x="103161" y="90959"/>
                  <a:pt x="102498" y="90959"/>
                </a:cubicBezTo>
                <a:cubicBezTo>
                  <a:pt x="102334" y="90959"/>
                  <a:pt x="100917" y="90781"/>
                  <a:pt x="100948" y="90619"/>
                </a:cubicBezTo>
                <a:cubicBezTo>
                  <a:pt x="101075" y="90279"/>
                  <a:pt x="103665" y="90522"/>
                  <a:pt x="104170" y="90360"/>
                </a:cubicBezTo>
                <a:cubicBezTo>
                  <a:pt x="104358" y="90360"/>
                  <a:pt x="104486" y="90020"/>
                  <a:pt x="104735" y="89858"/>
                </a:cubicBezTo>
                <a:cubicBezTo>
                  <a:pt x="106097" y="89356"/>
                  <a:pt x="108401" y="89437"/>
                  <a:pt x="109884" y="89097"/>
                </a:cubicBezTo>
                <a:cubicBezTo>
                  <a:pt x="111088" y="88854"/>
                  <a:pt x="108875" y="89178"/>
                  <a:pt x="109033" y="88335"/>
                </a:cubicBezTo>
                <a:cubicBezTo>
                  <a:pt x="109033" y="88254"/>
                  <a:pt x="110644" y="88092"/>
                  <a:pt x="110674" y="88092"/>
                </a:cubicBezTo>
                <a:cubicBezTo>
                  <a:pt x="111623" y="87833"/>
                  <a:pt x="112796" y="87412"/>
                  <a:pt x="113775" y="86991"/>
                </a:cubicBezTo>
                <a:cubicBezTo>
                  <a:pt x="114310" y="86829"/>
                  <a:pt x="115227" y="87072"/>
                  <a:pt x="115033" y="85987"/>
                </a:cubicBezTo>
                <a:cubicBezTo>
                  <a:pt x="114911" y="85226"/>
                  <a:pt x="111720" y="86408"/>
                  <a:pt x="111148" y="86489"/>
                </a:cubicBezTo>
                <a:cubicBezTo>
                  <a:pt x="110395" y="86667"/>
                  <a:pt x="108875" y="86991"/>
                  <a:pt x="108431" y="86991"/>
                </a:cubicBezTo>
                <a:cubicBezTo>
                  <a:pt x="108054" y="87072"/>
                  <a:pt x="106887" y="87412"/>
                  <a:pt x="106413" y="87250"/>
                </a:cubicBezTo>
                <a:cubicBezTo>
                  <a:pt x="106346" y="87250"/>
                  <a:pt x="106255" y="87250"/>
                  <a:pt x="106194" y="86991"/>
                </a:cubicBezTo>
                <a:cubicBezTo>
                  <a:pt x="106224" y="87169"/>
                  <a:pt x="106316" y="87169"/>
                  <a:pt x="106413" y="87250"/>
                </a:cubicBezTo>
                <a:cubicBezTo>
                  <a:pt x="106601" y="87169"/>
                  <a:pt x="106729" y="86327"/>
                  <a:pt x="106474" y="86489"/>
                </a:cubicBezTo>
                <a:cubicBezTo>
                  <a:pt x="107519" y="85728"/>
                  <a:pt x="108024" y="86489"/>
                  <a:pt x="108814" y="85987"/>
                </a:cubicBezTo>
                <a:cubicBezTo>
                  <a:pt x="110328" y="84983"/>
                  <a:pt x="112729" y="84383"/>
                  <a:pt x="114468" y="83379"/>
                </a:cubicBezTo>
                <a:cubicBezTo>
                  <a:pt x="115477" y="82780"/>
                  <a:pt x="113422" y="83217"/>
                  <a:pt x="113015" y="83120"/>
                </a:cubicBezTo>
                <a:cubicBezTo>
                  <a:pt x="112729" y="83039"/>
                  <a:pt x="112164" y="83120"/>
                  <a:pt x="111750" y="83120"/>
                </a:cubicBezTo>
                <a:cubicBezTo>
                  <a:pt x="111720" y="83120"/>
                  <a:pt x="110486" y="82537"/>
                  <a:pt x="110486" y="82618"/>
                </a:cubicBezTo>
                <a:cubicBezTo>
                  <a:pt x="110516" y="82278"/>
                  <a:pt x="113550" y="81436"/>
                  <a:pt x="113993" y="81355"/>
                </a:cubicBezTo>
                <a:cubicBezTo>
                  <a:pt x="113896" y="81355"/>
                  <a:pt x="114595" y="81533"/>
                  <a:pt x="114559" y="81112"/>
                </a:cubicBezTo>
                <a:cubicBezTo>
                  <a:pt x="113963" y="80593"/>
                  <a:pt x="112036" y="82197"/>
                  <a:pt x="111246" y="81614"/>
                </a:cubicBezTo>
                <a:cubicBezTo>
                  <a:pt x="111027" y="81355"/>
                  <a:pt x="111434" y="81112"/>
                  <a:pt x="111057" y="81112"/>
                </a:cubicBezTo>
                <a:cubicBezTo>
                  <a:pt x="110772" y="81014"/>
                  <a:pt x="109604" y="81355"/>
                  <a:pt x="109696" y="81112"/>
                </a:cubicBezTo>
                <a:cubicBezTo>
                  <a:pt x="109920" y="80350"/>
                  <a:pt x="113112" y="81014"/>
                  <a:pt x="113489" y="79751"/>
                </a:cubicBezTo>
                <a:cubicBezTo>
                  <a:pt x="113422" y="79929"/>
                  <a:pt x="111689" y="80010"/>
                  <a:pt x="113112" y="79508"/>
                </a:cubicBezTo>
                <a:cubicBezTo>
                  <a:pt x="113458" y="79427"/>
                  <a:pt x="115288" y="78925"/>
                  <a:pt x="114182" y="78504"/>
                </a:cubicBezTo>
                <a:cubicBezTo>
                  <a:pt x="113173" y="78083"/>
                  <a:pt x="114972" y="77484"/>
                  <a:pt x="115349" y="77403"/>
                </a:cubicBezTo>
                <a:cubicBezTo>
                  <a:pt x="115100" y="77484"/>
                  <a:pt x="115823" y="77824"/>
                  <a:pt x="115920" y="77403"/>
                </a:cubicBezTo>
                <a:cubicBezTo>
                  <a:pt x="116079" y="76901"/>
                  <a:pt x="115130" y="76641"/>
                  <a:pt x="115446" y="76901"/>
                </a:cubicBezTo>
                <a:cubicBezTo>
                  <a:pt x="115191" y="76641"/>
                  <a:pt x="115258" y="76479"/>
                  <a:pt x="115033" y="76398"/>
                </a:cubicBezTo>
                <a:cubicBezTo>
                  <a:pt x="114881" y="76398"/>
                  <a:pt x="112066" y="77484"/>
                  <a:pt x="113866" y="76641"/>
                </a:cubicBezTo>
                <a:cubicBezTo>
                  <a:pt x="115161" y="76058"/>
                  <a:pt x="113173" y="76479"/>
                  <a:pt x="113203" y="75637"/>
                </a:cubicBezTo>
                <a:cubicBezTo>
                  <a:pt x="113203" y="75896"/>
                  <a:pt x="113677" y="75297"/>
                  <a:pt x="113489" y="75135"/>
                </a:cubicBezTo>
                <a:cubicBezTo>
                  <a:pt x="113458" y="75038"/>
                  <a:pt x="113173" y="75718"/>
                  <a:pt x="112601" y="75135"/>
                </a:cubicBezTo>
                <a:cubicBezTo>
                  <a:pt x="112413" y="74876"/>
                  <a:pt x="112443" y="74374"/>
                  <a:pt x="112224" y="74293"/>
                </a:cubicBezTo>
                <a:cubicBezTo>
                  <a:pt x="111653" y="74115"/>
                  <a:pt x="111246" y="74876"/>
                  <a:pt x="110486" y="74876"/>
                </a:cubicBezTo>
                <a:cubicBezTo>
                  <a:pt x="109191" y="74876"/>
                  <a:pt x="107805" y="74714"/>
                  <a:pt x="106382" y="74876"/>
                </a:cubicBezTo>
                <a:cubicBezTo>
                  <a:pt x="102905" y="75216"/>
                  <a:pt x="100030" y="74876"/>
                  <a:pt x="97155" y="74633"/>
                </a:cubicBezTo>
                <a:cubicBezTo>
                  <a:pt x="97094" y="74536"/>
                  <a:pt x="96085" y="74536"/>
                  <a:pt x="96273" y="74034"/>
                </a:cubicBezTo>
                <a:cubicBezTo>
                  <a:pt x="96364" y="73791"/>
                  <a:pt x="96936" y="74293"/>
                  <a:pt x="97252" y="74293"/>
                </a:cubicBezTo>
                <a:cubicBezTo>
                  <a:pt x="98261" y="74455"/>
                  <a:pt x="101009" y="74536"/>
                  <a:pt x="101927" y="74633"/>
                </a:cubicBezTo>
                <a:cubicBezTo>
                  <a:pt x="103003" y="74633"/>
                  <a:pt x="105750" y="74795"/>
                  <a:pt x="106699" y="74034"/>
                </a:cubicBezTo>
                <a:cubicBezTo>
                  <a:pt x="106382" y="74212"/>
                  <a:pt x="106668" y="72689"/>
                  <a:pt x="106978" y="73030"/>
                </a:cubicBezTo>
                <a:cubicBezTo>
                  <a:pt x="106224" y="72268"/>
                  <a:pt x="105495" y="73030"/>
                  <a:pt x="104735" y="73030"/>
                </a:cubicBezTo>
                <a:cubicBezTo>
                  <a:pt x="104674" y="73030"/>
                  <a:pt x="102686" y="72770"/>
                  <a:pt x="102686" y="72770"/>
                </a:cubicBezTo>
                <a:cubicBezTo>
                  <a:pt x="102875" y="72268"/>
                  <a:pt x="104139" y="72770"/>
                  <a:pt x="104267" y="72770"/>
                </a:cubicBezTo>
                <a:cubicBezTo>
                  <a:pt x="105434" y="72770"/>
                  <a:pt x="105841" y="72349"/>
                  <a:pt x="106601" y="72009"/>
                </a:cubicBezTo>
                <a:cubicBezTo>
                  <a:pt x="108589" y="71005"/>
                  <a:pt x="111720" y="71426"/>
                  <a:pt x="113993" y="70163"/>
                </a:cubicBezTo>
                <a:cubicBezTo>
                  <a:pt x="114340" y="70001"/>
                  <a:pt x="114559" y="69661"/>
                  <a:pt x="115258" y="69402"/>
                </a:cubicBezTo>
                <a:cubicBezTo>
                  <a:pt x="116176" y="69078"/>
                  <a:pt x="114814" y="68819"/>
                  <a:pt x="114279" y="68899"/>
                </a:cubicBezTo>
                <a:cubicBezTo>
                  <a:pt x="112541" y="69159"/>
                  <a:pt x="111531" y="69580"/>
                  <a:pt x="109604" y="69661"/>
                </a:cubicBezTo>
                <a:cubicBezTo>
                  <a:pt x="108589" y="69661"/>
                  <a:pt x="110012" y="69078"/>
                  <a:pt x="110486" y="68899"/>
                </a:cubicBezTo>
                <a:cubicBezTo>
                  <a:pt x="111495" y="68397"/>
                  <a:pt x="111811" y="68397"/>
                  <a:pt x="113015" y="67814"/>
                </a:cubicBezTo>
                <a:cubicBezTo>
                  <a:pt x="113422" y="67636"/>
                  <a:pt x="114054" y="67053"/>
                  <a:pt x="114091" y="67053"/>
                </a:cubicBezTo>
                <a:cubicBezTo>
                  <a:pt x="113963" y="66713"/>
                  <a:pt x="112796" y="67555"/>
                  <a:pt x="112601" y="67555"/>
                </a:cubicBezTo>
                <a:cubicBezTo>
                  <a:pt x="110328" y="68235"/>
                  <a:pt x="108528" y="67134"/>
                  <a:pt x="106097" y="67296"/>
                </a:cubicBezTo>
                <a:cubicBezTo>
                  <a:pt x="105148" y="67393"/>
                  <a:pt x="104042" y="67215"/>
                  <a:pt x="102905" y="67053"/>
                </a:cubicBezTo>
                <a:cubicBezTo>
                  <a:pt x="102431" y="67053"/>
                  <a:pt x="100504" y="66972"/>
                  <a:pt x="100571" y="66794"/>
                </a:cubicBezTo>
                <a:cubicBezTo>
                  <a:pt x="100759" y="66292"/>
                  <a:pt x="104170" y="66972"/>
                  <a:pt x="104644" y="66794"/>
                </a:cubicBezTo>
                <a:cubicBezTo>
                  <a:pt x="107234" y="66130"/>
                  <a:pt x="110328" y="65952"/>
                  <a:pt x="113015" y="65029"/>
                </a:cubicBezTo>
                <a:cubicBezTo>
                  <a:pt x="113580" y="64786"/>
                  <a:pt x="115574" y="63943"/>
                  <a:pt x="114279" y="63943"/>
                </a:cubicBezTo>
                <a:cubicBezTo>
                  <a:pt x="114212" y="63943"/>
                  <a:pt x="113835" y="64105"/>
                  <a:pt x="113775" y="63943"/>
                </a:cubicBezTo>
                <a:cubicBezTo>
                  <a:pt x="113835" y="64105"/>
                  <a:pt x="114024" y="63263"/>
                  <a:pt x="113993" y="63182"/>
                </a:cubicBezTo>
                <a:cubicBezTo>
                  <a:pt x="113896" y="63263"/>
                  <a:pt x="111246" y="63522"/>
                  <a:pt x="112729" y="63182"/>
                </a:cubicBezTo>
                <a:cubicBezTo>
                  <a:pt x="113075" y="63101"/>
                  <a:pt x="113963" y="62842"/>
                  <a:pt x="114279" y="62421"/>
                </a:cubicBezTo>
                <a:cubicBezTo>
                  <a:pt x="115258" y="61077"/>
                  <a:pt x="111969" y="62502"/>
                  <a:pt x="111057" y="62680"/>
                </a:cubicBezTo>
                <a:cubicBezTo>
                  <a:pt x="108370" y="63101"/>
                  <a:pt x="105872" y="63101"/>
                  <a:pt x="102905" y="62680"/>
                </a:cubicBezTo>
                <a:cubicBezTo>
                  <a:pt x="102370" y="62599"/>
                  <a:pt x="101234" y="62178"/>
                  <a:pt x="101234" y="62178"/>
                </a:cubicBezTo>
                <a:cubicBezTo>
                  <a:pt x="101264" y="62000"/>
                  <a:pt x="104705" y="62000"/>
                  <a:pt x="105434" y="61919"/>
                </a:cubicBezTo>
                <a:cubicBezTo>
                  <a:pt x="107641" y="61579"/>
                  <a:pt x="107963" y="61838"/>
                  <a:pt x="109003" y="61417"/>
                </a:cubicBezTo>
                <a:cubicBezTo>
                  <a:pt x="108905" y="61417"/>
                  <a:pt x="110869" y="60574"/>
                  <a:pt x="110772" y="60315"/>
                </a:cubicBezTo>
                <a:cubicBezTo>
                  <a:pt x="110486" y="59829"/>
                  <a:pt x="109823" y="60736"/>
                  <a:pt x="109507" y="60315"/>
                </a:cubicBezTo>
                <a:cubicBezTo>
                  <a:pt x="109003" y="61158"/>
                  <a:pt x="108559" y="59991"/>
                  <a:pt x="109507" y="60315"/>
                </a:cubicBezTo>
                <a:cubicBezTo>
                  <a:pt x="110455" y="59489"/>
                  <a:pt x="112194" y="60153"/>
                  <a:pt x="113015" y="59327"/>
                </a:cubicBezTo>
                <a:cubicBezTo>
                  <a:pt x="113173" y="59165"/>
                  <a:pt x="112984" y="58906"/>
                  <a:pt x="113203" y="58825"/>
                </a:cubicBezTo>
                <a:cubicBezTo>
                  <a:pt x="113519" y="58566"/>
                  <a:pt x="114249" y="58323"/>
                  <a:pt x="114182" y="58323"/>
                </a:cubicBezTo>
                <a:cubicBezTo>
                  <a:pt x="114212" y="58323"/>
                  <a:pt x="111592" y="58226"/>
                  <a:pt x="112917" y="57481"/>
                </a:cubicBezTo>
                <a:cubicBezTo>
                  <a:pt x="113234" y="57303"/>
                  <a:pt x="114279" y="57643"/>
                  <a:pt x="114182" y="56720"/>
                </a:cubicBezTo>
                <a:cubicBezTo>
                  <a:pt x="114121" y="56218"/>
                  <a:pt x="111908" y="57141"/>
                  <a:pt x="111246" y="57222"/>
                </a:cubicBezTo>
                <a:cubicBezTo>
                  <a:pt x="109793" y="57481"/>
                  <a:pt x="108784" y="57303"/>
                  <a:pt x="107173" y="57481"/>
                </a:cubicBezTo>
                <a:cubicBezTo>
                  <a:pt x="106820" y="57562"/>
                  <a:pt x="106194" y="57562"/>
                  <a:pt x="105623" y="57481"/>
                </a:cubicBezTo>
                <a:cubicBezTo>
                  <a:pt x="105434" y="57562"/>
                  <a:pt x="105246" y="57481"/>
                  <a:pt x="105021" y="57481"/>
                </a:cubicBezTo>
                <a:cubicBezTo>
                  <a:pt x="104547" y="57481"/>
                  <a:pt x="104170" y="57481"/>
                  <a:pt x="104170" y="57481"/>
                </a:cubicBezTo>
                <a:cubicBezTo>
                  <a:pt x="104231" y="57303"/>
                  <a:pt x="104613" y="57384"/>
                  <a:pt x="105021" y="57481"/>
                </a:cubicBezTo>
                <a:cubicBezTo>
                  <a:pt x="105209" y="57481"/>
                  <a:pt x="105404" y="57481"/>
                  <a:pt x="105623" y="57481"/>
                </a:cubicBezTo>
                <a:lnTo>
                  <a:pt x="105623" y="57481"/>
                </a:lnTo>
                <a:cubicBezTo>
                  <a:pt x="106541" y="57384"/>
                  <a:pt x="109410" y="56720"/>
                  <a:pt x="110869" y="56461"/>
                </a:cubicBezTo>
                <a:cubicBezTo>
                  <a:pt x="111781" y="56299"/>
                  <a:pt x="111623" y="56542"/>
                  <a:pt x="112036" y="55958"/>
                </a:cubicBezTo>
                <a:cubicBezTo>
                  <a:pt x="112729" y="54873"/>
                  <a:pt x="110960" y="55877"/>
                  <a:pt x="110395" y="55958"/>
                </a:cubicBezTo>
                <a:cubicBezTo>
                  <a:pt x="107927" y="56218"/>
                  <a:pt x="104674" y="55797"/>
                  <a:pt x="102498" y="55456"/>
                </a:cubicBezTo>
                <a:cubicBezTo>
                  <a:pt x="100662" y="55116"/>
                  <a:pt x="99653" y="54954"/>
                  <a:pt x="97349" y="54614"/>
                </a:cubicBezTo>
                <a:cubicBezTo>
                  <a:pt x="96431" y="54533"/>
                  <a:pt x="93617" y="54776"/>
                  <a:pt x="94534" y="53853"/>
                </a:cubicBezTo>
                <a:cubicBezTo>
                  <a:pt x="94978" y="53432"/>
                  <a:pt x="96334" y="54112"/>
                  <a:pt x="96747" y="54112"/>
                </a:cubicBezTo>
                <a:cubicBezTo>
                  <a:pt x="97063" y="54112"/>
                  <a:pt x="99148" y="54031"/>
                  <a:pt x="97629" y="53351"/>
                </a:cubicBezTo>
                <a:cubicBezTo>
                  <a:pt x="96018" y="52590"/>
                  <a:pt x="99209" y="53011"/>
                  <a:pt x="99179" y="52849"/>
                </a:cubicBezTo>
                <a:cubicBezTo>
                  <a:pt x="99118" y="52509"/>
                  <a:pt x="97033" y="52347"/>
                  <a:pt x="96650" y="52347"/>
                </a:cubicBezTo>
                <a:cubicBezTo>
                  <a:pt x="95641" y="52168"/>
                  <a:pt x="94565" y="51666"/>
                  <a:pt x="93653" y="51245"/>
                </a:cubicBezTo>
                <a:cubicBezTo>
                  <a:pt x="92826" y="50905"/>
                  <a:pt x="94249" y="50743"/>
                  <a:pt x="94443" y="50743"/>
                </a:cubicBezTo>
                <a:cubicBezTo>
                  <a:pt x="95483" y="50743"/>
                  <a:pt x="97696" y="51504"/>
                  <a:pt x="98133" y="51245"/>
                </a:cubicBezTo>
                <a:cubicBezTo>
                  <a:pt x="98200" y="51245"/>
                  <a:pt x="98012" y="50484"/>
                  <a:pt x="98231" y="50241"/>
                </a:cubicBezTo>
                <a:cubicBezTo>
                  <a:pt x="98486" y="49901"/>
                  <a:pt x="98735" y="50403"/>
                  <a:pt x="99179" y="50241"/>
                </a:cubicBezTo>
                <a:cubicBezTo>
                  <a:pt x="99428" y="50160"/>
                  <a:pt x="99653" y="49642"/>
                  <a:pt x="99969" y="49480"/>
                </a:cubicBezTo>
                <a:cubicBezTo>
                  <a:pt x="100504" y="49140"/>
                  <a:pt x="101197" y="49140"/>
                  <a:pt x="101422" y="48978"/>
                </a:cubicBezTo>
                <a:cubicBezTo>
                  <a:pt x="101799" y="48638"/>
                  <a:pt x="101039" y="48638"/>
                  <a:pt x="101610" y="48476"/>
                </a:cubicBezTo>
                <a:cubicBezTo>
                  <a:pt x="102936" y="47974"/>
                  <a:pt x="103981" y="48476"/>
                  <a:pt x="105209" y="48476"/>
                </a:cubicBezTo>
                <a:cubicBezTo>
                  <a:pt x="106504" y="48476"/>
                  <a:pt x="104170" y="48136"/>
                  <a:pt x="103756" y="48136"/>
                </a:cubicBezTo>
                <a:cubicBezTo>
                  <a:pt x="102905" y="48136"/>
                  <a:pt x="101927" y="47974"/>
                  <a:pt x="101234" y="47876"/>
                </a:cubicBezTo>
                <a:cubicBezTo>
                  <a:pt x="101294" y="47876"/>
                  <a:pt x="99683" y="48217"/>
                  <a:pt x="99592" y="47633"/>
                </a:cubicBezTo>
                <a:cubicBezTo>
                  <a:pt x="99495" y="47034"/>
                  <a:pt x="97696" y="47374"/>
                  <a:pt x="97252" y="47131"/>
                </a:cubicBezTo>
                <a:cubicBezTo>
                  <a:pt x="97313" y="47212"/>
                  <a:pt x="96778" y="46370"/>
                  <a:pt x="96747" y="46370"/>
                </a:cubicBezTo>
                <a:cubicBezTo>
                  <a:pt x="96875" y="46030"/>
                  <a:pt x="98170" y="46532"/>
                  <a:pt x="98516" y="46613"/>
                </a:cubicBezTo>
                <a:cubicBezTo>
                  <a:pt x="101136" y="46953"/>
                  <a:pt x="102844" y="46872"/>
                  <a:pt x="104358" y="46872"/>
                </a:cubicBezTo>
                <a:cubicBezTo>
                  <a:pt x="105404" y="46872"/>
                  <a:pt x="107075" y="46872"/>
                  <a:pt x="108024" y="46532"/>
                </a:cubicBezTo>
                <a:cubicBezTo>
                  <a:pt x="107550" y="46613"/>
                  <a:pt x="108370" y="45528"/>
                  <a:pt x="108626" y="45868"/>
                </a:cubicBezTo>
                <a:cubicBezTo>
                  <a:pt x="108528" y="45690"/>
                  <a:pt x="108085" y="45609"/>
                  <a:pt x="107963" y="45609"/>
                </a:cubicBezTo>
                <a:cubicBezTo>
                  <a:pt x="106316" y="45528"/>
                  <a:pt x="102559" y="46208"/>
                  <a:pt x="99969" y="45868"/>
                </a:cubicBezTo>
                <a:cubicBezTo>
                  <a:pt x="99179" y="45771"/>
                  <a:pt x="97854" y="45949"/>
                  <a:pt x="97094" y="45269"/>
                </a:cubicBezTo>
                <a:cubicBezTo>
                  <a:pt x="97063" y="45269"/>
                  <a:pt x="96966" y="45188"/>
                  <a:pt x="96875" y="45026"/>
                </a:cubicBezTo>
                <a:cubicBezTo>
                  <a:pt x="96936" y="45188"/>
                  <a:pt x="96996" y="45188"/>
                  <a:pt x="97094" y="45269"/>
                </a:cubicBezTo>
                <a:cubicBezTo>
                  <a:pt x="97191" y="45269"/>
                  <a:pt x="96996" y="44767"/>
                  <a:pt x="96838" y="44524"/>
                </a:cubicBezTo>
                <a:cubicBezTo>
                  <a:pt x="96747" y="44605"/>
                  <a:pt x="96650" y="44605"/>
                  <a:pt x="96650" y="44524"/>
                </a:cubicBezTo>
                <a:cubicBezTo>
                  <a:pt x="96680" y="44346"/>
                  <a:pt x="96747" y="44427"/>
                  <a:pt x="96838" y="44524"/>
                </a:cubicBezTo>
                <a:cubicBezTo>
                  <a:pt x="96966" y="44524"/>
                  <a:pt x="97124" y="44346"/>
                  <a:pt x="97063" y="44265"/>
                </a:cubicBezTo>
                <a:cubicBezTo>
                  <a:pt x="96778" y="43924"/>
                  <a:pt x="96431" y="44184"/>
                  <a:pt x="96085" y="44005"/>
                </a:cubicBezTo>
                <a:cubicBezTo>
                  <a:pt x="95422" y="43682"/>
                  <a:pt x="94632" y="43001"/>
                  <a:pt x="93933" y="42742"/>
                </a:cubicBezTo>
                <a:cubicBezTo>
                  <a:pt x="92826" y="42321"/>
                  <a:pt x="91568" y="41997"/>
                  <a:pt x="90334" y="41398"/>
                </a:cubicBezTo>
                <a:cubicBezTo>
                  <a:pt x="89574" y="41058"/>
                  <a:pt x="90334" y="40815"/>
                  <a:pt x="90431" y="40896"/>
                </a:cubicBezTo>
                <a:cubicBezTo>
                  <a:pt x="90334" y="40815"/>
                  <a:pt x="89860" y="40475"/>
                  <a:pt x="89762" y="40394"/>
                </a:cubicBezTo>
                <a:cubicBezTo>
                  <a:pt x="88188" y="39551"/>
                  <a:pt x="86668" y="39470"/>
                  <a:pt x="85282" y="38547"/>
                </a:cubicBezTo>
                <a:cubicBezTo>
                  <a:pt x="84613" y="38207"/>
                  <a:pt x="83890" y="37527"/>
                  <a:pt x="83227" y="37025"/>
                </a:cubicBezTo>
                <a:cubicBezTo>
                  <a:pt x="81993" y="36102"/>
                  <a:pt x="80984" y="34919"/>
                  <a:pt x="79848" y="33656"/>
                </a:cubicBezTo>
                <a:cubicBezTo>
                  <a:pt x="74601" y="27777"/>
                  <a:pt x="70559" y="19014"/>
                  <a:pt x="65823" y="11110"/>
                </a:cubicBezTo>
                <a:cubicBezTo>
                  <a:pt x="65033" y="9766"/>
                  <a:pt x="64176" y="8325"/>
                  <a:pt x="63294" y="6980"/>
                </a:cubicBezTo>
                <a:cubicBezTo>
                  <a:pt x="62443" y="5636"/>
                  <a:pt x="61495" y="3870"/>
                  <a:pt x="60674" y="3109"/>
                </a:cubicBezTo>
                <a:cubicBezTo>
                  <a:pt x="60419" y="2866"/>
                  <a:pt x="60139" y="3028"/>
                  <a:pt x="59890" y="2866"/>
                </a:cubicBezTo>
                <a:cubicBezTo>
                  <a:pt x="59665" y="2607"/>
                  <a:pt x="59446" y="2024"/>
                  <a:pt x="59227" y="1765"/>
                </a:cubicBezTo>
                <a:cubicBezTo>
                  <a:pt x="58844" y="1425"/>
                  <a:pt x="58407" y="1425"/>
                  <a:pt x="57963" y="1004"/>
                </a:cubicBezTo>
                <a:cubicBezTo>
                  <a:pt x="57550" y="680"/>
                  <a:pt x="57264" y="0"/>
                  <a:pt x="56796" y="0"/>
                </a:cubicBezTo>
                <a:cubicBezTo>
                  <a:pt x="56984" y="761"/>
                  <a:pt x="58091" y="1101"/>
                  <a:pt x="57866" y="1765"/>
                </a:cubicBezTo>
                <a:cubicBezTo>
                  <a:pt x="57805" y="1943"/>
                  <a:pt x="57264" y="1846"/>
                  <a:pt x="57264" y="1765"/>
                </a:cubicBezTo>
                <a:cubicBezTo>
                  <a:pt x="57331" y="2105"/>
                  <a:pt x="58565" y="3789"/>
                  <a:pt x="58249" y="4130"/>
                </a:cubicBezTo>
                <a:cubicBezTo>
                  <a:pt x="58279" y="4032"/>
                  <a:pt x="55306" y="923"/>
                  <a:pt x="56796" y="3109"/>
                </a:cubicBezTo>
                <a:cubicBezTo>
                  <a:pt x="57203" y="3709"/>
                  <a:pt x="57775" y="3951"/>
                  <a:pt x="58151" y="4875"/>
                </a:cubicBezTo>
                <a:cubicBezTo>
                  <a:pt x="58565" y="4632"/>
                  <a:pt x="58182" y="5636"/>
                  <a:pt x="58151" y="4875"/>
                </a:cubicBezTo>
                <a:cubicBezTo>
                  <a:pt x="56668" y="4292"/>
                  <a:pt x="55659" y="2607"/>
                  <a:pt x="54267" y="1765"/>
                </a:cubicBezTo>
                <a:cubicBezTo>
                  <a:pt x="53319" y="2105"/>
                  <a:pt x="54990" y="3611"/>
                  <a:pt x="55337" y="4130"/>
                </a:cubicBezTo>
                <a:cubicBezTo>
                  <a:pt x="56541" y="5814"/>
                  <a:pt x="58121" y="9264"/>
                  <a:pt x="59130" y="10349"/>
                </a:cubicBezTo>
                <a:cubicBezTo>
                  <a:pt x="59544" y="10090"/>
                  <a:pt x="59130" y="11110"/>
                  <a:pt x="59130" y="10349"/>
                </a:cubicBezTo>
                <a:cubicBezTo>
                  <a:pt x="58121" y="10689"/>
                  <a:pt x="56638" y="8244"/>
                  <a:pt x="55337" y="7239"/>
                </a:cubicBezTo>
                <a:cubicBezTo>
                  <a:pt x="54516" y="6559"/>
                  <a:pt x="55659" y="8163"/>
                  <a:pt x="55908" y="8503"/>
                </a:cubicBezTo>
                <a:cubicBezTo>
                  <a:pt x="58024" y="11272"/>
                  <a:pt x="60328" y="13799"/>
                  <a:pt x="62316" y="16828"/>
                </a:cubicBezTo>
                <a:cubicBezTo>
                  <a:pt x="68851" y="26675"/>
                  <a:pt x="73720" y="39292"/>
                  <a:pt x="81392" y="46370"/>
                </a:cubicBezTo>
                <a:cubicBezTo>
                  <a:pt x="82340" y="47212"/>
                  <a:pt x="83258" y="47455"/>
                  <a:pt x="83446" y="48136"/>
                </a:cubicBezTo>
                <a:cubicBezTo>
                  <a:pt x="83416" y="48055"/>
                  <a:pt x="83197" y="48298"/>
                  <a:pt x="83130" y="48136"/>
                </a:cubicBezTo>
                <a:cubicBezTo>
                  <a:pt x="84395" y="49318"/>
                  <a:pt x="85945" y="49739"/>
                  <a:pt x="87240" y="50743"/>
                </a:cubicBezTo>
                <a:cubicBezTo>
                  <a:pt x="87367" y="50905"/>
                  <a:pt x="87744" y="50484"/>
                  <a:pt x="87714" y="51002"/>
                </a:cubicBezTo>
                <a:cubicBezTo>
                  <a:pt x="88534" y="50743"/>
                  <a:pt x="88121" y="51828"/>
                  <a:pt x="87714" y="51002"/>
                </a:cubicBezTo>
                <a:cubicBezTo>
                  <a:pt x="87586" y="50905"/>
                  <a:pt x="87209" y="51326"/>
                  <a:pt x="87240" y="50743"/>
                </a:cubicBezTo>
                <a:cubicBezTo>
                  <a:pt x="86036" y="50662"/>
                  <a:pt x="83951" y="49059"/>
                  <a:pt x="82656" y="48136"/>
                </a:cubicBezTo>
                <a:cubicBezTo>
                  <a:pt x="82340" y="47974"/>
                  <a:pt x="81203" y="47131"/>
                  <a:pt x="81203" y="47131"/>
                </a:cubicBezTo>
                <a:cubicBezTo>
                  <a:pt x="81270" y="47034"/>
                  <a:pt x="81331" y="46953"/>
                  <a:pt x="81392" y="46953"/>
                </a:cubicBezTo>
                <a:cubicBezTo>
                  <a:pt x="78553" y="44848"/>
                  <a:pt x="75866" y="41236"/>
                  <a:pt x="73495" y="37284"/>
                </a:cubicBezTo>
                <a:cubicBezTo>
                  <a:pt x="68729" y="29364"/>
                  <a:pt x="64018" y="19273"/>
                  <a:pt x="58437" y="12957"/>
                </a:cubicBezTo>
                <a:cubicBezTo>
                  <a:pt x="56352" y="10527"/>
                  <a:pt x="54237" y="8584"/>
                  <a:pt x="51835" y="6478"/>
                </a:cubicBezTo>
                <a:cubicBezTo>
                  <a:pt x="51075" y="5814"/>
                  <a:pt x="50316" y="4713"/>
                  <a:pt x="49592" y="4373"/>
                </a:cubicBezTo>
                <a:cubicBezTo>
                  <a:pt x="47884" y="3449"/>
                  <a:pt x="50352" y="6559"/>
                  <a:pt x="50759" y="6980"/>
                </a:cubicBezTo>
                <a:cubicBezTo>
                  <a:pt x="51294" y="7498"/>
                  <a:pt x="51896" y="8001"/>
                  <a:pt x="52498" y="8746"/>
                </a:cubicBezTo>
                <a:cubicBezTo>
                  <a:pt x="53130" y="9588"/>
                  <a:pt x="51768" y="8422"/>
                  <a:pt x="51331" y="8001"/>
                </a:cubicBezTo>
                <a:cubicBezTo>
                  <a:pt x="50887" y="7579"/>
                  <a:pt x="50504" y="7320"/>
                  <a:pt x="50066" y="6980"/>
                </a:cubicBezTo>
                <a:cubicBezTo>
                  <a:pt x="49337" y="6316"/>
                  <a:pt x="46273" y="3951"/>
                  <a:pt x="47951" y="6478"/>
                </a:cubicBezTo>
                <a:cubicBezTo>
                  <a:pt x="49118" y="8163"/>
                  <a:pt x="50504" y="8325"/>
                  <a:pt x="51835" y="9847"/>
                </a:cubicBezTo>
                <a:cubicBezTo>
                  <a:pt x="52468" y="10527"/>
                  <a:pt x="51264" y="10268"/>
                  <a:pt x="50857" y="10090"/>
                </a:cubicBezTo>
                <a:cubicBezTo>
                  <a:pt x="50382" y="9847"/>
                  <a:pt x="49878" y="8924"/>
                  <a:pt x="49209" y="9005"/>
                </a:cubicBezTo>
                <a:cubicBezTo>
                  <a:pt x="49057" y="8503"/>
                  <a:pt x="48832" y="8843"/>
                  <a:pt x="48863" y="9005"/>
                </a:cubicBezTo>
                <a:cubicBezTo>
                  <a:pt x="47003" y="8746"/>
                  <a:pt x="44413" y="7320"/>
                  <a:pt x="42103" y="6737"/>
                </a:cubicBezTo>
                <a:cubicBezTo>
                  <a:pt x="41471" y="6559"/>
                  <a:pt x="42577" y="7401"/>
                  <a:pt x="42674" y="7498"/>
                </a:cubicBezTo>
                <a:cubicBezTo>
                  <a:pt x="44000" y="8244"/>
                  <a:pt x="46875" y="9928"/>
                  <a:pt x="48139" y="10851"/>
                </a:cubicBezTo>
                <a:cubicBezTo>
                  <a:pt x="50699" y="12617"/>
                  <a:pt x="52528" y="14220"/>
                  <a:pt x="53665" y="16326"/>
                </a:cubicBezTo>
                <a:cubicBezTo>
                  <a:pt x="53568" y="16164"/>
                  <a:pt x="53349" y="16407"/>
                  <a:pt x="53379" y="16585"/>
                </a:cubicBezTo>
                <a:cubicBezTo>
                  <a:pt x="53477" y="16747"/>
                  <a:pt x="54516" y="17330"/>
                  <a:pt x="54079" y="17589"/>
                </a:cubicBezTo>
                <a:cubicBezTo>
                  <a:pt x="53823" y="17670"/>
                  <a:pt x="52875" y="16164"/>
                  <a:pt x="52686" y="16066"/>
                </a:cubicBezTo>
                <a:cubicBezTo>
                  <a:pt x="52370" y="15823"/>
                  <a:pt x="52085" y="16164"/>
                  <a:pt x="51835" y="16066"/>
                </a:cubicBezTo>
                <a:cubicBezTo>
                  <a:pt x="51294" y="15823"/>
                  <a:pt x="50887" y="14722"/>
                  <a:pt x="50158" y="14722"/>
                </a:cubicBezTo>
                <a:cubicBezTo>
                  <a:pt x="50759" y="15564"/>
                  <a:pt x="51331" y="16488"/>
                  <a:pt x="51927" y="17330"/>
                </a:cubicBezTo>
                <a:cubicBezTo>
                  <a:pt x="52054" y="17330"/>
                  <a:pt x="51993" y="17670"/>
                  <a:pt x="51927" y="17330"/>
                </a:cubicBezTo>
                <a:cubicBezTo>
                  <a:pt x="50729" y="16666"/>
                  <a:pt x="49811" y="15143"/>
                  <a:pt x="48516" y="14722"/>
                </a:cubicBezTo>
                <a:cubicBezTo>
                  <a:pt x="49811" y="15743"/>
                  <a:pt x="51015" y="17087"/>
                  <a:pt x="52212" y="18593"/>
                </a:cubicBezTo>
                <a:cubicBezTo>
                  <a:pt x="52686" y="19273"/>
                  <a:pt x="51264" y="18010"/>
                  <a:pt x="51045" y="17832"/>
                </a:cubicBezTo>
                <a:cubicBezTo>
                  <a:pt x="48261" y="15321"/>
                  <a:pt x="45671" y="13459"/>
                  <a:pt x="42291" y="12114"/>
                </a:cubicBezTo>
                <a:cubicBezTo>
                  <a:pt x="40875" y="11612"/>
                  <a:pt x="42832" y="12795"/>
                  <a:pt x="43179" y="12957"/>
                </a:cubicBezTo>
                <a:cubicBezTo>
                  <a:pt x="44534" y="13637"/>
                  <a:pt x="45708" y="14220"/>
                  <a:pt x="47161" y="15240"/>
                </a:cubicBezTo>
                <a:cubicBezTo>
                  <a:pt x="48072" y="15904"/>
                  <a:pt x="45799" y="15240"/>
                  <a:pt x="45799" y="15240"/>
                </a:cubicBezTo>
                <a:cubicBezTo>
                  <a:pt x="45799" y="15564"/>
                  <a:pt x="48297" y="17249"/>
                  <a:pt x="48425" y="17330"/>
                </a:cubicBezTo>
                <a:cubicBezTo>
                  <a:pt x="49525" y="18172"/>
                  <a:pt x="50030" y="18512"/>
                  <a:pt x="50857" y="19694"/>
                </a:cubicBezTo>
                <a:cubicBezTo>
                  <a:pt x="50978" y="19694"/>
                  <a:pt x="51136" y="19613"/>
                  <a:pt x="51136" y="19937"/>
                </a:cubicBezTo>
                <a:cubicBezTo>
                  <a:pt x="51264" y="19937"/>
                  <a:pt x="51422" y="19856"/>
                  <a:pt x="51422" y="20197"/>
                </a:cubicBezTo>
                <a:cubicBezTo>
                  <a:pt x="51835" y="19937"/>
                  <a:pt x="51452" y="20958"/>
                  <a:pt x="51422" y="20197"/>
                </a:cubicBezTo>
                <a:cubicBezTo>
                  <a:pt x="51331" y="20116"/>
                  <a:pt x="51173" y="20197"/>
                  <a:pt x="51136" y="19937"/>
                </a:cubicBezTo>
                <a:cubicBezTo>
                  <a:pt x="51045" y="19856"/>
                  <a:pt x="50857" y="19937"/>
                  <a:pt x="50857" y="19694"/>
                </a:cubicBezTo>
                <a:cubicBezTo>
                  <a:pt x="50097" y="19516"/>
                  <a:pt x="48297" y="17330"/>
                  <a:pt x="47161" y="17330"/>
                </a:cubicBezTo>
                <a:cubicBezTo>
                  <a:pt x="46620" y="17330"/>
                  <a:pt x="46875" y="18091"/>
                  <a:pt x="47537" y="18091"/>
                </a:cubicBezTo>
                <a:cubicBezTo>
                  <a:pt x="47568" y="17330"/>
                  <a:pt x="47951" y="18350"/>
                  <a:pt x="47537" y="18091"/>
                </a:cubicBezTo>
                <a:cubicBezTo>
                  <a:pt x="49306" y="19937"/>
                  <a:pt x="51106" y="21541"/>
                  <a:pt x="52686" y="23808"/>
                </a:cubicBezTo>
                <a:cubicBezTo>
                  <a:pt x="52814" y="23808"/>
                  <a:pt x="52972" y="23727"/>
                  <a:pt x="53003" y="24068"/>
                </a:cubicBezTo>
                <a:cubicBezTo>
                  <a:pt x="53100" y="24149"/>
                  <a:pt x="53258" y="23987"/>
                  <a:pt x="53288" y="24327"/>
                </a:cubicBezTo>
                <a:cubicBezTo>
                  <a:pt x="53416" y="24327"/>
                  <a:pt x="53349" y="24748"/>
                  <a:pt x="53288" y="24327"/>
                </a:cubicBezTo>
                <a:cubicBezTo>
                  <a:pt x="53161" y="24327"/>
                  <a:pt x="53003" y="24408"/>
                  <a:pt x="53003" y="24068"/>
                </a:cubicBezTo>
                <a:cubicBezTo>
                  <a:pt x="52875" y="24068"/>
                  <a:pt x="52717" y="24149"/>
                  <a:pt x="52686" y="23808"/>
                </a:cubicBezTo>
                <a:cubicBezTo>
                  <a:pt x="49246" y="20877"/>
                  <a:pt x="45768" y="17929"/>
                  <a:pt x="41696" y="16585"/>
                </a:cubicBezTo>
                <a:cubicBezTo>
                  <a:pt x="42012" y="16909"/>
                  <a:pt x="43623" y="17670"/>
                  <a:pt x="44346" y="18091"/>
                </a:cubicBezTo>
                <a:cubicBezTo>
                  <a:pt x="45009" y="18512"/>
                  <a:pt x="44127" y="18593"/>
                  <a:pt x="44127" y="18593"/>
                </a:cubicBezTo>
                <a:cubicBezTo>
                  <a:pt x="44346" y="18852"/>
                  <a:pt x="44820" y="18933"/>
                  <a:pt x="45106" y="19192"/>
                </a:cubicBezTo>
                <a:cubicBezTo>
                  <a:pt x="49623" y="22383"/>
                  <a:pt x="53665" y="26173"/>
                  <a:pt x="57550" y="31307"/>
                </a:cubicBezTo>
                <a:cubicBezTo>
                  <a:pt x="60802" y="35599"/>
                  <a:pt x="63167" y="39811"/>
                  <a:pt x="66109" y="45026"/>
                </a:cubicBezTo>
                <a:cubicBezTo>
                  <a:pt x="66547" y="45868"/>
                  <a:pt x="67811" y="47876"/>
                  <a:pt x="68443" y="49480"/>
                </a:cubicBezTo>
                <a:cubicBezTo>
                  <a:pt x="68541" y="49642"/>
                  <a:pt x="68729" y="49820"/>
                  <a:pt x="68541" y="49982"/>
                </a:cubicBezTo>
                <a:cubicBezTo>
                  <a:pt x="68224" y="50241"/>
                  <a:pt x="66170" y="46030"/>
                  <a:pt x="65726" y="45350"/>
                </a:cubicBezTo>
                <a:cubicBezTo>
                  <a:pt x="62948" y="40653"/>
                  <a:pt x="60516" y="36183"/>
                  <a:pt x="57075" y="32393"/>
                </a:cubicBezTo>
                <a:cubicBezTo>
                  <a:pt x="55088" y="30125"/>
                  <a:pt x="52814" y="27517"/>
                  <a:pt x="50571" y="25574"/>
                </a:cubicBezTo>
                <a:cubicBezTo>
                  <a:pt x="47537" y="23144"/>
                  <a:pt x="45009" y="21120"/>
                  <a:pt x="41410" y="20958"/>
                </a:cubicBezTo>
                <a:cubicBezTo>
                  <a:pt x="42577" y="21800"/>
                  <a:pt x="43969" y="22043"/>
                  <a:pt x="45009" y="23306"/>
                </a:cubicBezTo>
                <a:cubicBezTo>
                  <a:pt x="45392" y="23306"/>
                  <a:pt x="45671" y="23387"/>
                  <a:pt x="45896" y="23808"/>
                </a:cubicBezTo>
                <a:cubicBezTo>
                  <a:pt x="46401" y="23565"/>
                  <a:pt x="46024" y="24570"/>
                  <a:pt x="45896" y="23808"/>
                </a:cubicBezTo>
                <a:cubicBezTo>
                  <a:pt x="45519" y="23808"/>
                  <a:pt x="45234" y="23727"/>
                  <a:pt x="45009" y="23306"/>
                </a:cubicBezTo>
                <a:cubicBezTo>
                  <a:pt x="44534" y="23306"/>
                  <a:pt x="42832" y="21962"/>
                  <a:pt x="42012" y="21962"/>
                </a:cubicBezTo>
                <a:cubicBezTo>
                  <a:pt x="41094" y="21962"/>
                  <a:pt x="42170" y="22302"/>
                  <a:pt x="42389" y="22804"/>
                </a:cubicBezTo>
                <a:cubicBezTo>
                  <a:pt x="43021" y="22464"/>
                  <a:pt x="42607" y="23565"/>
                  <a:pt x="42389" y="22804"/>
                </a:cubicBezTo>
                <a:cubicBezTo>
                  <a:pt x="41537" y="22545"/>
                  <a:pt x="41252" y="22221"/>
                  <a:pt x="40650" y="22545"/>
                </a:cubicBezTo>
                <a:cubicBezTo>
                  <a:pt x="40680" y="22464"/>
                  <a:pt x="41252" y="22464"/>
                  <a:pt x="41221" y="22804"/>
                </a:cubicBezTo>
                <a:cubicBezTo>
                  <a:pt x="41155" y="23306"/>
                  <a:pt x="39075" y="22804"/>
                  <a:pt x="40243" y="23808"/>
                </a:cubicBezTo>
                <a:cubicBezTo>
                  <a:pt x="40996" y="24408"/>
                  <a:pt x="42200" y="24570"/>
                  <a:pt x="42960" y="25072"/>
                </a:cubicBezTo>
                <a:cubicBezTo>
                  <a:pt x="43586" y="25493"/>
                  <a:pt x="44474" y="26513"/>
                  <a:pt x="45392" y="27177"/>
                </a:cubicBezTo>
                <a:cubicBezTo>
                  <a:pt x="45738" y="27436"/>
                  <a:pt x="46462" y="27777"/>
                  <a:pt x="46875" y="28198"/>
                </a:cubicBezTo>
                <a:cubicBezTo>
                  <a:pt x="48012" y="29364"/>
                  <a:pt x="46115" y="27938"/>
                  <a:pt x="45610" y="27679"/>
                </a:cubicBezTo>
                <a:cubicBezTo>
                  <a:pt x="44316" y="27015"/>
                  <a:pt x="43841" y="27015"/>
                  <a:pt x="42486" y="26675"/>
                </a:cubicBezTo>
                <a:cubicBezTo>
                  <a:pt x="41945" y="26513"/>
                  <a:pt x="40620" y="26254"/>
                  <a:pt x="41696" y="27177"/>
                </a:cubicBezTo>
                <a:cubicBezTo>
                  <a:pt x="43118" y="28360"/>
                  <a:pt x="44534" y="28522"/>
                  <a:pt x="45987" y="30044"/>
                </a:cubicBezTo>
                <a:cubicBezTo>
                  <a:pt x="46875" y="30967"/>
                  <a:pt x="44917" y="29704"/>
                  <a:pt x="44030" y="29283"/>
                </a:cubicBezTo>
                <a:cubicBezTo>
                  <a:pt x="43525" y="28943"/>
                  <a:pt x="40650" y="28100"/>
                  <a:pt x="42200" y="29283"/>
                </a:cubicBezTo>
                <a:cubicBezTo>
                  <a:pt x="42516" y="29542"/>
                  <a:pt x="43811" y="30125"/>
                  <a:pt x="43750" y="30287"/>
                </a:cubicBezTo>
                <a:cubicBezTo>
                  <a:pt x="43586" y="30724"/>
                  <a:pt x="42577" y="30044"/>
                  <a:pt x="42486" y="30044"/>
                </a:cubicBezTo>
                <a:cubicBezTo>
                  <a:pt x="40462" y="29283"/>
                  <a:pt x="38632" y="28862"/>
                  <a:pt x="36449" y="28441"/>
                </a:cubicBezTo>
                <a:cubicBezTo>
                  <a:pt x="35726" y="28360"/>
                  <a:pt x="35282" y="28100"/>
                  <a:pt x="34711" y="28198"/>
                </a:cubicBezTo>
                <a:cubicBezTo>
                  <a:pt x="34680" y="28198"/>
                  <a:pt x="34303" y="28522"/>
                  <a:pt x="34303" y="28700"/>
                </a:cubicBezTo>
                <a:cubicBezTo>
                  <a:pt x="34364" y="29040"/>
                  <a:pt x="38346" y="30384"/>
                  <a:pt x="38601" y="30546"/>
                </a:cubicBezTo>
                <a:cubicBezTo>
                  <a:pt x="40650" y="31728"/>
                  <a:pt x="40778" y="31647"/>
                  <a:pt x="42674" y="32652"/>
                </a:cubicBezTo>
                <a:cubicBezTo>
                  <a:pt x="45641" y="34158"/>
                  <a:pt x="47635" y="35761"/>
                  <a:pt x="50255" y="38288"/>
                </a:cubicBezTo>
                <a:cubicBezTo>
                  <a:pt x="50662" y="38029"/>
                  <a:pt x="50285" y="39130"/>
                  <a:pt x="50255" y="38288"/>
                </a:cubicBezTo>
                <a:cubicBezTo>
                  <a:pt x="47319" y="36264"/>
                  <a:pt x="44632" y="33656"/>
                  <a:pt x="41221" y="32911"/>
                </a:cubicBezTo>
                <a:cubicBezTo>
                  <a:pt x="40905" y="32069"/>
                  <a:pt x="40492" y="33154"/>
                  <a:pt x="41221" y="32911"/>
                </a:cubicBezTo>
                <a:cubicBezTo>
                  <a:pt x="41282" y="32992"/>
                  <a:pt x="43434" y="34498"/>
                  <a:pt x="43465" y="34417"/>
                </a:cubicBezTo>
                <a:cubicBezTo>
                  <a:pt x="43398" y="34579"/>
                  <a:pt x="40559" y="33656"/>
                  <a:pt x="42200" y="35178"/>
                </a:cubicBezTo>
                <a:cubicBezTo>
                  <a:pt x="42765" y="35761"/>
                  <a:pt x="43556" y="36102"/>
                  <a:pt x="44346" y="36523"/>
                </a:cubicBezTo>
                <a:cubicBezTo>
                  <a:pt x="45264" y="37025"/>
                  <a:pt x="45009" y="36944"/>
                  <a:pt x="45519" y="37284"/>
                </a:cubicBezTo>
                <a:cubicBezTo>
                  <a:pt x="46498" y="38029"/>
                  <a:pt x="44346" y="36863"/>
                  <a:pt x="44255" y="36782"/>
                </a:cubicBezTo>
                <a:cubicBezTo>
                  <a:pt x="42802" y="36021"/>
                  <a:pt x="41221" y="35259"/>
                  <a:pt x="39483" y="34919"/>
                </a:cubicBezTo>
                <a:cubicBezTo>
                  <a:pt x="43306" y="37284"/>
                  <a:pt x="47726" y="39551"/>
                  <a:pt x="51422" y="43260"/>
                </a:cubicBezTo>
                <a:cubicBezTo>
                  <a:pt x="52310" y="44086"/>
                  <a:pt x="53258" y="44848"/>
                  <a:pt x="53951" y="46370"/>
                </a:cubicBezTo>
                <a:cubicBezTo>
                  <a:pt x="54358" y="46111"/>
                  <a:pt x="53981" y="47131"/>
                  <a:pt x="53951" y="46370"/>
                </a:cubicBezTo>
                <a:cubicBezTo>
                  <a:pt x="50504" y="42920"/>
                  <a:pt x="46620" y="39389"/>
                  <a:pt x="42389" y="37527"/>
                </a:cubicBezTo>
                <a:cubicBezTo>
                  <a:pt x="40936" y="36944"/>
                  <a:pt x="39386" y="36183"/>
                  <a:pt x="38000" y="36021"/>
                </a:cubicBezTo>
                <a:cubicBezTo>
                  <a:pt x="37872" y="35940"/>
                  <a:pt x="37179" y="35761"/>
                  <a:pt x="37051" y="36183"/>
                </a:cubicBezTo>
                <a:cubicBezTo>
                  <a:pt x="37209" y="35940"/>
                  <a:pt x="38218" y="36685"/>
                  <a:pt x="38158" y="36782"/>
                </a:cubicBezTo>
                <a:cubicBezTo>
                  <a:pt x="38723" y="36944"/>
                  <a:pt x="39355" y="37025"/>
                  <a:pt x="40048" y="37527"/>
                </a:cubicBezTo>
                <a:cubicBezTo>
                  <a:pt x="40650" y="37948"/>
                  <a:pt x="41094" y="38709"/>
                  <a:pt x="39860" y="38288"/>
                </a:cubicBezTo>
                <a:cubicBezTo>
                  <a:pt x="38091" y="37705"/>
                  <a:pt x="40808" y="38871"/>
                  <a:pt x="41696" y="39389"/>
                </a:cubicBezTo>
                <a:cubicBezTo>
                  <a:pt x="47221" y="42240"/>
                  <a:pt x="52182" y="46872"/>
                  <a:pt x="56510" y="52590"/>
                </a:cubicBezTo>
                <a:cubicBezTo>
                  <a:pt x="56571" y="52590"/>
                  <a:pt x="56699" y="52590"/>
                  <a:pt x="56699" y="52849"/>
                </a:cubicBezTo>
                <a:cubicBezTo>
                  <a:pt x="57106" y="52590"/>
                  <a:pt x="56699" y="53610"/>
                  <a:pt x="56699" y="52849"/>
                </a:cubicBezTo>
                <a:cubicBezTo>
                  <a:pt x="56601" y="52768"/>
                  <a:pt x="56510" y="52849"/>
                  <a:pt x="56510" y="52590"/>
                </a:cubicBezTo>
                <a:cubicBezTo>
                  <a:pt x="49939" y="44848"/>
                  <a:pt x="42072" y="38871"/>
                  <a:pt x="33829" y="37527"/>
                </a:cubicBezTo>
                <a:cubicBezTo>
                  <a:pt x="31714" y="37203"/>
                  <a:pt x="29246" y="36604"/>
                  <a:pt x="26814" y="37025"/>
                </a:cubicBezTo>
                <a:cubicBezTo>
                  <a:pt x="25489" y="37284"/>
                  <a:pt x="27477" y="37106"/>
                  <a:pt x="28297" y="37284"/>
                </a:cubicBezTo>
                <a:cubicBezTo>
                  <a:pt x="29088" y="37527"/>
                  <a:pt x="31240" y="37527"/>
                  <a:pt x="32279" y="38029"/>
                </a:cubicBezTo>
                <a:cubicBezTo>
                  <a:pt x="33009" y="38466"/>
                  <a:pt x="31142" y="38288"/>
                  <a:pt x="30607" y="38288"/>
                </a:cubicBezTo>
                <a:cubicBezTo>
                  <a:pt x="26279" y="38369"/>
                  <a:pt x="20875" y="39292"/>
                  <a:pt x="16139" y="40134"/>
                </a:cubicBezTo>
                <a:cubicBezTo>
                  <a:pt x="14656" y="40394"/>
                  <a:pt x="12188" y="41398"/>
                  <a:pt x="10297" y="42499"/>
                </a:cubicBezTo>
                <a:cubicBezTo>
                  <a:pt x="9003" y="43163"/>
                  <a:pt x="7768" y="44184"/>
                  <a:pt x="7610" y="44346"/>
                </a:cubicBezTo>
                <a:cubicBezTo>
                  <a:pt x="7610" y="44346"/>
                  <a:pt x="7641" y="44265"/>
                  <a:pt x="7671" y="44265"/>
                </a:cubicBezTo>
                <a:cubicBezTo>
                  <a:pt x="7580" y="44346"/>
                  <a:pt x="7580" y="44346"/>
                  <a:pt x="7610" y="44346"/>
                </a:cubicBezTo>
                <a:cubicBezTo>
                  <a:pt x="6978" y="44848"/>
                  <a:pt x="6346" y="45188"/>
                  <a:pt x="5714" y="45868"/>
                </a:cubicBezTo>
                <a:cubicBezTo>
                  <a:pt x="4291" y="47374"/>
                  <a:pt x="6917" y="45350"/>
                  <a:pt x="7264" y="45026"/>
                </a:cubicBezTo>
                <a:cubicBezTo>
                  <a:pt x="10103" y="42920"/>
                  <a:pt x="12820" y="41236"/>
                  <a:pt x="16516" y="40394"/>
                </a:cubicBezTo>
                <a:cubicBezTo>
                  <a:pt x="18285" y="39973"/>
                  <a:pt x="20182" y="39892"/>
                  <a:pt x="22267" y="39632"/>
                </a:cubicBezTo>
                <a:cubicBezTo>
                  <a:pt x="24133" y="39389"/>
                  <a:pt x="26340" y="38547"/>
                  <a:pt x="27890" y="39130"/>
                </a:cubicBezTo>
                <a:cubicBezTo>
                  <a:pt x="29088" y="39551"/>
                  <a:pt x="27513" y="39632"/>
                  <a:pt x="26814" y="39632"/>
                </a:cubicBezTo>
                <a:cubicBezTo>
                  <a:pt x="25142" y="39632"/>
                  <a:pt x="23185" y="39713"/>
                  <a:pt x="21574" y="40394"/>
                </a:cubicBezTo>
                <a:cubicBezTo>
                  <a:pt x="20528" y="40815"/>
                  <a:pt x="22838" y="40475"/>
                  <a:pt x="23215" y="40394"/>
                </a:cubicBezTo>
                <a:cubicBezTo>
                  <a:pt x="24984" y="40232"/>
                  <a:pt x="26753" y="40232"/>
                  <a:pt x="28395" y="40394"/>
                </a:cubicBezTo>
                <a:cubicBezTo>
                  <a:pt x="33957" y="41058"/>
                  <a:pt x="39136" y="43503"/>
                  <a:pt x="44285" y="46613"/>
                </a:cubicBezTo>
                <a:cubicBezTo>
                  <a:pt x="44820" y="46953"/>
                  <a:pt x="45355" y="47293"/>
                  <a:pt x="45896" y="47633"/>
                </a:cubicBezTo>
                <a:cubicBezTo>
                  <a:pt x="46182" y="47633"/>
                  <a:pt x="46431" y="47795"/>
                  <a:pt x="46559" y="48136"/>
                </a:cubicBezTo>
                <a:cubicBezTo>
                  <a:pt x="47094" y="47876"/>
                  <a:pt x="46686" y="48978"/>
                  <a:pt x="46559" y="48136"/>
                </a:cubicBezTo>
                <a:cubicBezTo>
                  <a:pt x="46273" y="48217"/>
                  <a:pt x="46024" y="48055"/>
                  <a:pt x="45896" y="47633"/>
                </a:cubicBezTo>
                <a:cubicBezTo>
                  <a:pt x="45355" y="47293"/>
                  <a:pt x="44820" y="46953"/>
                  <a:pt x="44285" y="46613"/>
                </a:cubicBezTo>
                <a:cubicBezTo>
                  <a:pt x="36735" y="42240"/>
                  <a:pt x="26498" y="41236"/>
                  <a:pt x="17592" y="43001"/>
                </a:cubicBezTo>
                <a:cubicBezTo>
                  <a:pt x="14151" y="43682"/>
                  <a:pt x="9568" y="45188"/>
                  <a:pt x="6504" y="47876"/>
                </a:cubicBezTo>
                <a:cubicBezTo>
                  <a:pt x="4990" y="49221"/>
                  <a:pt x="3598" y="50484"/>
                  <a:pt x="3379" y="52849"/>
                </a:cubicBezTo>
                <a:cubicBezTo>
                  <a:pt x="3440" y="52347"/>
                  <a:pt x="3410" y="53934"/>
                  <a:pt x="3379" y="53853"/>
                </a:cubicBezTo>
                <a:cubicBezTo>
                  <a:pt x="3471" y="54112"/>
                  <a:pt x="4170" y="53610"/>
                  <a:pt x="4072" y="54112"/>
                </a:cubicBezTo>
                <a:cubicBezTo>
                  <a:pt x="3854" y="55035"/>
                  <a:pt x="3063" y="53934"/>
                  <a:pt x="2905" y="54614"/>
                </a:cubicBezTo>
                <a:cubicBezTo>
                  <a:pt x="2620" y="55716"/>
                  <a:pt x="3471" y="55958"/>
                  <a:pt x="3659" y="55958"/>
                </a:cubicBezTo>
                <a:cubicBezTo>
                  <a:pt x="3817" y="55958"/>
                  <a:pt x="5112" y="54873"/>
                  <a:pt x="4072" y="55958"/>
                </a:cubicBezTo>
                <a:cubicBezTo>
                  <a:pt x="4012" y="55958"/>
                  <a:pt x="3817" y="56461"/>
                  <a:pt x="3756" y="56461"/>
                </a:cubicBezTo>
                <a:cubicBezTo>
                  <a:pt x="3410" y="56720"/>
                  <a:pt x="2838" y="56039"/>
                  <a:pt x="2905" y="57983"/>
                </a:cubicBezTo>
                <a:cubicBezTo>
                  <a:pt x="2905" y="58566"/>
                  <a:pt x="3155" y="58485"/>
                  <a:pt x="3094" y="59327"/>
                </a:cubicBezTo>
                <a:cubicBezTo>
                  <a:pt x="3094" y="59408"/>
                  <a:pt x="2717" y="59246"/>
                  <a:pt x="2717" y="59327"/>
                </a:cubicBezTo>
                <a:cubicBezTo>
                  <a:pt x="2589" y="59991"/>
                  <a:pt x="2875" y="59489"/>
                  <a:pt x="2905" y="60234"/>
                </a:cubicBezTo>
                <a:cubicBezTo>
                  <a:pt x="2875" y="59991"/>
                  <a:pt x="2589" y="61239"/>
                  <a:pt x="2680" y="61158"/>
                </a:cubicBezTo>
                <a:cubicBezTo>
                  <a:pt x="2273" y="62178"/>
                  <a:pt x="1610" y="61919"/>
                  <a:pt x="1641" y="63182"/>
                </a:cubicBezTo>
                <a:cubicBezTo>
                  <a:pt x="1641" y="63943"/>
                  <a:pt x="2303" y="62842"/>
                  <a:pt x="2401" y="63943"/>
                </a:cubicBezTo>
                <a:cubicBezTo>
                  <a:pt x="2431" y="64186"/>
                  <a:pt x="565" y="66049"/>
                  <a:pt x="1732" y="66794"/>
                </a:cubicBezTo>
                <a:cubicBezTo>
                  <a:pt x="1987" y="66972"/>
                  <a:pt x="2176" y="66972"/>
                  <a:pt x="2206" y="66972"/>
                </a:cubicBezTo>
                <a:cubicBezTo>
                  <a:pt x="2176" y="66972"/>
                  <a:pt x="2048" y="67053"/>
                  <a:pt x="1829" y="67296"/>
                </a:cubicBezTo>
                <a:cubicBezTo>
                  <a:pt x="1829" y="67296"/>
                  <a:pt x="1513" y="68057"/>
                  <a:pt x="1544" y="68154"/>
                </a:cubicBezTo>
                <a:cubicBezTo>
                  <a:pt x="1610" y="68316"/>
                  <a:pt x="3063" y="66891"/>
                  <a:pt x="2303" y="67814"/>
                </a:cubicBezTo>
                <a:cubicBezTo>
                  <a:pt x="2462" y="67636"/>
                  <a:pt x="1009" y="69499"/>
                  <a:pt x="1039" y="69159"/>
                </a:cubicBezTo>
                <a:cubicBezTo>
                  <a:pt x="881" y="70341"/>
                  <a:pt x="1860" y="70001"/>
                  <a:pt x="1829" y="70665"/>
                </a:cubicBezTo>
                <a:cubicBezTo>
                  <a:pt x="1829" y="70665"/>
                  <a:pt x="0" y="71928"/>
                  <a:pt x="948" y="72268"/>
                </a:cubicBezTo>
                <a:cubicBezTo>
                  <a:pt x="1386" y="72447"/>
                  <a:pt x="1702" y="73370"/>
                  <a:pt x="2018" y="73532"/>
                </a:cubicBezTo>
                <a:cubicBezTo>
                  <a:pt x="2303" y="73694"/>
                  <a:pt x="2620" y="73192"/>
                  <a:pt x="2717" y="73273"/>
                </a:cubicBezTo>
                <a:cubicBezTo>
                  <a:pt x="2996" y="73694"/>
                  <a:pt x="2522" y="74374"/>
                  <a:pt x="3094" y="74633"/>
                </a:cubicBezTo>
                <a:cubicBezTo>
                  <a:pt x="3598" y="74795"/>
                  <a:pt x="4674" y="73111"/>
                  <a:pt x="6097" y="71766"/>
                </a:cubicBezTo>
                <a:cubicBezTo>
                  <a:pt x="10893" y="67053"/>
                  <a:pt x="17057" y="66891"/>
                  <a:pt x="23027" y="65531"/>
                </a:cubicBezTo>
                <a:cubicBezTo>
                  <a:pt x="25835" y="64867"/>
                  <a:pt x="28613" y="66049"/>
                  <a:pt x="31300" y="66292"/>
                </a:cubicBezTo>
                <a:cubicBezTo>
                  <a:pt x="32911" y="66470"/>
                  <a:pt x="34462" y="66470"/>
                  <a:pt x="35975" y="66794"/>
                </a:cubicBezTo>
                <a:cubicBezTo>
                  <a:pt x="38218" y="67393"/>
                  <a:pt x="40334" y="68899"/>
                  <a:pt x="42486" y="69078"/>
                </a:cubicBezTo>
                <a:cubicBezTo>
                  <a:pt x="42419" y="68899"/>
                  <a:pt x="42674" y="68657"/>
                  <a:pt x="42863" y="69159"/>
                </a:cubicBezTo>
                <a:cubicBezTo>
                  <a:pt x="43683" y="69321"/>
                  <a:pt x="42577" y="69661"/>
                  <a:pt x="43367" y="69402"/>
                </a:cubicBezTo>
                <a:cubicBezTo>
                  <a:pt x="44188" y="69159"/>
                  <a:pt x="42990" y="70163"/>
                  <a:pt x="43841" y="69920"/>
                </a:cubicBezTo>
                <a:cubicBezTo>
                  <a:pt x="43969" y="69159"/>
                  <a:pt x="44376" y="70163"/>
                  <a:pt x="43841" y="69920"/>
                </a:cubicBezTo>
                <a:cubicBezTo>
                  <a:pt x="44030" y="70341"/>
                  <a:pt x="44316" y="70422"/>
                  <a:pt x="44632" y="70422"/>
                </a:cubicBezTo>
                <a:cubicBezTo>
                  <a:pt x="44632" y="70341"/>
                  <a:pt x="44632" y="70244"/>
                  <a:pt x="44632" y="70163"/>
                </a:cubicBezTo>
                <a:cubicBezTo>
                  <a:pt x="44127" y="70503"/>
                  <a:pt x="44504" y="69402"/>
                  <a:pt x="44632" y="70163"/>
                </a:cubicBezTo>
                <a:cubicBezTo>
                  <a:pt x="44759" y="70244"/>
                  <a:pt x="44978" y="70082"/>
                  <a:pt x="45009" y="70422"/>
                </a:cubicBezTo>
                <a:cubicBezTo>
                  <a:pt x="45136" y="70503"/>
                  <a:pt x="45264" y="70584"/>
                  <a:pt x="45355" y="70665"/>
                </a:cubicBezTo>
                <a:cubicBezTo>
                  <a:pt x="45264" y="70665"/>
                  <a:pt x="45075" y="70843"/>
                  <a:pt x="45106" y="70924"/>
                </a:cubicBezTo>
                <a:cubicBezTo>
                  <a:pt x="45167" y="71086"/>
                  <a:pt x="45452" y="70843"/>
                  <a:pt x="45392" y="70665"/>
                </a:cubicBezTo>
                <a:lnTo>
                  <a:pt x="45392" y="70665"/>
                </a:lnTo>
                <a:cubicBezTo>
                  <a:pt x="48139" y="72447"/>
                  <a:pt x="50887" y="75135"/>
                  <a:pt x="53379" y="77986"/>
                </a:cubicBezTo>
                <a:cubicBezTo>
                  <a:pt x="54200" y="78925"/>
                  <a:pt x="54960" y="80512"/>
                  <a:pt x="55811" y="81355"/>
                </a:cubicBezTo>
                <a:cubicBezTo>
                  <a:pt x="56480" y="81954"/>
                  <a:pt x="57142" y="81954"/>
                  <a:pt x="57775" y="82618"/>
                </a:cubicBezTo>
                <a:cubicBezTo>
                  <a:pt x="58784" y="83719"/>
                  <a:pt x="59793" y="85809"/>
                  <a:pt x="60863" y="87590"/>
                </a:cubicBezTo>
                <a:cubicBezTo>
                  <a:pt x="63866" y="92384"/>
                  <a:pt x="66674" y="98102"/>
                  <a:pt x="69610" y="103074"/>
                </a:cubicBezTo>
                <a:cubicBezTo>
                  <a:pt x="72930" y="108711"/>
                  <a:pt x="76784" y="113586"/>
                  <a:pt x="81586" y="116533"/>
                </a:cubicBezTo>
                <a:cubicBezTo>
                  <a:pt x="82340" y="117036"/>
                  <a:pt x="84334" y="117959"/>
                  <a:pt x="83355" y="117117"/>
                </a:cubicBezTo>
                <a:cubicBezTo>
                  <a:pt x="80036" y="114088"/>
                  <a:pt x="77033" y="112501"/>
                  <a:pt x="74194" y="108532"/>
                </a:cubicBezTo>
                <a:cubicBezTo>
                  <a:pt x="73908" y="108111"/>
                  <a:pt x="72486" y="105763"/>
                  <a:pt x="73720" y="107269"/>
                </a:cubicBezTo>
                <a:cubicBezTo>
                  <a:pt x="75805" y="109796"/>
                  <a:pt x="78644" y="112922"/>
                  <a:pt x="81203" y="114768"/>
                </a:cubicBezTo>
                <a:cubicBezTo>
                  <a:pt x="82656" y="115772"/>
                  <a:pt x="84303" y="116614"/>
                  <a:pt x="85787" y="117376"/>
                </a:cubicBezTo>
                <a:cubicBezTo>
                  <a:pt x="89610" y="119222"/>
                  <a:pt x="92954" y="119141"/>
                  <a:pt x="97349" y="119643"/>
                </a:cubicBezTo>
                <a:cubicBezTo>
                  <a:pt x="99811" y="119983"/>
                  <a:pt x="105051" y="119983"/>
                  <a:pt x="107264" y="119643"/>
                </a:cubicBezTo>
                <a:cubicBezTo>
                  <a:pt x="107234" y="119643"/>
                  <a:pt x="109319" y="119821"/>
                  <a:pt x="109319" y="119141"/>
                </a:cubicBezTo>
                <a:cubicBezTo>
                  <a:pt x="109319" y="118979"/>
                  <a:pt x="107708" y="118380"/>
                  <a:pt x="107550" y="118380"/>
                </a:cubicBezTo>
                <a:cubicBezTo>
                  <a:pt x="107361" y="118380"/>
                  <a:pt x="107203" y="118882"/>
                  <a:pt x="107075" y="118882"/>
                </a:cubicBezTo>
                <a:cubicBezTo>
                  <a:pt x="106346" y="119060"/>
                  <a:pt x="105367" y="118720"/>
                  <a:pt x="104455" y="118639"/>
                </a:cubicBezTo>
                <a:cubicBezTo>
                  <a:pt x="100693" y="118218"/>
                  <a:pt x="96401" y="118461"/>
                  <a:pt x="92389" y="117635"/>
                </a:cubicBezTo>
                <a:cubicBezTo>
                  <a:pt x="90996" y="117295"/>
                  <a:pt x="89167" y="116112"/>
                  <a:pt x="87714" y="115529"/>
                </a:cubicBezTo>
                <a:cubicBezTo>
                  <a:pt x="87556" y="115351"/>
                  <a:pt x="87142" y="115853"/>
                  <a:pt x="87142" y="115270"/>
                </a:cubicBezTo>
                <a:cubicBezTo>
                  <a:pt x="86954" y="115108"/>
                  <a:pt x="86577" y="115610"/>
                  <a:pt x="86541" y="115011"/>
                </a:cubicBezTo>
                <a:cubicBezTo>
                  <a:pt x="86382" y="114849"/>
                  <a:pt x="85975" y="115351"/>
                  <a:pt x="85975" y="114768"/>
                </a:cubicBezTo>
                <a:cubicBezTo>
                  <a:pt x="85343" y="115011"/>
                  <a:pt x="85750" y="113926"/>
                  <a:pt x="85975" y="114768"/>
                </a:cubicBezTo>
                <a:cubicBezTo>
                  <a:pt x="86133" y="114930"/>
                  <a:pt x="86541" y="114428"/>
                  <a:pt x="86541" y="115011"/>
                </a:cubicBezTo>
                <a:cubicBezTo>
                  <a:pt x="86735" y="115189"/>
                  <a:pt x="87112" y="114687"/>
                  <a:pt x="87142" y="115270"/>
                </a:cubicBezTo>
                <a:cubicBezTo>
                  <a:pt x="87300" y="115432"/>
                  <a:pt x="87714" y="114930"/>
                  <a:pt x="87714" y="115529"/>
                </a:cubicBezTo>
                <a:cubicBezTo>
                  <a:pt x="87963" y="115270"/>
                  <a:pt x="88978" y="116031"/>
                  <a:pt x="89167" y="116031"/>
                </a:cubicBezTo>
                <a:cubicBezTo>
                  <a:pt x="90145" y="116274"/>
                  <a:pt x="88534" y="115351"/>
                  <a:pt x="87617" y="115011"/>
                </a:cubicBezTo>
                <a:cubicBezTo>
                  <a:pt x="86668" y="114590"/>
                  <a:pt x="86133" y="114347"/>
                  <a:pt x="85471" y="114266"/>
                </a:cubicBezTo>
                <a:cubicBezTo>
                  <a:pt x="85155" y="115011"/>
                  <a:pt x="84741" y="113926"/>
                  <a:pt x="85471" y="114266"/>
                </a:cubicBezTo>
                <a:cubicBezTo>
                  <a:pt x="84267" y="113327"/>
                  <a:pt x="86954" y="114266"/>
                  <a:pt x="87714" y="114509"/>
                </a:cubicBezTo>
                <a:cubicBezTo>
                  <a:pt x="88942" y="114930"/>
                  <a:pt x="90115" y="115691"/>
                  <a:pt x="91410" y="115772"/>
                </a:cubicBezTo>
                <a:cubicBezTo>
                  <a:pt x="92765" y="115950"/>
                  <a:pt x="93586" y="115610"/>
                  <a:pt x="95106" y="115772"/>
                </a:cubicBezTo>
                <a:cubicBezTo>
                  <a:pt x="100255" y="116452"/>
                  <a:pt x="106382" y="116776"/>
                  <a:pt x="110486" y="115270"/>
                </a:cubicBezTo>
                <a:cubicBezTo>
                  <a:pt x="111848" y="114768"/>
                  <a:pt x="113173" y="113926"/>
                  <a:pt x="114468" y="113424"/>
                </a:cubicBezTo>
                <a:cubicBezTo>
                  <a:pt x="115951" y="112922"/>
                  <a:pt x="117404" y="112824"/>
                  <a:pt x="118541" y="111901"/>
                </a:cubicBezTo>
                <a:cubicBezTo>
                  <a:pt x="118607" y="111820"/>
                  <a:pt x="118826" y="111237"/>
                  <a:pt x="119142" y="110897"/>
                </a:cubicBezTo>
                <a:cubicBezTo>
                  <a:pt x="118984" y="111059"/>
                  <a:pt x="119993" y="110897"/>
                  <a:pt x="119714" y="110055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4572000" y="1724849"/>
            <a:ext cx="43197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5700">
                <a:latin typeface="Montserrat"/>
                <a:ea typeface="Montserrat"/>
                <a:cs typeface="Montserrat"/>
                <a:sym typeface="Montserrat"/>
              </a:rPr>
              <a:t>LIFE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16910" r="16903" t="0"/>
          <a:stretch/>
        </p:blipFill>
        <p:spPr>
          <a:xfrm>
            <a:off x="-662653" y="-263453"/>
            <a:ext cx="5165100" cy="5201400"/>
          </a:xfrm>
          <a:custGeom>
            <a:rect b="b" l="l" r="r" t="t"/>
            <a:pathLst>
              <a:path extrusionOk="0" h="120000" w="120000">
                <a:moveTo>
                  <a:pt x="83086" y="48176"/>
                </a:moveTo>
                <a:lnTo>
                  <a:pt x="83160" y="48233"/>
                </a:lnTo>
                <a:lnTo>
                  <a:pt x="83160" y="48233"/>
                </a:lnTo>
                <a:cubicBezTo>
                  <a:pt x="83129" y="48232"/>
                  <a:pt x="83103" y="48217"/>
                  <a:pt x="83086" y="48176"/>
                </a:cubicBezTo>
                <a:close/>
                <a:moveTo>
                  <a:pt x="45567" y="47674"/>
                </a:moveTo>
                <a:cubicBezTo>
                  <a:pt x="45695" y="48095"/>
                  <a:pt x="45947" y="48257"/>
                  <a:pt x="46235" y="48176"/>
                </a:cubicBezTo>
                <a:cubicBezTo>
                  <a:pt x="46363" y="49019"/>
                  <a:pt x="46774" y="47917"/>
                  <a:pt x="46235" y="48176"/>
                </a:cubicBezTo>
                <a:cubicBezTo>
                  <a:pt x="46106" y="47836"/>
                  <a:pt x="45855" y="47674"/>
                  <a:pt x="45567" y="47674"/>
                </a:cubicBezTo>
                <a:close/>
                <a:moveTo>
                  <a:pt x="7049" y="44302"/>
                </a:moveTo>
                <a:cubicBezTo>
                  <a:pt x="7019" y="44302"/>
                  <a:pt x="6988" y="44383"/>
                  <a:pt x="6988" y="44383"/>
                </a:cubicBezTo>
                <a:cubicBezTo>
                  <a:pt x="6957" y="44383"/>
                  <a:pt x="6957" y="44383"/>
                  <a:pt x="7049" y="44302"/>
                </a:cubicBezTo>
                <a:close/>
                <a:moveTo>
                  <a:pt x="40619" y="32617"/>
                </a:moveTo>
                <a:cubicBezTo>
                  <a:pt x="40691" y="32638"/>
                  <a:pt x="40777" y="32728"/>
                  <a:pt x="40856" y="32939"/>
                </a:cubicBezTo>
                <a:cubicBezTo>
                  <a:pt x="40305" y="33121"/>
                  <a:pt x="40401" y="32556"/>
                  <a:pt x="40619" y="32617"/>
                </a:cubicBezTo>
                <a:close/>
                <a:moveTo>
                  <a:pt x="40388" y="22523"/>
                </a:moveTo>
                <a:lnTo>
                  <a:pt x="40405" y="22524"/>
                </a:lnTo>
                <a:lnTo>
                  <a:pt x="40280" y="22564"/>
                </a:lnTo>
                <a:cubicBezTo>
                  <a:pt x="40288" y="22544"/>
                  <a:pt x="40330" y="22529"/>
                  <a:pt x="40388" y="22523"/>
                </a:cubicBezTo>
                <a:close/>
                <a:moveTo>
                  <a:pt x="56550" y="0"/>
                </a:moveTo>
                <a:cubicBezTo>
                  <a:pt x="57022" y="0"/>
                  <a:pt x="57310" y="680"/>
                  <a:pt x="57726" y="1005"/>
                </a:cubicBezTo>
                <a:cubicBezTo>
                  <a:pt x="58173" y="1426"/>
                  <a:pt x="58614" y="1426"/>
                  <a:pt x="59000" y="1766"/>
                </a:cubicBezTo>
                <a:cubicBezTo>
                  <a:pt x="59221" y="2026"/>
                  <a:pt x="59441" y="2609"/>
                  <a:pt x="59668" y="2869"/>
                </a:cubicBezTo>
                <a:cubicBezTo>
                  <a:pt x="59919" y="3031"/>
                  <a:pt x="60201" y="2869"/>
                  <a:pt x="60458" y="3112"/>
                </a:cubicBezTo>
                <a:cubicBezTo>
                  <a:pt x="61285" y="3874"/>
                  <a:pt x="62241" y="5641"/>
                  <a:pt x="63098" y="6986"/>
                </a:cubicBezTo>
                <a:cubicBezTo>
                  <a:pt x="63986" y="8332"/>
                  <a:pt x="64850" y="9774"/>
                  <a:pt x="65647" y="11120"/>
                </a:cubicBezTo>
                <a:cubicBezTo>
                  <a:pt x="70418" y="19030"/>
                  <a:pt x="74492" y="27800"/>
                  <a:pt x="79778" y="33684"/>
                </a:cubicBezTo>
                <a:cubicBezTo>
                  <a:pt x="80924" y="34949"/>
                  <a:pt x="81941" y="36132"/>
                  <a:pt x="83184" y="37056"/>
                </a:cubicBezTo>
                <a:cubicBezTo>
                  <a:pt x="83852" y="37559"/>
                  <a:pt x="84581" y="38239"/>
                  <a:pt x="85255" y="38580"/>
                </a:cubicBezTo>
                <a:cubicBezTo>
                  <a:pt x="86651" y="39504"/>
                  <a:pt x="88183" y="39585"/>
                  <a:pt x="89769" y="40428"/>
                </a:cubicBezTo>
                <a:cubicBezTo>
                  <a:pt x="89867" y="40509"/>
                  <a:pt x="90345" y="40849"/>
                  <a:pt x="90443" y="40930"/>
                </a:cubicBezTo>
                <a:cubicBezTo>
                  <a:pt x="90345" y="40849"/>
                  <a:pt x="89579" y="41092"/>
                  <a:pt x="90345" y="41433"/>
                </a:cubicBezTo>
                <a:cubicBezTo>
                  <a:pt x="91588" y="42033"/>
                  <a:pt x="92856" y="42357"/>
                  <a:pt x="93971" y="42778"/>
                </a:cubicBezTo>
                <a:cubicBezTo>
                  <a:pt x="94676" y="43038"/>
                  <a:pt x="95472" y="43718"/>
                  <a:pt x="96140" y="44043"/>
                </a:cubicBezTo>
                <a:cubicBezTo>
                  <a:pt x="96489" y="44221"/>
                  <a:pt x="96838" y="43962"/>
                  <a:pt x="97126" y="44302"/>
                </a:cubicBezTo>
                <a:cubicBezTo>
                  <a:pt x="97187" y="44383"/>
                  <a:pt x="97028" y="44561"/>
                  <a:pt x="96899" y="44561"/>
                </a:cubicBezTo>
                <a:cubicBezTo>
                  <a:pt x="96807" y="44464"/>
                  <a:pt x="96740" y="44383"/>
                  <a:pt x="96709" y="44561"/>
                </a:cubicBezTo>
                <a:cubicBezTo>
                  <a:pt x="96709" y="44642"/>
                  <a:pt x="96807" y="44642"/>
                  <a:pt x="96899" y="44561"/>
                </a:cubicBezTo>
                <a:cubicBezTo>
                  <a:pt x="97059" y="44804"/>
                  <a:pt x="97255" y="45307"/>
                  <a:pt x="97157" y="45307"/>
                </a:cubicBezTo>
                <a:lnTo>
                  <a:pt x="97064" y="45239"/>
                </a:lnTo>
                <a:lnTo>
                  <a:pt x="96936" y="45064"/>
                </a:lnTo>
                <a:cubicBezTo>
                  <a:pt x="96967" y="45145"/>
                  <a:pt x="96997" y="45185"/>
                  <a:pt x="97033" y="45216"/>
                </a:cubicBezTo>
                <a:lnTo>
                  <a:pt x="97064" y="45239"/>
                </a:lnTo>
                <a:lnTo>
                  <a:pt x="97069" y="45246"/>
                </a:lnTo>
                <a:cubicBezTo>
                  <a:pt x="97109" y="45287"/>
                  <a:pt x="97141" y="45307"/>
                  <a:pt x="97157" y="45307"/>
                </a:cubicBezTo>
                <a:cubicBezTo>
                  <a:pt x="97922" y="45988"/>
                  <a:pt x="99258" y="45810"/>
                  <a:pt x="100054" y="45907"/>
                </a:cubicBezTo>
                <a:cubicBezTo>
                  <a:pt x="102663" y="46247"/>
                  <a:pt x="106449" y="45566"/>
                  <a:pt x="108109" y="45647"/>
                </a:cubicBezTo>
                <a:cubicBezTo>
                  <a:pt x="108232" y="45647"/>
                  <a:pt x="108679" y="45728"/>
                  <a:pt x="108777" y="45907"/>
                </a:cubicBezTo>
                <a:cubicBezTo>
                  <a:pt x="108520" y="45566"/>
                  <a:pt x="107693" y="46652"/>
                  <a:pt x="108170" y="46571"/>
                </a:cubicBezTo>
                <a:cubicBezTo>
                  <a:pt x="107215" y="46912"/>
                  <a:pt x="105530" y="46912"/>
                  <a:pt x="104477" y="46912"/>
                </a:cubicBezTo>
                <a:cubicBezTo>
                  <a:pt x="102951" y="46912"/>
                  <a:pt x="101230" y="46993"/>
                  <a:pt x="98590" y="46652"/>
                </a:cubicBezTo>
                <a:cubicBezTo>
                  <a:pt x="98241" y="46571"/>
                  <a:pt x="96936" y="46069"/>
                  <a:pt x="96807" y="46409"/>
                </a:cubicBezTo>
                <a:cubicBezTo>
                  <a:pt x="96838" y="46409"/>
                  <a:pt x="97377" y="47252"/>
                  <a:pt x="97316" y="47171"/>
                </a:cubicBezTo>
                <a:cubicBezTo>
                  <a:pt x="97763" y="47414"/>
                  <a:pt x="99576" y="47074"/>
                  <a:pt x="99674" y="47674"/>
                </a:cubicBezTo>
                <a:cubicBezTo>
                  <a:pt x="99766" y="48257"/>
                  <a:pt x="101389" y="47917"/>
                  <a:pt x="101328" y="47917"/>
                </a:cubicBezTo>
                <a:cubicBezTo>
                  <a:pt x="102026" y="48014"/>
                  <a:pt x="103013" y="48176"/>
                  <a:pt x="103870" y="48176"/>
                </a:cubicBezTo>
                <a:cubicBezTo>
                  <a:pt x="104287" y="48176"/>
                  <a:pt x="106639" y="48517"/>
                  <a:pt x="105334" y="48517"/>
                </a:cubicBezTo>
                <a:cubicBezTo>
                  <a:pt x="104097" y="48517"/>
                  <a:pt x="103043" y="48014"/>
                  <a:pt x="101708" y="48517"/>
                </a:cubicBezTo>
                <a:cubicBezTo>
                  <a:pt x="101132" y="48679"/>
                  <a:pt x="101898" y="48679"/>
                  <a:pt x="101518" y="49019"/>
                </a:cubicBezTo>
                <a:cubicBezTo>
                  <a:pt x="101291" y="49181"/>
                  <a:pt x="100593" y="49181"/>
                  <a:pt x="100054" y="49522"/>
                </a:cubicBezTo>
                <a:cubicBezTo>
                  <a:pt x="99735" y="49684"/>
                  <a:pt x="99509" y="50202"/>
                  <a:pt x="99258" y="50284"/>
                </a:cubicBezTo>
                <a:cubicBezTo>
                  <a:pt x="98810" y="50446"/>
                  <a:pt x="98559" y="49943"/>
                  <a:pt x="98302" y="50284"/>
                </a:cubicBezTo>
                <a:cubicBezTo>
                  <a:pt x="98082" y="50527"/>
                  <a:pt x="98271" y="51289"/>
                  <a:pt x="98204" y="51289"/>
                </a:cubicBezTo>
                <a:cubicBezTo>
                  <a:pt x="97763" y="51548"/>
                  <a:pt x="95533" y="50786"/>
                  <a:pt x="94486" y="50786"/>
                </a:cubicBezTo>
                <a:cubicBezTo>
                  <a:pt x="94290" y="50786"/>
                  <a:pt x="92856" y="50948"/>
                  <a:pt x="93689" y="51289"/>
                </a:cubicBezTo>
                <a:cubicBezTo>
                  <a:pt x="94608" y="51710"/>
                  <a:pt x="95693" y="52213"/>
                  <a:pt x="96709" y="52391"/>
                </a:cubicBezTo>
                <a:cubicBezTo>
                  <a:pt x="97095" y="52391"/>
                  <a:pt x="99196" y="52553"/>
                  <a:pt x="99258" y="52893"/>
                </a:cubicBezTo>
                <a:cubicBezTo>
                  <a:pt x="99288" y="53055"/>
                  <a:pt x="96072" y="52634"/>
                  <a:pt x="97696" y="53396"/>
                </a:cubicBezTo>
                <a:cubicBezTo>
                  <a:pt x="99227" y="54077"/>
                  <a:pt x="97126" y="54158"/>
                  <a:pt x="96807" y="54158"/>
                </a:cubicBezTo>
                <a:cubicBezTo>
                  <a:pt x="96391" y="54158"/>
                  <a:pt x="95025" y="53477"/>
                  <a:pt x="94578" y="53898"/>
                </a:cubicBezTo>
                <a:cubicBezTo>
                  <a:pt x="93653" y="54822"/>
                  <a:pt x="96489" y="54579"/>
                  <a:pt x="97414" y="54660"/>
                </a:cubicBezTo>
                <a:cubicBezTo>
                  <a:pt x="99735" y="55001"/>
                  <a:pt x="100752" y="55163"/>
                  <a:pt x="102602" y="55503"/>
                </a:cubicBezTo>
                <a:cubicBezTo>
                  <a:pt x="104795" y="55844"/>
                  <a:pt x="108072" y="56265"/>
                  <a:pt x="110559" y="56006"/>
                </a:cubicBezTo>
                <a:cubicBezTo>
                  <a:pt x="111129" y="55925"/>
                  <a:pt x="112912" y="54920"/>
                  <a:pt x="112213" y="56006"/>
                </a:cubicBezTo>
                <a:cubicBezTo>
                  <a:pt x="111797" y="56589"/>
                  <a:pt x="111956" y="56346"/>
                  <a:pt x="111037" y="56508"/>
                </a:cubicBezTo>
                <a:cubicBezTo>
                  <a:pt x="109567" y="56768"/>
                  <a:pt x="106676" y="57432"/>
                  <a:pt x="105751" y="57529"/>
                </a:cubicBezTo>
                <a:cubicBezTo>
                  <a:pt x="105530" y="57529"/>
                  <a:pt x="105334" y="57529"/>
                  <a:pt x="105144" y="57529"/>
                </a:cubicBezTo>
                <a:cubicBezTo>
                  <a:pt x="104734" y="57432"/>
                  <a:pt x="104348" y="57351"/>
                  <a:pt x="104287" y="57529"/>
                </a:cubicBezTo>
                <a:cubicBezTo>
                  <a:pt x="104287" y="57529"/>
                  <a:pt x="104667" y="57529"/>
                  <a:pt x="105144" y="57529"/>
                </a:cubicBezTo>
                <a:cubicBezTo>
                  <a:pt x="105371" y="57529"/>
                  <a:pt x="105561" y="57611"/>
                  <a:pt x="105751" y="57529"/>
                </a:cubicBezTo>
                <a:cubicBezTo>
                  <a:pt x="106327" y="57611"/>
                  <a:pt x="106957" y="57611"/>
                  <a:pt x="107313" y="57529"/>
                </a:cubicBezTo>
                <a:cubicBezTo>
                  <a:pt x="108936" y="57351"/>
                  <a:pt x="109953" y="57529"/>
                  <a:pt x="111417" y="57270"/>
                </a:cubicBezTo>
                <a:cubicBezTo>
                  <a:pt x="112085" y="57189"/>
                  <a:pt x="114314" y="56265"/>
                  <a:pt x="114376" y="56768"/>
                </a:cubicBezTo>
                <a:cubicBezTo>
                  <a:pt x="114474" y="57692"/>
                  <a:pt x="113420" y="57351"/>
                  <a:pt x="113101" y="57529"/>
                </a:cubicBezTo>
                <a:cubicBezTo>
                  <a:pt x="111766" y="58275"/>
                  <a:pt x="114406" y="58372"/>
                  <a:pt x="114376" y="58372"/>
                </a:cubicBezTo>
                <a:cubicBezTo>
                  <a:pt x="114443" y="58372"/>
                  <a:pt x="113708" y="58616"/>
                  <a:pt x="113389" y="58875"/>
                </a:cubicBezTo>
                <a:cubicBezTo>
                  <a:pt x="113169" y="58956"/>
                  <a:pt x="113359" y="59215"/>
                  <a:pt x="113199" y="59377"/>
                </a:cubicBezTo>
                <a:cubicBezTo>
                  <a:pt x="112373" y="60204"/>
                  <a:pt x="110621" y="59540"/>
                  <a:pt x="109665" y="60366"/>
                </a:cubicBezTo>
                <a:cubicBezTo>
                  <a:pt x="108709" y="60042"/>
                  <a:pt x="109157" y="61209"/>
                  <a:pt x="109665" y="60366"/>
                </a:cubicBezTo>
                <a:cubicBezTo>
                  <a:pt x="109984" y="60788"/>
                  <a:pt x="110651" y="59880"/>
                  <a:pt x="110939" y="60366"/>
                </a:cubicBezTo>
                <a:cubicBezTo>
                  <a:pt x="111037" y="60626"/>
                  <a:pt x="109059" y="61469"/>
                  <a:pt x="109157" y="61469"/>
                </a:cubicBezTo>
                <a:cubicBezTo>
                  <a:pt x="108109" y="61890"/>
                  <a:pt x="107784" y="61631"/>
                  <a:pt x="105561" y="61971"/>
                </a:cubicBezTo>
                <a:cubicBezTo>
                  <a:pt x="104826" y="62052"/>
                  <a:pt x="101359" y="62052"/>
                  <a:pt x="101328" y="62230"/>
                </a:cubicBezTo>
                <a:cubicBezTo>
                  <a:pt x="101328" y="62230"/>
                  <a:pt x="102474" y="62652"/>
                  <a:pt x="103013" y="62733"/>
                </a:cubicBezTo>
                <a:cubicBezTo>
                  <a:pt x="106002" y="63154"/>
                  <a:pt x="108520" y="63154"/>
                  <a:pt x="111227" y="62733"/>
                </a:cubicBezTo>
                <a:cubicBezTo>
                  <a:pt x="112146" y="62555"/>
                  <a:pt x="115460" y="61128"/>
                  <a:pt x="114474" y="62474"/>
                </a:cubicBezTo>
                <a:cubicBezTo>
                  <a:pt x="114155" y="62895"/>
                  <a:pt x="113261" y="63154"/>
                  <a:pt x="112912" y="63235"/>
                </a:cubicBezTo>
                <a:cubicBezTo>
                  <a:pt x="111417" y="63576"/>
                  <a:pt x="114088" y="63317"/>
                  <a:pt x="114186" y="63235"/>
                </a:cubicBezTo>
                <a:cubicBezTo>
                  <a:pt x="114216" y="63317"/>
                  <a:pt x="114026" y="64159"/>
                  <a:pt x="113965" y="63997"/>
                </a:cubicBezTo>
                <a:cubicBezTo>
                  <a:pt x="114026" y="64159"/>
                  <a:pt x="114406" y="63997"/>
                  <a:pt x="114474" y="63997"/>
                </a:cubicBezTo>
                <a:cubicBezTo>
                  <a:pt x="115778" y="63997"/>
                  <a:pt x="113769" y="64840"/>
                  <a:pt x="113199" y="65083"/>
                </a:cubicBezTo>
                <a:cubicBezTo>
                  <a:pt x="110492" y="66007"/>
                  <a:pt x="107374" y="66186"/>
                  <a:pt x="104765" y="66850"/>
                </a:cubicBezTo>
                <a:cubicBezTo>
                  <a:pt x="104287" y="67029"/>
                  <a:pt x="100850" y="66348"/>
                  <a:pt x="100660" y="66850"/>
                </a:cubicBezTo>
                <a:cubicBezTo>
                  <a:pt x="100593" y="67029"/>
                  <a:pt x="102535" y="67110"/>
                  <a:pt x="103013" y="67110"/>
                </a:cubicBezTo>
                <a:cubicBezTo>
                  <a:pt x="104158" y="67272"/>
                  <a:pt x="105273" y="67450"/>
                  <a:pt x="106229" y="67353"/>
                </a:cubicBezTo>
                <a:cubicBezTo>
                  <a:pt x="108679" y="67191"/>
                  <a:pt x="110492" y="68293"/>
                  <a:pt x="112783" y="67612"/>
                </a:cubicBezTo>
                <a:cubicBezTo>
                  <a:pt x="112979" y="67612"/>
                  <a:pt x="114155" y="66769"/>
                  <a:pt x="114284" y="67110"/>
                </a:cubicBezTo>
                <a:cubicBezTo>
                  <a:pt x="114247" y="67110"/>
                  <a:pt x="113610" y="67693"/>
                  <a:pt x="113199" y="67872"/>
                </a:cubicBezTo>
                <a:cubicBezTo>
                  <a:pt x="111987" y="68455"/>
                  <a:pt x="111668" y="68455"/>
                  <a:pt x="110651" y="68958"/>
                </a:cubicBezTo>
                <a:cubicBezTo>
                  <a:pt x="110173" y="69136"/>
                  <a:pt x="108740" y="69720"/>
                  <a:pt x="109763" y="69720"/>
                </a:cubicBezTo>
                <a:cubicBezTo>
                  <a:pt x="111705" y="69638"/>
                  <a:pt x="112722" y="69217"/>
                  <a:pt x="114474" y="68958"/>
                </a:cubicBezTo>
                <a:cubicBezTo>
                  <a:pt x="115013" y="68877"/>
                  <a:pt x="116385" y="69136"/>
                  <a:pt x="115460" y="69460"/>
                </a:cubicBezTo>
                <a:cubicBezTo>
                  <a:pt x="114755" y="69720"/>
                  <a:pt x="114535" y="70060"/>
                  <a:pt x="114186" y="70222"/>
                </a:cubicBezTo>
                <a:cubicBezTo>
                  <a:pt x="111895" y="71486"/>
                  <a:pt x="108740" y="71065"/>
                  <a:pt x="106737" y="72070"/>
                </a:cubicBezTo>
                <a:cubicBezTo>
                  <a:pt x="105971" y="72410"/>
                  <a:pt x="105561" y="72832"/>
                  <a:pt x="104385" y="72832"/>
                </a:cubicBezTo>
                <a:cubicBezTo>
                  <a:pt x="104256" y="72832"/>
                  <a:pt x="102982" y="72329"/>
                  <a:pt x="102792" y="72832"/>
                </a:cubicBezTo>
                <a:cubicBezTo>
                  <a:pt x="102792" y="72832"/>
                  <a:pt x="104795" y="73091"/>
                  <a:pt x="104856" y="73091"/>
                </a:cubicBezTo>
                <a:cubicBezTo>
                  <a:pt x="105622" y="73091"/>
                  <a:pt x="106357" y="72329"/>
                  <a:pt x="107117" y="73091"/>
                </a:cubicBezTo>
                <a:cubicBezTo>
                  <a:pt x="106804" y="72751"/>
                  <a:pt x="106516" y="74275"/>
                  <a:pt x="106835" y="74096"/>
                </a:cubicBezTo>
                <a:cubicBezTo>
                  <a:pt x="105879" y="74858"/>
                  <a:pt x="103111" y="74696"/>
                  <a:pt x="102026" y="74696"/>
                </a:cubicBezTo>
                <a:cubicBezTo>
                  <a:pt x="101101" y="74599"/>
                  <a:pt x="98333" y="74518"/>
                  <a:pt x="97316" y="74356"/>
                </a:cubicBezTo>
                <a:cubicBezTo>
                  <a:pt x="96997" y="74356"/>
                  <a:pt x="96421" y="73853"/>
                  <a:pt x="96330" y="74096"/>
                </a:cubicBezTo>
                <a:cubicBezTo>
                  <a:pt x="96140" y="74599"/>
                  <a:pt x="97157" y="74599"/>
                  <a:pt x="97218" y="74696"/>
                </a:cubicBezTo>
                <a:cubicBezTo>
                  <a:pt x="100115" y="74939"/>
                  <a:pt x="103013" y="75280"/>
                  <a:pt x="106516" y="74939"/>
                </a:cubicBezTo>
                <a:cubicBezTo>
                  <a:pt x="107950" y="74777"/>
                  <a:pt x="109346" y="74939"/>
                  <a:pt x="110651" y="74939"/>
                </a:cubicBezTo>
                <a:cubicBezTo>
                  <a:pt x="111417" y="74939"/>
                  <a:pt x="111827" y="74177"/>
                  <a:pt x="112403" y="74356"/>
                </a:cubicBezTo>
                <a:cubicBezTo>
                  <a:pt x="112624" y="74437"/>
                  <a:pt x="112593" y="74939"/>
                  <a:pt x="112783" y="75199"/>
                </a:cubicBezTo>
                <a:cubicBezTo>
                  <a:pt x="113359" y="75782"/>
                  <a:pt x="113647" y="75101"/>
                  <a:pt x="113677" y="75199"/>
                </a:cubicBezTo>
                <a:cubicBezTo>
                  <a:pt x="113867" y="75361"/>
                  <a:pt x="113389" y="75960"/>
                  <a:pt x="113389" y="75701"/>
                </a:cubicBezTo>
                <a:cubicBezTo>
                  <a:pt x="113359" y="76544"/>
                  <a:pt x="115362" y="76123"/>
                  <a:pt x="114057" y="76706"/>
                </a:cubicBezTo>
                <a:cubicBezTo>
                  <a:pt x="112244" y="77549"/>
                  <a:pt x="115080" y="76463"/>
                  <a:pt x="115233" y="76463"/>
                </a:cubicBezTo>
                <a:cubicBezTo>
                  <a:pt x="115403" y="76524"/>
                  <a:pt x="115408" y="76630"/>
                  <a:pt x="115508" y="76789"/>
                </a:cubicBezTo>
                <a:lnTo>
                  <a:pt x="115588" y="76889"/>
                </a:lnTo>
                <a:lnTo>
                  <a:pt x="115585" y="76892"/>
                </a:lnTo>
                <a:cubicBezTo>
                  <a:pt x="115590" y="76909"/>
                  <a:pt x="115610" y="76933"/>
                  <a:pt x="115650" y="76965"/>
                </a:cubicBezTo>
                <a:lnTo>
                  <a:pt x="115588" y="76889"/>
                </a:lnTo>
                <a:lnTo>
                  <a:pt x="115612" y="76864"/>
                </a:lnTo>
                <a:cubicBezTo>
                  <a:pt x="115739" y="76851"/>
                  <a:pt x="116247" y="77091"/>
                  <a:pt x="116127" y="77468"/>
                </a:cubicBezTo>
                <a:cubicBezTo>
                  <a:pt x="116029" y="77889"/>
                  <a:pt x="115301" y="77549"/>
                  <a:pt x="115552" y="77468"/>
                </a:cubicBezTo>
                <a:cubicBezTo>
                  <a:pt x="115172" y="77549"/>
                  <a:pt x="113359" y="78149"/>
                  <a:pt x="114376" y="78570"/>
                </a:cubicBezTo>
                <a:cubicBezTo>
                  <a:pt x="115490" y="78992"/>
                  <a:pt x="113647" y="79494"/>
                  <a:pt x="113297" y="79575"/>
                </a:cubicBezTo>
                <a:cubicBezTo>
                  <a:pt x="111864" y="80078"/>
                  <a:pt x="113610" y="79997"/>
                  <a:pt x="113677" y="79818"/>
                </a:cubicBezTo>
                <a:cubicBezTo>
                  <a:pt x="113297" y="81083"/>
                  <a:pt x="110082" y="80418"/>
                  <a:pt x="109855" y="81180"/>
                </a:cubicBezTo>
                <a:cubicBezTo>
                  <a:pt x="109763" y="81423"/>
                  <a:pt x="110939" y="81083"/>
                  <a:pt x="111227" y="81180"/>
                </a:cubicBezTo>
                <a:cubicBezTo>
                  <a:pt x="111607" y="81180"/>
                  <a:pt x="111196" y="81423"/>
                  <a:pt x="111417" y="81683"/>
                </a:cubicBezTo>
                <a:cubicBezTo>
                  <a:pt x="112213" y="82266"/>
                  <a:pt x="114155" y="80661"/>
                  <a:pt x="114755" y="81180"/>
                </a:cubicBezTo>
                <a:cubicBezTo>
                  <a:pt x="114792" y="81602"/>
                  <a:pt x="114088" y="81423"/>
                  <a:pt x="114186" y="81423"/>
                </a:cubicBezTo>
                <a:cubicBezTo>
                  <a:pt x="113739" y="81504"/>
                  <a:pt x="110682" y="82347"/>
                  <a:pt x="110651" y="82688"/>
                </a:cubicBezTo>
                <a:cubicBezTo>
                  <a:pt x="110651" y="82607"/>
                  <a:pt x="111895" y="83190"/>
                  <a:pt x="111925" y="83190"/>
                </a:cubicBezTo>
                <a:cubicBezTo>
                  <a:pt x="112342" y="83190"/>
                  <a:pt x="112912" y="83109"/>
                  <a:pt x="113199" y="83190"/>
                </a:cubicBezTo>
                <a:cubicBezTo>
                  <a:pt x="113610" y="83287"/>
                  <a:pt x="115680" y="82850"/>
                  <a:pt x="114663" y="83450"/>
                </a:cubicBezTo>
                <a:cubicBezTo>
                  <a:pt x="112912" y="84455"/>
                  <a:pt x="110492" y="85054"/>
                  <a:pt x="108967" y="86059"/>
                </a:cubicBezTo>
                <a:cubicBezTo>
                  <a:pt x="108170" y="86562"/>
                  <a:pt x="107662" y="85800"/>
                  <a:pt x="106608" y="86562"/>
                </a:cubicBezTo>
                <a:cubicBezTo>
                  <a:pt x="106866" y="86400"/>
                  <a:pt x="106737" y="87243"/>
                  <a:pt x="106547" y="87324"/>
                </a:cubicBezTo>
                <a:cubicBezTo>
                  <a:pt x="106449" y="87243"/>
                  <a:pt x="106357" y="87243"/>
                  <a:pt x="106327" y="87064"/>
                </a:cubicBezTo>
                <a:cubicBezTo>
                  <a:pt x="106388" y="87324"/>
                  <a:pt x="106480" y="87324"/>
                  <a:pt x="106547" y="87324"/>
                </a:cubicBezTo>
                <a:cubicBezTo>
                  <a:pt x="107025" y="87486"/>
                  <a:pt x="108201" y="87146"/>
                  <a:pt x="108581" y="87064"/>
                </a:cubicBezTo>
                <a:cubicBezTo>
                  <a:pt x="109028" y="87064"/>
                  <a:pt x="110559" y="86740"/>
                  <a:pt x="111319" y="86562"/>
                </a:cubicBezTo>
                <a:cubicBezTo>
                  <a:pt x="111895" y="86481"/>
                  <a:pt x="115111" y="85298"/>
                  <a:pt x="115233" y="86059"/>
                </a:cubicBezTo>
                <a:cubicBezTo>
                  <a:pt x="115429" y="87146"/>
                  <a:pt x="114504" y="86902"/>
                  <a:pt x="113965" y="87064"/>
                </a:cubicBezTo>
                <a:cubicBezTo>
                  <a:pt x="112979" y="87486"/>
                  <a:pt x="111797" y="87907"/>
                  <a:pt x="110841" y="88167"/>
                </a:cubicBezTo>
                <a:cubicBezTo>
                  <a:pt x="110810" y="88167"/>
                  <a:pt x="109187" y="88329"/>
                  <a:pt x="109187" y="88410"/>
                </a:cubicBezTo>
                <a:cubicBezTo>
                  <a:pt x="109028" y="89253"/>
                  <a:pt x="111258" y="88929"/>
                  <a:pt x="110045" y="89172"/>
                </a:cubicBezTo>
                <a:cubicBezTo>
                  <a:pt x="108550" y="89512"/>
                  <a:pt x="106229" y="89431"/>
                  <a:pt x="104856" y="89934"/>
                </a:cubicBezTo>
                <a:cubicBezTo>
                  <a:pt x="104605" y="90096"/>
                  <a:pt x="104477" y="90436"/>
                  <a:pt x="104287" y="90436"/>
                </a:cubicBezTo>
                <a:cubicBezTo>
                  <a:pt x="103778" y="90598"/>
                  <a:pt x="101169" y="90355"/>
                  <a:pt x="101040" y="90696"/>
                </a:cubicBezTo>
                <a:cubicBezTo>
                  <a:pt x="101010" y="90858"/>
                  <a:pt x="102437" y="91036"/>
                  <a:pt x="102602" y="91036"/>
                </a:cubicBezTo>
                <a:cubicBezTo>
                  <a:pt x="103270" y="91036"/>
                  <a:pt x="106357" y="91036"/>
                  <a:pt x="104385" y="91279"/>
                </a:cubicBezTo>
                <a:cubicBezTo>
                  <a:pt x="103552" y="91360"/>
                  <a:pt x="103331" y="91117"/>
                  <a:pt x="102602" y="91279"/>
                </a:cubicBezTo>
                <a:cubicBezTo>
                  <a:pt x="102474" y="91279"/>
                  <a:pt x="99705" y="91198"/>
                  <a:pt x="99576" y="91538"/>
                </a:cubicBezTo>
                <a:cubicBezTo>
                  <a:pt x="99546" y="91538"/>
                  <a:pt x="102565" y="91960"/>
                  <a:pt x="102406" y="91782"/>
                </a:cubicBezTo>
                <a:cubicBezTo>
                  <a:pt x="102663" y="91960"/>
                  <a:pt x="101579" y="92122"/>
                  <a:pt x="101457" y="92041"/>
                </a:cubicBezTo>
                <a:cubicBezTo>
                  <a:pt x="101610" y="92122"/>
                  <a:pt x="103301" y="92284"/>
                  <a:pt x="103490" y="92284"/>
                </a:cubicBezTo>
                <a:cubicBezTo>
                  <a:pt x="104636" y="92041"/>
                  <a:pt x="105849" y="92543"/>
                  <a:pt x="106927" y="92543"/>
                </a:cubicBezTo>
                <a:cubicBezTo>
                  <a:pt x="107754" y="92543"/>
                  <a:pt x="111448" y="91279"/>
                  <a:pt x="112115" y="91701"/>
                </a:cubicBezTo>
                <a:cubicBezTo>
                  <a:pt x="111956" y="91701"/>
                  <a:pt x="111797" y="92284"/>
                  <a:pt x="111827" y="92284"/>
                </a:cubicBezTo>
                <a:cubicBezTo>
                  <a:pt x="111576" y="92543"/>
                  <a:pt x="110908" y="93127"/>
                  <a:pt x="110651" y="93305"/>
                </a:cubicBezTo>
                <a:cubicBezTo>
                  <a:pt x="109316" y="94310"/>
                  <a:pt x="112146" y="94067"/>
                  <a:pt x="112501" y="93808"/>
                </a:cubicBezTo>
                <a:cubicBezTo>
                  <a:pt x="112275" y="94391"/>
                  <a:pt x="112054" y="94067"/>
                  <a:pt x="111827" y="94148"/>
                </a:cubicBezTo>
                <a:cubicBezTo>
                  <a:pt x="111668" y="94148"/>
                  <a:pt x="110241" y="94489"/>
                  <a:pt x="111037" y="94651"/>
                </a:cubicBezTo>
                <a:cubicBezTo>
                  <a:pt x="111956" y="94813"/>
                  <a:pt x="113010" y="93970"/>
                  <a:pt x="113677" y="93808"/>
                </a:cubicBezTo>
                <a:cubicBezTo>
                  <a:pt x="114155" y="93727"/>
                  <a:pt x="115778" y="93727"/>
                  <a:pt x="115748" y="93549"/>
                </a:cubicBezTo>
                <a:cubicBezTo>
                  <a:pt x="115870" y="93889"/>
                  <a:pt x="114663" y="94570"/>
                  <a:pt x="114124" y="94651"/>
                </a:cubicBezTo>
                <a:cubicBezTo>
                  <a:pt x="113996" y="94570"/>
                  <a:pt x="113898" y="94570"/>
                  <a:pt x="113867" y="94651"/>
                </a:cubicBezTo>
                <a:cubicBezTo>
                  <a:pt x="113867" y="94732"/>
                  <a:pt x="113965" y="94732"/>
                  <a:pt x="114124" y="94651"/>
                </a:cubicBezTo>
                <a:cubicBezTo>
                  <a:pt x="114247" y="94732"/>
                  <a:pt x="114406" y="94813"/>
                  <a:pt x="114376" y="94894"/>
                </a:cubicBezTo>
                <a:cubicBezTo>
                  <a:pt x="114314" y="94991"/>
                  <a:pt x="113965" y="95315"/>
                  <a:pt x="113579" y="95153"/>
                </a:cubicBezTo>
                <a:cubicBezTo>
                  <a:pt x="113451" y="94310"/>
                  <a:pt x="113071" y="95413"/>
                  <a:pt x="113579" y="95153"/>
                </a:cubicBezTo>
                <a:cubicBezTo>
                  <a:pt x="113261" y="95656"/>
                  <a:pt x="113010" y="95315"/>
                  <a:pt x="112691" y="95413"/>
                </a:cubicBezTo>
                <a:cubicBezTo>
                  <a:pt x="112501" y="95494"/>
                  <a:pt x="111160" y="95753"/>
                  <a:pt x="112023" y="95915"/>
                </a:cubicBezTo>
                <a:cubicBezTo>
                  <a:pt x="113010" y="96077"/>
                  <a:pt x="113965" y="95153"/>
                  <a:pt x="114755" y="95153"/>
                </a:cubicBezTo>
                <a:cubicBezTo>
                  <a:pt x="115141" y="95153"/>
                  <a:pt x="115778" y="95656"/>
                  <a:pt x="116127" y="95656"/>
                </a:cubicBezTo>
                <a:cubicBezTo>
                  <a:pt x="117052" y="95753"/>
                  <a:pt x="118676" y="95072"/>
                  <a:pt x="117592" y="95656"/>
                </a:cubicBezTo>
                <a:cubicBezTo>
                  <a:pt x="116826" y="96077"/>
                  <a:pt x="114982" y="96920"/>
                  <a:pt x="114186" y="97180"/>
                </a:cubicBezTo>
                <a:cubicBezTo>
                  <a:pt x="112213" y="97844"/>
                  <a:pt x="111129" y="97342"/>
                  <a:pt x="109953" y="98266"/>
                </a:cubicBezTo>
                <a:cubicBezTo>
                  <a:pt x="109794" y="98347"/>
                  <a:pt x="109855" y="98687"/>
                  <a:pt x="109763" y="98784"/>
                </a:cubicBezTo>
                <a:cubicBezTo>
                  <a:pt x="109218" y="99028"/>
                  <a:pt x="108550" y="99190"/>
                  <a:pt x="108109" y="99287"/>
                </a:cubicBezTo>
                <a:cubicBezTo>
                  <a:pt x="106835" y="99708"/>
                  <a:pt x="107913" y="99708"/>
                  <a:pt x="108489" y="99530"/>
                </a:cubicBezTo>
                <a:cubicBezTo>
                  <a:pt x="109059" y="99368"/>
                  <a:pt x="110970" y="99449"/>
                  <a:pt x="111515" y="99287"/>
                </a:cubicBezTo>
                <a:cubicBezTo>
                  <a:pt x="111864" y="99190"/>
                  <a:pt x="111448" y="98606"/>
                  <a:pt x="112115" y="98784"/>
                </a:cubicBezTo>
                <a:cubicBezTo>
                  <a:pt x="112146" y="98784"/>
                  <a:pt x="111987" y="99611"/>
                  <a:pt x="111925" y="99530"/>
                </a:cubicBezTo>
                <a:cubicBezTo>
                  <a:pt x="112146" y="99952"/>
                  <a:pt x="113071" y="99449"/>
                  <a:pt x="113677" y="99287"/>
                </a:cubicBezTo>
                <a:cubicBezTo>
                  <a:pt x="114345" y="99109"/>
                  <a:pt x="114915" y="98525"/>
                  <a:pt x="115460" y="98784"/>
                </a:cubicBezTo>
                <a:cubicBezTo>
                  <a:pt x="114284" y="99449"/>
                  <a:pt x="113928" y="99368"/>
                  <a:pt x="113199" y="99530"/>
                </a:cubicBezTo>
                <a:cubicBezTo>
                  <a:pt x="112942" y="99611"/>
                  <a:pt x="109892" y="100632"/>
                  <a:pt x="111319" y="100632"/>
                </a:cubicBezTo>
                <a:cubicBezTo>
                  <a:pt x="112912" y="100454"/>
                  <a:pt x="114026" y="99611"/>
                  <a:pt x="115650" y="99287"/>
                </a:cubicBezTo>
                <a:cubicBezTo>
                  <a:pt x="116538" y="99109"/>
                  <a:pt x="117971" y="98525"/>
                  <a:pt x="118676" y="98784"/>
                </a:cubicBezTo>
                <a:cubicBezTo>
                  <a:pt x="119025" y="98865"/>
                  <a:pt x="118645" y="99109"/>
                  <a:pt x="118866" y="99287"/>
                </a:cubicBezTo>
                <a:cubicBezTo>
                  <a:pt x="118927" y="99287"/>
                  <a:pt x="119374" y="99287"/>
                  <a:pt x="119374" y="99287"/>
                </a:cubicBezTo>
                <a:cubicBezTo>
                  <a:pt x="119313" y="99952"/>
                  <a:pt x="117432" y="100211"/>
                  <a:pt x="117402" y="100292"/>
                </a:cubicBezTo>
                <a:cubicBezTo>
                  <a:pt x="117273" y="100973"/>
                  <a:pt x="118320" y="100373"/>
                  <a:pt x="118290" y="100292"/>
                </a:cubicBezTo>
                <a:cubicBezTo>
                  <a:pt x="118835" y="100454"/>
                  <a:pt x="118167" y="100551"/>
                  <a:pt x="118480" y="100876"/>
                </a:cubicBezTo>
                <a:cubicBezTo>
                  <a:pt x="119117" y="101378"/>
                  <a:pt x="119950" y="100794"/>
                  <a:pt x="118958" y="101378"/>
                </a:cubicBezTo>
                <a:cubicBezTo>
                  <a:pt x="118259" y="101816"/>
                  <a:pt x="117371" y="101816"/>
                  <a:pt x="116924" y="102140"/>
                </a:cubicBezTo>
                <a:cubicBezTo>
                  <a:pt x="116636" y="102318"/>
                  <a:pt x="116446" y="102821"/>
                  <a:pt x="116317" y="102902"/>
                </a:cubicBezTo>
                <a:cubicBezTo>
                  <a:pt x="115521" y="103404"/>
                  <a:pt x="114155" y="103664"/>
                  <a:pt x="113297" y="104004"/>
                </a:cubicBezTo>
                <a:cubicBezTo>
                  <a:pt x="112979" y="104085"/>
                  <a:pt x="110112" y="104507"/>
                  <a:pt x="110045" y="104750"/>
                </a:cubicBezTo>
                <a:cubicBezTo>
                  <a:pt x="109984" y="105090"/>
                  <a:pt x="110970" y="105009"/>
                  <a:pt x="111037" y="105009"/>
                </a:cubicBezTo>
                <a:cubicBezTo>
                  <a:pt x="113708" y="104669"/>
                  <a:pt x="116507" y="102902"/>
                  <a:pt x="118768" y="102902"/>
                </a:cubicBezTo>
                <a:cubicBezTo>
                  <a:pt x="118516" y="103826"/>
                  <a:pt x="119625" y="102642"/>
                  <a:pt x="119852" y="103161"/>
                </a:cubicBezTo>
                <a:cubicBezTo>
                  <a:pt x="119913" y="103242"/>
                  <a:pt x="119184" y="103664"/>
                  <a:pt x="119184" y="103664"/>
                </a:cubicBezTo>
                <a:cubicBezTo>
                  <a:pt x="115870" y="105090"/>
                  <a:pt x="112115" y="105933"/>
                  <a:pt x="109187" y="107035"/>
                </a:cubicBezTo>
                <a:cubicBezTo>
                  <a:pt x="109028" y="107198"/>
                  <a:pt x="109187" y="107360"/>
                  <a:pt x="109187" y="107035"/>
                </a:cubicBezTo>
                <a:cubicBezTo>
                  <a:pt x="109855" y="107781"/>
                  <a:pt x="110682" y="106095"/>
                  <a:pt x="111515" y="106776"/>
                </a:cubicBezTo>
                <a:cubicBezTo>
                  <a:pt x="111766" y="107035"/>
                  <a:pt x="111288" y="107035"/>
                  <a:pt x="111227" y="107035"/>
                </a:cubicBezTo>
                <a:cubicBezTo>
                  <a:pt x="109634" y="107700"/>
                  <a:pt x="111956" y="107279"/>
                  <a:pt x="112213" y="107360"/>
                </a:cubicBezTo>
                <a:cubicBezTo>
                  <a:pt x="112783" y="107457"/>
                  <a:pt x="113928" y="107198"/>
                  <a:pt x="114474" y="107360"/>
                </a:cubicBezTo>
                <a:cubicBezTo>
                  <a:pt x="115270" y="107457"/>
                  <a:pt x="114725" y="107360"/>
                  <a:pt x="114376" y="107619"/>
                </a:cubicBezTo>
                <a:cubicBezTo>
                  <a:pt x="113071" y="108300"/>
                  <a:pt x="110173" y="108883"/>
                  <a:pt x="109059" y="109127"/>
                </a:cubicBezTo>
                <a:cubicBezTo>
                  <a:pt x="107056" y="109564"/>
                  <a:pt x="110492" y="109386"/>
                  <a:pt x="110559" y="109386"/>
                </a:cubicBezTo>
                <a:cubicBezTo>
                  <a:pt x="111515" y="109564"/>
                  <a:pt x="111607" y="109305"/>
                  <a:pt x="113010" y="109127"/>
                </a:cubicBezTo>
                <a:cubicBezTo>
                  <a:pt x="114247" y="109045"/>
                  <a:pt x="113420" y="109305"/>
                  <a:pt x="113199" y="109386"/>
                </a:cubicBezTo>
                <a:cubicBezTo>
                  <a:pt x="112942" y="109564"/>
                  <a:pt x="111478" y="109986"/>
                  <a:pt x="112023" y="110148"/>
                </a:cubicBezTo>
                <a:cubicBezTo>
                  <a:pt x="112820" y="110488"/>
                  <a:pt x="113867" y="109564"/>
                  <a:pt x="114474" y="109386"/>
                </a:cubicBezTo>
                <a:cubicBezTo>
                  <a:pt x="115013" y="109305"/>
                  <a:pt x="115840" y="108802"/>
                  <a:pt x="116317" y="109127"/>
                </a:cubicBezTo>
                <a:cubicBezTo>
                  <a:pt x="116219" y="109045"/>
                  <a:pt x="115619" y="109986"/>
                  <a:pt x="115650" y="109645"/>
                </a:cubicBezTo>
                <a:cubicBezTo>
                  <a:pt x="115619" y="110148"/>
                  <a:pt x="116029" y="109986"/>
                  <a:pt x="116317" y="109888"/>
                </a:cubicBezTo>
                <a:cubicBezTo>
                  <a:pt x="116893" y="109888"/>
                  <a:pt x="119184" y="109386"/>
                  <a:pt x="118290" y="110148"/>
                </a:cubicBezTo>
                <a:cubicBezTo>
                  <a:pt x="116734" y="111493"/>
                  <a:pt x="119821" y="109888"/>
                  <a:pt x="119950" y="110148"/>
                </a:cubicBezTo>
                <a:cubicBezTo>
                  <a:pt x="120232" y="110991"/>
                  <a:pt x="119215" y="111153"/>
                  <a:pt x="119374" y="110991"/>
                </a:cubicBezTo>
                <a:cubicBezTo>
                  <a:pt x="119056" y="111331"/>
                  <a:pt x="118835" y="111915"/>
                  <a:pt x="118768" y="111996"/>
                </a:cubicBezTo>
                <a:cubicBezTo>
                  <a:pt x="117622" y="112920"/>
                  <a:pt x="116158" y="113017"/>
                  <a:pt x="114663" y="113519"/>
                </a:cubicBezTo>
                <a:cubicBezTo>
                  <a:pt x="113359" y="114022"/>
                  <a:pt x="112023" y="114865"/>
                  <a:pt x="110651" y="115367"/>
                </a:cubicBezTo>
                <a:cubicBezTo>
                  <a:pt x="106516" y="116875"/>
                  <a:pt x="100342" y="116551"/>
                  <a:pt x="95153" y="115870"/>
                </a:cubicBezTo>
                <a:cubicBezTo>
                  <a:pt x="93622" y="115708"/>
                  <a:pt x="92795" y="116048"/>
                  <a:pt x="91429" y="115870"/>
                </a:cubicBezTo>
                <a:cubicBezTo>
                  <a:pt x="90124" y="115789"/>
                  <a:pt x="88942" y="115027"/>
                  <a:pt x="87705" y="114606"/>
                </a:cubicBezTo>
                <a:cubicBezTo>
                  <a:pt x="86939" y="114362"/>
                  <a:pt x="84232" y="113422"/>
                  <a:pt x="85444" y="114362"/>
                </a:cubicBezTo>
                <a:cubicBezTo>
                  <a:pt x="84709" y="114022"/>
                  <a:pt x="85126" y="115108"/>
                  <a:pt x="85444" y="114362"/>
                </a:cubicBezTo>
                <a:cubicBezTo>
                  <a:pt x="86112" y="114443"/>
                  <a:pt x="86651" y="114687"/>
                  <a:pt x="87607" y="115108"/>
                </a:cubicBezTo>
                <a:cubicBezTo>
                  <a:pt x="88532" y="115448"/>
                  <a:pt x="90155" y="116372"/>
                  <a:pt x="89169" y="116129"/>
                </a:cubicBezTo>
                <a:cubicBezTo>
                  <a:pt x="88979" y="116129"/>
                  <a:pt x="87956" y="115367"/>
                  <a:pt x="87705" y="115627"/>
                </a:cubicBezTo>
                <a:cubicBezTo>
                  <a:pt x="87705" y="115027"/>
                  <a:pt x="87288" y="115530"/>
                  <a:pt x="87129" y="115367"/>
                </a:cubicBezTo>
                <a:cubicBezTo>
                  <a:pt x="87098" y="114784"/>
                  <a:pt x="86719" y="115286"/>
                  <a:pt x="86523" y="115108"/>
                </a:cubicBezTo>
                <a:cubicBezTo>
                  <a:pt x="86523" y="114525"/>
                  <a:pt x="86112" y="115027"/>
                  <a:pt x="85953" y="114865"/>
                </a:cubicBezTo>
                <a:cubicBezTo>
                  <a:pt x="85726" y="114022"/>
                  <a:pt x="85316" y="115108"/>
                  <a:pt x="85953" y="114865"/>
                </a:cubicBezTo>
                <a:cubicBezTo>
                  <a:pt x="85953" y="115448"/>
                  <a:pt x="86363" y="114946"/>
                  <a:pt x="86523" y="115108"/>
                </a:cubicBezTo>
                <a:cubicBezTo>
                  <a:pt x="86559" y="115708"/>
                  <a:pt x="86939" y="115205"/>
                  <a:pt x="87129" y="115367"/>
                </a:cubicBezTo>
                <a:cubicBezTo>
                  <a:pt x="87129" y="115951"/>
                  <a:pt x="87546" y="115448"/>
                  <a:pt x="87705" y="115627"/>
                </a:cubicBezTo>
                <a:cubicBezTo>
                  <a:pt x="89169" y="116210"/>
                  <a:pt x="91013" y="117394"/>
                  <a:pt x="92415" y="117734"/>
                </a:cubicBezTo>
                <a:cubicBezTo>
                  <a:pt x="96458" y="118561"/>
                  <a:pt x="100783" y="118318"/>
                  <a:pt x="104575" y="118739"/>
                </a:cubicBezTo>
                <a:cubicBezTo>
                  <a:pt x="105493" y="118820"/>
                  <a:pt x="106480" y="119161"/>
                  <a:pt x="107215" y="118982"/>
                </a:cubicBezTo>
                <a:cubicBezTo>
                  <a:pt x="107343" y="118982"/>
                  <a:pt x="107503" y="118480"/>
                  <a:pt x="107693" y="118480"/>
                </a:cubicBezTo>
                <a:cubicBezTo>
                  <a:pt x="107852" y="118480"/>
                  <a:pt x="109475" y="119080"/>
                  <a:pt x="109475" y="119242"/>
                </a:cubicBezTo>
                <a:cubicBezTo>
                  <a:pt x="109475" y="119923"/>
                  <a:pt x="107374" y="119744"/>
                  <a:pt x="107405" y="119744"/>
                </a:cubicBezTo>
                <a:cubicBezTo>
                  <a:pt x="105175" y="120085"/>
                  <a:pt x="99895" y="120085"/>
                  <a:pt x="97414" y="119744"/>
                </a:cubicBezTo>
                <a:cubicBezTo>
                  <a:pt x="92985" y="119242"/>
                  <a:pt x="89616" y="119323"/>
                  <a:pt x="85763" y="117475"/>
                </a:cubicBezTo>
                <a:cubicBezTo>
                  <a:pt x="84268" y="116713"/>
                  <a:pt x="82608" y="115870"/>
                  <a:pt x="81144" y="114865"/>
                </a:cubicBezTo>
                <a:cubicBezTo>
                  <a:pt x="78565" y="113017"/>
                  <a:pt x="75705" y="109888"/>
                  <a:pt x="73604" y="107360"/>
                </a:cubicBezTo>
                <a:cubicBezTo>
                  <a:pt x="72360" y="105852"/>
                  <a:pt x="73794" y="108203"/>
                  <a:pt x="74081" y="108624"/>
                </a:cubicBezTo>
                <a:cubicBezTo>
                  <a:pt x="76942" y="112595"/>
                  <a:pt x="79968" y="114184"/>
                  <a:pt x="83313" y="117215"/>
                </a:cubicBezTo>
                <a:cubicBezTo>
                  <a:pt x="84299" y="118058"/>
                  <a:pt x="82290" y="117134"/>
                  <a:pt x="81530" y="116632"/>
                </a:cubicBezTo>
                <a:cubicBezTo>
                  <a:pt x="76691" y="113682"/>
                  <a:pt x="72807" y="108802"/>
                  <a:pt x="69463" y="103161"/>
                </a:cubicBezTo>
                <a:cubicBezTo>
                  <a:pt x="66504" y="98185"/>
                  <a:pt x="63674" y="92462"/>
                  <a:pt x="60648" y="87664"/>
                </a:cubicBezTo>
                <a:cubicBezTo>
                  <a:pt x="59570" y="85881"/>
                  <a:pt x="58553" y="83790"/>
                  <a:pt x="57536" y="82688"/>
                </a:cubicBezTo>
                <a:cubicBezTo>
                  <a:pt x="56899" y="82023"/>
                  <a:pt x="56231" y="82023"/>
                  <a:pt x="55558" y="81423"/>
                </a:cubicBezTo>
                <a:cubicBezTo>
                  <a:pt x="54700" y="80580"/>
                  <a:pt x="53934" y="78992"/>
                  <a:pt x="53107" y="78052"/>
                </a:cubicBezTo>
                <a:cubicBezTo>
                  <a:pt x="50596" y="75199"/>
                  <a:pt x="47827" y="72508"/>
                  <a:pt x="45058" y="70725"/>
                </a:cubicBezTo>
                <a:cubicBezTo>
                  <a:pt x="45120" y="70903"/>
                  <a:pt x="44832" y="71146"/>
                  <a:pt x="44771" y="70984"/>
                </a:cubicBezTo>
                <a:cubicBezTo>
                  <a:pt x="44740" y="70903"/>
                  <a:pt x="44930" y="70725"/>
                  <a:pt x="45022" y="70725"/>
                </a:cubicBezTo>
                <a:cubicBezTo>
                  <a:pt x="44930" y="70644"/>
                  <a:pt x="44801" y="70562"/>
                  <a:pt x="44673" y="70481"/>
                </a:cubicBezTo>
                <a:cubicBezTo>
                  <a:pt x="44642" y="70141"/>
                  <a:pt x="44421" y="70303"/>
                  <a:pt x="44293" y="70222"/>
                </a:cubicBezTo>
                <a:cubicBezTo>
                  <a:pt x="44164" y="69460"/>
                  <a:pt x="43784" y="70562"/>
                  <a:pt x="44293" y="70222"/>
                </a:cubicBezTo>
                <a:cubicBezTo>
                  <a:pt x="44293" y="70303"/>
                  <a:pt x="44293" y="70400"/>
                  <a:pt x="44293" y="70481"/>
                </a:cubicBezTo>
                <a:cubicBezTo>
                  <a:pt x="43974" y="70481"/>
                  <a:pt x="43686" y="70400"/>
                  <a:pt x="43496" y="69979"/>
                </a:cubicBezTo>
                <a:cubicBezTo>
                  <a:pt x="44035" y="70222"/>
                  <a:pt x="43625" y="69217"/>
                  <a:pt x="43496" y="69979"/>
                </a:cubicBezTo>
                <a:cubicBezTo>
                  <a:pt x="42639" y="70222"/>
                  <a:pt x="43846" y="69217"/>
                  <a:pt x="43019" y="69460"/>
                </a:cubicBezTo>
                <a:cubicBezTo>
                  <a:pt x="42222" y="69720"/>
                  <a:pt x="43337" y="69379"/>
                  <a:pt x="42510" y="69217"/>
                </a:cubicBezTo>
                <a:cubicBezTo>
                  <a:pt x="42320" y="68715"/>
                  <a:pt x="42063" y="68958"/>
                  <a:pt x="42130" y="69136"/>
                </a:cubicBezTo>
                <a:cubicBezTo>
                  <a:pt x="39962" y="68958"/>
                  <a:pt x="37830" y="67450"/>
                  <a:pt x="35570" y="66850"/>
                </a:cubicBezTo>
                <a:cubicBezTo>
                  <a:pt x="34045" y="66526"/>
                  <a:pt x="32483" y="66526"/>
                  <a:pt x="30859" y="66348"/>
                </a:cubicBezTo>
                <a:cubicBezTo>
                  <a:pt x="28152" y="66105"/>
                  <a:pt x="25352" y="64921"/>
                  <a:pt x="22522" y="65586"/>
                </a:cubicBezTo>
                <a:cubicBezTo>
                  <a:pt x="16507" y="66948"/>
                  <a:pt x="10296" y="67110"/>
                  <a:pt x="5463" y="71827"/>
                </a:cubicBezTo>
                <a:cubicBezTo>
                  <a:pt x="4029" y="73172"/>
                  <a:pt x="2945" y="74858"/>
                  <a:pt x="2437" y="74696"/>
                </a:cubicBezTo>
                <a:cubicBezTo>
                  <a:pt x="1861" y="74437"/>
                  <a:pt x="2339" y="73756"/>
                  <a:pt x="2057" y="73334"/>
                </a:cubicBezTo>
                <a:cubicBezTo>
                  <a:pt x="1959" y="73253"/>
                  <a:pt x="1640" y="73756"/>
                  <a:pt x="1352" y="73594"/>
                </a:cubicBezTo>
                <a:cubicBezTo>
                  <a:pt x="1034" y="73432"/>
                  <a:pt x="715" y="72508"/>
                  <a:pt x="274" y="72329"/>
                </a:cubicBezTo>
                <a:cubicBezTo>
                  <a:pt x="-680" y="71989"/>
                  <a:pt x="1162" y="70725"/>
                  <a:pt x="1162" y="70725"/>
                </a:cubicBezTo>
                <a:cubicBezTo>
                  <a:pt x="1193" y="70060"/>
                  <a:pt x="207" y="70400"/>
                  <a:pt x="366" y="69217"/>
                </a:cubicBezTo>
                <a:cubicBezTo>
                  <a:pt x="336" y="69557"/>
                  <a:pt x="1800" y="67693"/>
                  <a:pt x="1640" y="67872"/>
                </a:cubicBezTo>
                <a:cubicBezTo>
                  <a:pt x="2406" y="66948"/>
                  <a:pt x="942" y="68374"/>
                  <a:pt x="875" y="68212"/>
                </a:cubicBezTo>
                <a:cubicBezTo>
                  <a:pt x="844" y="68115"/>
                  <a:pt x="1162" y="67353"/>
                  <a:pt x="1162" y="67353"/>
                </a:cubicBezTo>
                <a:cubicBezTo>
                  <a:pt x="1383" y="67110"/>
                  <a:pt x="1512" y="67029"/>
                  <a:pt x="1542" y="67029"/>
                </a:cubicBezTo>
                <a:cubicBezTo>
                  <a:pt x="1512" y="67029"/>
                  <a:pt x="1322" y="67029"/>
                  <a:pt x="1064" y="66850"/>
                </a:cubicBezTo>
                <a:cubicBezTo>
                  <a:pt x="-111" y="66105"/>
                  <a:pt x="1769" y="64241"/>
                  <a:pt x="1738" y="63997"/>
                </a:cubicBezTo>
                <a:cubicBezTo>
                  <a:pt x="1640" y="62895"/>
                  <a:pt x="973" y="63997"/>
                  <a:pt x="973" y="63235"/>
                </a:cubicBezTo>
                <a:cubicBezTo>
                  <a:pt x="942" y="61971"/>
                  <a:pt x="1610" y="62230"/>
                  <a:pt x="2020" y="61209"/>
                </a:cubicBezTo>
                <a:cubicBezTo>
                  <a:pt x="1928" y="61290"/>
                  <a:pt x="2216" y="60042"/>
                  <a:pt x="2247" y="60285"/>
                </a:cubicBezTo>
                <a:cubicBezTo>
                  <a:pt x="2216" y="59540"/>
                  <a:pt x="1928" y="60042"/>
                  <a:pt x="2057" y="59377"/>
                </a:cubicBezTo>
                <a:cubicBezTo>
                  <a:pt x="2057" y="59296"/>
                  <a:pt x="2437" y="59458"/>
                  <a:pt x="2437" y="59377"/>
                </a:cubicBezTo>
                <a:cubicBezTo>
                  <a:pt x="2498" y="58535"/>
                  <a:pt x="2247" y="58616"/>
                  <a:pt x="2247" y="58032"/>
                </a:cubicBezTo>
                <a:cubicBezTo>
                  <a:pt x="2179" y="56087"/>
                  <a:pt x="2755" y="56768"/>
                  <a:pt x="3104" y="56508"/>
                </a:cubicBezTo>
                <a:cubicBezTo>
                  <a:pt x="3166" y="56508"/>
                  <a:pt x="3362" y="56006"/>
                  <a:pt x="3423" y="56006"/>
                </a:cubicBezTo>
                <a:cubicBezTo>
                  <a:pt x="4470" y="54920"/>
                  <a:pt x="3166" y="56006"/>
                  <a:pt x="3006" y="56006"/>
                </a:cubicBezTo>
                <a:cubicBezTo>
                  <a:pt x="2816" y="56006"/>
                  <a:pt x="1959" y="55763"/>
                  <a:pt x="2247" y="54660"/>
                </a:cubicBezTo>
                <a:cubicBezTo>
                  <a:pt x="2406" y="53979"/>
                  <a:pt x="3202" y="55082"/>
                  <a:pt x="3423" y="54158"/>
                </a:cubicBezTo>
                <a:cubicBezTo>
                  <a:pt x="3521" y="53655"/>
                  <a:pt x="2816" y="54158"/>
                  <a:pt x="2724" y="53898"/>
                </a:cubicBezTo>
                <a:cubicBezTo>
                  <a:pt x="2755" y="53979"/>
                  <a:pt x="2786" y="52391"/>
                  <a:pt x="2724" y="52893"/>
                </a:cubicBezTo>
                <a:cubicBezTo>
                  <a:pt x="2945" y="50527"/>
                  <a:pt x="4348" y="49262"/>
                  <a:pt x="5873" y="47917"/>
                </a:cubicBezTo>
                <a:cubicBezTo>
                  <a:pt x="8960" y="45226"/>
                  <a:pt x="13579" y="43718"/>
                  <a:pt x="17046" y="43038"/>
                </a:cubicBezTo>
                <a:cubicBezTo>
                  <a:pt x="26020" y="41271"/>
                  <a:pt x="36336" y="42276"/>
                  <a:pt x="43944" y="46652"/>
                </a:cubicBezTo>
                <a:cubicBezTo>
                  <a:pt x="38755" y="43540"/>
                  <a:pt x="33536" y="41092"/>
                  <a:pt x="27931" y="40428"/>
                </a:cubicBezTo>
                <a:cubicBezTo>
                  <a:pt x="26277" y="40266"/>
                  <a:pt x="24495" y="40266"/>
                  <a:pt x="22712" y="40428"/>
                </a:cubicBezTo>
                <a:cubicBezTo>
                  <a:pt x="22333" y="40509"/>
                  <a:pt x="20005" y="40849"/>
                  <a:pt x="21058" y="40428"/>
                </a:cubicBezTo>
                <a:cubicBezTo>
                  <a:pt x="22682" y="39747"/>
                  <a:pt x="24654" y="39666"/>
                  <a:pt x="26339" y="39666"/>
                </a:cubicBezTo>
                <a:cubicBezTo>
                  <a:pt x="27043" y="39666"/>
                  <a:pt x="28630" y="39585"/>
                  <a:pt x="27423" y="39163"/>
                </a:cubicBezTo>
                <a:cubicBezTo>
                  <a:pt x="25861" y="38580"/>
                  <a:pt x="23637" y="39423"/>
                  <a:pt x="21757" y="39666"/>
                </a:cubicBezTo>
                <a:cubicBezTo>
                  <a:pt x="19656" y="39925"/>
                  <a:pt x="17744" y="40006"/>
                  <a:pt x="15962" y="40428"/>
                </a:cubicBezTo>
                <a:cubicBezTo>
                  <a:pt x="12238" y="41271"/>
                  <a:pt x="9499" y="42957"/>
                  <a:pt x="6639" y="45064"/>
                </a:cubicBezTo>
                <a:cubicBezTo>
                  <a:pt x="6290" y="45388"/>
                  <a:pt x="3643" y="47414"/>
                  <a:pt x="5077" y="45907"/>
                </a:cubicBezTo>
                <a:cubicBezTo>
                  <a:pt x="5714" y="45226"/>
                  <a:pt x="6351" y="44886"/>
                  <a:pt x="6988" y="44383"/>
                </a:cubicBezTo>
                <a:cubicBezTo>
                  <a:pt x="7147" y="44221"/>
                  <a:pt x="8391" y="43200"/>
                  <a:pt x="9695" y="42535"/>
                </a:cubicBezTo>
                <a:cubicBezTo>
                  <a:pt x="11600" y="41433"/>
                  <a:pt x="14087" y="40428"/>
                  <a:pt x="15582" y="40168"/>
                </a:cubicBezTo>
                <a:cubicBezTo>
                  <a:pt x="20354" y="39325"/>
                  <a:pt x="25800" y="38401"/>
                  <a:pt x="30161" y="38320"/>
                </a:cubicBezTo>
                <a:cubicBezTo>
                  <a:pt x="30700" y="38320"/>
                  <a:pt x="32581" y="38499"/>
                  <a:pt x="31846" y="38061"/>
                </a:cubicBezTo>
                <a:cubicBezTo>
                  <a:pt x="30798" y="37559"/>
                  <a:pt x="28630" y="37559"/>
                  <a:pt x="27833" y="37315"/>
                </a:cubicBezTo>
                <a:cubicBezTo>
                  <a:pt x="27006" y="37137"/>
                  <a:pt x="25003" y="37315"/>
                  <a:pt x="26339" y="37056"/>
                </a:cubicBezTo>
                <a:cubicBezTo>
                  <a:pt x="28789" y="36635"/>
                  <a:pt x="31276" y="37234"/>
                  <a:pt x="33408" y="37559"/>
                </a:cubicBezTo>
                <a:cubicBezTo>
                  <a:pt x="41714" y="38904"/>
                  <a:pt x="49640" y="44886"/>
                  <a:pt x="56262" y="52634"/>
                </a:cubicBezTo>
                <a:cubicBezTo>
                  <a:pt x="56262" y="52893"/>
                  <a:pt x="56354" y="52812"/>
                  <a:pt x="56452" y="52893"/>
                </a:cubicBezTo>
                <a:cubicBezTo>
                  <a:pt x="56452" y="53655"/>
                  <a:pt x="56862" y="52634"/>
                  <a:pt x="56452" y="52893"/>
                </a:cubicBezTo>
                <a:cubicBezTo>
                  <a:pt x="56452" y="52634"/>
                  <a:pt x="56323" y="52634"/>
                  <a:pt x="56262" y="52634"/>
                </a:cubicBezTo>
                <a:cubicBezTo>
                  <a:pt x="51901" y="46912"/>
                  <a:pt x="46902" y="42276"/>
                  <a:pt x="41334" y="39423"/>
                </a:cubicBezTo>
                <a:cubicBezTo>
                  <a:pt x="40440" y="38904"/>
                  <a:pt x="37702" y="37737"/>
                  <a:pt x="39484" y="38320"/>
                </a:cubicBezTo>
                <a:cubicBezTo>
                  <a:pt x="40728" y="38742"/>
                  <a:pt x="40280" y="37980"/>
                  <a:pt x="39674" y="37559"/>
                </a:cubicBezTo>
                <a:cubicBezTo>
                  <a:pt x="38976" y="37056"/>
                  <a:pt x="38339" y="36975"/>
                  <a:pt x="37769" y="36813"/>
                </a:cubicBezTo>
                <a:cubicBezTo>
                  <a:pt x="37830" y="36716"/>
                  <a:pt x="36813" y="35970"/>
                  <a:pt x="36654" y="36213"/>
                </a:cubicBezTo>
                <a:cubicBezTo>
                  <a:pt x="36783" y="35792"/>
                  <a:pt x="37481" y="35970"/>
                  <a:pt x="37610" y="36051"/>
                </a:cubicBezTo>
                <a:cubicBezTo>
                  <a:pt x="39006" y="36213"/>
                  <a:pt x="40568" y="36975"/>
                  <a:pt x="42032" y="37559"/>
                </a:cubicBezTo>
                <a:cubicBezTo>
                  <a:pt x="46296" y="39423"/>
                  <a:pt x="50210" y="42957"/>
                  <a:pt x="53683" y="46409"/>
                </a:cubicBezTo>
                <a:cubicBezTo>
                  <a:pt x="53714" y="47171"/>
                  <a:pt x="54094" y="46150"/>
                  <a:pt x="53683" y="46409"/>
                </a:cubicBezTo>
                <a:cubicBezTo>
                  <a:pt x="52985" y="44886"/>
                  <a:pt x="52029" y="44124"/>
                  <a:pt x="51135" y="43297"/>
                </a:cubicBezTo>
                <a:cubicBezTo>
                  <a:pt x="47411" y="39585"/>
                  <a:pt x="42957" y="37315"/>
                  <a:pt x="39104" y="34949"/>
                </a:cubicBezTo>
                <a:cubicBezTo>
                  <a:pt x="40856" y="35289"/>
                  <a:pt x="42449" y="36051"/>
                  <a:pt x="43913" y="36813"/>
                </a:cubicBezTo>
                <a:cubicBezTo>
                  <a:pt x="44005" y="36894"/>
                  <a:pt x="46173" y="38061"/>
                  <a:pt x="45187" y="37315"/>
                </a:cubicBezTo>
                <a:cubicBezTo>
                  <a:pt x="44673" y="36975"/>
                  <a:pt x="44930" y="37056"/>
                  <a:pt x="44005" y="36553"/>
                </a:cubicBezTo>
                <a:cubicBezTo>
                  <a:pt x="43209" y="36132"/>
                  <a:pt x="42412" y="35792"/>
                  <a:pt x="41842" y="35208"/>
                </a:cubicBezTo>
                <a:cubicBezTo>
                  <a:pt x="40189" y="33684"/>
                  <a:pt x="43049" y="34608"/>
                  <a:pt x="43117" y="34446"/>
                </a:cubicBezTo>
                <a:cubicBezTo>
                  <a:pt x="43086" y="34527"/>
                  <a:pt x="40918" y="33020"/>
                  <a:pt x="40856" y="32939"/>
                </a:cubicBezTo>
                <a:cubicBezTo>
                  <a:pt x="44293" y="33684"/>
                  <a:pt x="47000" y="36294"/>
                  <a:pt x="49959" y="38320"/>
                </a:cubicBezTo>
                <a:cubicBezTo>
                  <a:pt x="49990" y="39163"/>
                  <a:pt x="50369" y="38061"/>
                  <a:pt x="49959" y="38320"/>
                </a:cubicBezTo>
                <a:cubicBezTo>
                  <a:pt x="47319" y="35792"/>
                  <a:pt x="45310" y="34187"/>
                  <a:pt x="42320" y="32679"/>
                </a:cubicBezTo>
                <a:cubicBezTo>
                  <a:pt x="40409" y="31674"/>
                  <a:pt x="40280" y="31755"/>
                  <a:pt x="38216" y="30572"/>
                </a:cubicBezTo>
                <a:cubicBezTo>
                  <a:pt x="37959" y="30410"/>
                  <a:pt x="33947" y="29064"/>
                  <a:pt x="33885" y="28724"/>
                </a:cubicBezTo>
                <a:cubicBezTo>
                  <a:pt x="33885" y="28546"/>
                  <a:pt x="34265" y="28221"/>
                  <a:pt x="34296" y="28221"/>
                </a:cubicBezTo>
                <a:cubicBezTo>
                  <a:pt x="34872" y="28124"/>
                  <a:pt x="35319" y="28384"/>
                  <a:pt x="36048" y="28465"/>
                </a:cubicBezTo>
                <a:cubicBezTo>
                  <a:pt x="38247" y="28886"/>
                  <a:pt x="40091" y="29308"/>
                  <a:pt x="42130" y="30069"/>
                </a:cubicBezTo>
                <a:cubicBezTo>
                  <a:pt x="42222" y="30069"/>
                  <a:pt x="43239" y="30750"/>
                  <a:pt x="43405" y="30313"/>
                </a:cubicBezTo>
                <a:cubicBezTo>
                  <a:pt x="43466" y="30150"/>
                  <a:pt x="42161" y="29567"/>
                  <a:pt x="41842" y="29308"/>
                </a:cubicBezTo>
                <a:cubicBezTo>
                  <a:pt x="40280" y="28124"/>
                  <a:pt x="43178" y="28967"/>
                  <a:pt x="43686" y="29308"/>
                </a:cubicBezTo>
                <a:cubicBezTo>
                  <a:pt x="44581" y="29729"/>
                  <a:pt x="46553" y="30993"/>
                  <a:pt x="45659" y="30069"/>
                </a:cubicBezTo>
                <a:cubicBezTo>
                  <a:pt x="44195" y="28546"/>
                  <a:pt x="42767" y="28384"/>
                  <a:pt x="41334" y="27200"/>
                </a:cubicBezTo>
                <a:cubicBezTo>
                  <a:pt x="40250" y="26276"/>
                  <a:pt x="41585" y="26536"/>
                  <a:pt x="42130" y="26698"/>
                </a:cubicBezTo>
                <a:cubicBezTo>
                  <a:pt x="43496" y="27038"/>
                  <a:pt x="43974" y="27038"/>
                  <a:pt x="45279" y="27703"/>
                </a:cubicBezTo>
                <a:cubicBezTo>
                  <a:pt x="45787" y="27962"/>
                  <a:pt x="47699" y="29389"/>
                  <a:pt x="46553" y="28221"/>
                </a:cubicBezTo>
                <a:cubicBezTo>
                  <a:pt x="46137" y="27800"/>
                  <a:pt x="45408" y="27460"/>
                  <a:pt x="45058" y="27200"/>
                </a:cubicBezTo>
                <a:cubicBezTo>
                  <a:pt x="44133" y="26536"/>
                  <a:pt x="43239" y="25514"/>
                  <a:pt x="42608" y="25093"/>
                </a:cubicBezTo>
                <a:cubicBezTo>
                  <a:pt x="41842" y="24590"/>
                  <a:pt x="40630" y="24428"/>
                  <a:pt x="39870" y="23828"/>
                </a:cubicBezTo>
                <a:cubicBezTo>
                  <a:pt x="38694" y="22823"/>
                  <a:pt x="40789" y="23326"/>
                  <a:pt x="40856" y="22823"/>
                </a:cubicBezTo>
                <a:cubicBezTo>
                  <a:pt x="40872" y="22653"/>
                  <a:pt x="40735" y="22568"/>
                  <a:pt x="40591" y="22536"/>
                </a:cubicBezTo>
                <a:lnTo>
                  <a:pt x="40405" y="22524"/>
                </a:lnTo>
                <a:lnTo>
                  <a:pt x="40689" y="22431"/>
                </a:lnTo>
                <a:cubicBezTo>
                  <a:pt x="41066" y="22398"/>
                  <a:pt x="41389" y="22629"/>
                  <a:pt x="42032" y="22823"/>
                </a:cubicBezTo>
                <a:cubicBezTo>
                  <a:pt x="42253" y="23585"/>
                  <a:pt x="42669" y="22483"/>
                  <a:pt x="42032" y="22823"/>
                </a:cubicBezTo>
                <a:cubicBezTo>
                  <a:pt x="41812" y="22321"/>
                  <a:pt x="40728" y="21981"/>
                  <a:pt x="41653" y="21981"/>
                </a:cubicBezTo>
                <a:cubicBezTo>
                  <a:pt x="42480" y="21981"/>
                  <a:pt x="44195" y="23326"/>
                  <a:pt x="44673" y="23326"/>
                </a:cubicBezTo>
                <a:cubicBezTo>
                  <a:pt x="44899" y="23747"/>
                  <a:pt x="45187" y="23828"/>
                  <a:pt x="45567" y="23828"/>
                </a:cubicBezTo>
                <a:cubicBezTo>
                  <a:pt x="45695" y="24590"/>
                  <a:pt x="46075" y="23585"/>
                  <a:pt x="45567" y="23828"/>
                </a:cubicBezTo>
                <a:cubicBezTo>
                  <a:pt x="45340" y="23407"/>
                  <a:pt x="45058" y="23326"/>
                  <a:pt x="44673" y="23326"/>
                </a:cubicBezTo>
                <a:cubicBezTo>
                  <a:pt x="43625" y="22062"/>
                  <a:pt x="42222" y="21818"/>
                  <a:pt x="41046" y="20975"/>
                </a:cubicBezTo>
                <a:cubicBezTo>
                  <a:pt x="44673" y="21138"/>
                  <a:pt x="47221" y="23164"/>
                  <a:pt x="50277" y="25595"/>
                </a:cubicBezTo>
                <a:cubicBezTo>
                  <a:pt x="52538" y="27541"/>
                  <a:pt x="54829" y="30150"/>
                  <a:pt x="56832" y="32420"/>
                </a:cubicBezTo>
                <a:cubicBezTo>
                  <a:pt x="60299" y="36213"/>
                  <a:pt x="62749" y="40687"/>
                  <a:pt x="65549" y="45388"/>
                </a:cubicBezTo>
                <a:cubicBezTo>
                  <a:pt x="65996" y="46069"/>
                  <a:pt x="68066" y="50284"/>
                  <a:pt x="68385" y="50024"/>
                </a:cubicBezTo>
                <a:cubicBezTo>
                  <a:pt x="68575" y="49862"/>
                  <a:pt x="68385" y="49684"/>
                  <a:pt x="68287" y="49522"/>
                </a:cubicBezTo>
                <a:cubicBezTo>
                  <a:pt x="67650" y="47917"/>
                  <a:pt x="66375" y="45907"/>
                  <a:pt x="65934" y="45064"/>
                </a:cubicBezTo>
                <a:cubicBezTo>
                  <a:pt x="62970" y="39844"/>
                  <a:pt x="60587" y="35630"/>
                  <a:pt x="57310" y="31334"/>
                </a:cubicBezTo>
                <a:cubicBezTo>
                  <a:pt x="53395" y="26195"/>
                  <a:pt x="49322" y="22402"/>
                  <a:pt x="44771" y="19209"/>
                </a:cubicBezTo>
                <a:cubicBezTo>
                  <a:pt x="44483" y="18949"/>
                  <a:pt x="44005" y="18868"/>
                  <a:pt x="43784" y="18609"/>
                </a:cubicBezTo>
                <a:cubicBezTo>
                  <a:pt x="43784" y="18609"/>
                  <a:pt x="44673" y="18528"/>
                  <a:pt x="44005" y="18106"/>
                </a:cubicBezTo>
                <a:cubicBezTo>
                  <a:pt x="43276" y="17685"/>
                  <a:pt x="41653" y="16923"/>
                  <a:pt x="41334" y="16599"/>
                </a:cubicBezTo>
                <a:cubicBezTo>
                  <a:pt x="45438" y="17944"/>
                  <a:pt x="48942" y="20894"/>
                  <a:pt x="52409" y="23828"/>
                </a:cubicBezTo>
                <a:cubicBezTo>
                  <a:pt x="52440" y="24169"/>
                  <a:pt x="52599" y="24088"/>
                  <a:pt x="52728" y="24088"/>
                </a:cubicBezTo>
                <a:cubicBezTo>
                  <a:pt x="52728" y="24428"/>
                  <a:pt x="52887" y="24347"/>
                  <a:pt x="53016" y="24347"/>
                </a:cubicBezTo>
                <a:cubicBezTo>
                  <a:pt x="53077" y="24769"/>
                  <a:pt x="53144" y="24347"/>
                  <a:pt x="53016" y="24347"/>
                </a:cubicBezTo>
                <a:cubicBezTo>
                  <a:pt x="52985" y="24007"/>
                  <a:pt x="52826" y="24169"/>
                  <a:pt x="52728" y="24088"/>
                </a:cubicBezTo>
                <a:cubicBezTo>
                  <a:pt x="52697" y="23747"/>
                  <a:pt x="52538" y="23828"/>
                  <a:pt x="52409" y="23828"/>
                </a:cubicBezTo>
                <a:cubicBezTo>
                  <a:pt x="50816" y="21559"/>
                  <a:pt x="49003" y="19954"/>
                  <a:pt x="47221" y="18106"/>
                </a:cubicBezTo>
                <a:cubicBezTo>
                  <a:pt x="47637" y="18366"/>
                  <a:pt x="47251" y="17344"/>
                  <a:pt x="47221" y="18106"/>
                </a:cubicBezTo>
                <a:cubicBezTo>
                  <a:pt x="46553" y="18106"/>
                  <a:pt x="46296" y="17344"/>
                  <a:pt x="46841" y="17344"/>
                </a:cubicBezTo>
                <a:cubicBezTo>
                  <a:pt x="47986" y="17344"/>
                  <a:pt x="49800" y="19533"/>
                  <a:pt x="50565" y="19711"/>
                </a:cubicBezTo>
                <a:cubicBezTo>
                  <a:pt x="50565" y="19954"/>
                  <a:pt x="50755" y="19873"/>
                  <a:pt x="50847" y="19954"/>
                </a:cubicBezTo>
                <a:cubicBezTo>
                  <a:pt x="50884" y="20214"/>
                  <a:pt x="51043" y="20133"/>
                  <a:pt x="51135" y="20214"/>
                </a:cubicBezTo>
                <a:cubicBezTo>
                  <a:pt x="51166" y="20975"/>
                  <a:pt x="51552" y="19954"/>
                  <a:pt x="51135" y="20214"/>
                </a:cubicBezTo>
                <a:cubicBezTo>
                  <a:pt x="51135" y="19873"/>
                  <a:pt x="50976" y="19954"/>
                  <a:pt x="50847" y="19954"/>
                </a:cubicBezTo>
                <a:cubicBezTo>
                  <a:pt x="50847" y="19630"/>
                  <a:pt x="50688" y="19711"/>
                  <a:pt x="50565" y="19711"/>
                </a:cubicBezTo>
                <a:cubicBezTo>
                  <a:pt x="49732" y="18528"/>
                  <a:pt x="49224" y="18187"/>
                  <a:pt x="48115" y="17344"/>
                </a:cubicBezTo>
                <a:cubicBezTo>
                  <a:pt x="47986" y="17263"/>
                  <a:pt x="45469" y="15577"/>
                  <a:pt x="45469" y="15253"/>
                </a:cubicBezTo>
                <a:cubicBezTo>
                  <a:pt x="45469" y="15253"/>
                  <a:pt x="47760" y="15918"/>
                  <a:pt x="46841" y="15253"/>
                </a:cubicBezTo>
                <a:cubicBezTo>
                  <a:pt x="45377" y="14232"/>
                  <a:pt x="44195" y="13648"/>
                  <a:pt x="42829" y="12968"/>
                </a:cubicBezTo>
                <a:cubicBezTo>
                  <a:pt x="42480" y="12806"/>
                  <a:pt x="40507" y="11622"/>
                  <a:pt x="41934" y="12125"/>
                </a:cubicBezTo>
                <a:cubicBezTo>
                  <a:pt x="45340" y="13470"/>
                  <a:pt x="47950" y="15334"/>
                  <a:pt x="50755" y="17847"/>
                </a:cubicBezTo>
                <a:cubicBezTo>
                  <a:pt x="50976" y="18025"/>
                  <a:pt x="52409" y="19290"/>
                  <a:pt x="51931" y="18609"/>
                </a:cubicBezTo>
                <a:cubicBezTo>
                  <a:pt x="50725" y="17101"/>
                  <a:pt x="49512" y="15756"/>
                  <a:pt x="48207" y="14735"/>
                </a:cubicBezTo>
                <a:cubicBezTo>
                  <a:pt x="49512" y="15156"/>
                  <a:pt x="50437" y="16680"/>
                  <a:pt x="51643" y="17344"/>
                </a:cubicBezTo>
                <a:cubicBezTo>
                  <a:pt x="51711" y="17685"/>
                  <a:pt x="51772" y="17344"/>
                  <a:pt x="51643" y="17344"/>
                </a:cubicBezTo>
                <a:cubicBezTo>
                  <a:pt x="51043" y="16501"/>
                  <a:pt x="50467" y="15577"/>
                  <a:pt x="49861" y="14735"/>
                </a:cubicBezTo>
                <a:cubicBezTo>
                  <a:pt x="50596" y="14735"/>
                  <a:pt x="51006" y="15837"/>
                  <a:pt x="51552" y="16080"/>
                </a:cubicBezTo>
                <a:cubicBezTo>
                  <a:pt x="51803" y="16177"/>
                  <a:pt x="52091" y="15837"/>
                  <a:pt x="52409" y="16080"/>
                </a:cubicBezTo>
                <a:cubicBezTo>
                  <a:pt x="52599" y="16177"/>
                  <a:pt x="53555" y="17685"/>
                  <a:pt x="53812" y="17604"/>
                </a:cubicBezTo>
                <a:cubicBezTo>
                  <a:pt x="54253" y="17344"/>
                  <a:pt x="53205" y="16761"/>
                  <a:pt x="53107" y="16599"/>
                </a:cubicBezTo>
                <a:cubicBezTo>
                  <a:pt x="53077" y="16420"/>
                  <a:pt x="53297" y="16177"/>
                  <a:pt x="53395" y="16339"/>
                </a:cubicBezTo>
                <a:cubicBezTo>
                  <a:pt x="52250" y="14232"/>
                  <a:pt x="50406" y="12627"/>
                  <a:pt x="47827" y="10860"/>
                </a:cubicBezTo>
                <a:cubicBezTo>
                  <a:pt x="46553" y="9936"/>
                  <a:pt x="43656" y="8250"/>
                  <a:pt x="42320" y="7505"/>
                </a:cubicBezTo>
                <a:cubicBezTo>
                  <a:pt x="42222" y="7408"/>
                  <a:pt x="41107" y="6565"/>
                  <a:pt x="41744" y="6743"/>
                </a:cubicBezTo>
                <a:cubicBezTo>
                  <a:pt x="44072" y="7327"/>
                  <a:pt x="46682" y="8753"/>
                  <a:pt x="48556" y="9012"/>
                </a:cubicBezTo>
                <a:cubicBezTo>
                  <a:pt x="48526" y="8850"/>
                  <a:pt x="48752" y="8510"/>
                  <a:pt x="48905" y="9012"/>
                </a:cubicBezTo>
                <a:cubicBezTo>
                  <a:pt x="49579" y="8931"/>
                  <a:pt x="50088" y="9855"/>
                  <a:pt x="50565" y="10098"/>
                </a:cubicBezTo>
                <a:cubicBezTo>
                  <a:pt x="50976" y="10277"/>
                  <a:pt x="52189" y="10536"/>
                  <a:pt x="51552" y="9855"/>
                </a:cubicBezTo>
                <a:cubicBezTo>
                  <a:pt x="50210" y="8332"/>
                  <a:pt x="48813" y="8169"/>
                  <a:pt x="47637" y="6484"/>
                </a:cubicBezTo>
                <a:cubicBezTo>
                  <a:pt x="45947" y="3955"/>
                  <a:pt x="49034" y="6321"/>
                  <a:pt x="49769" y="6986"/>
                </a:cubicBezTo>
                <a:cubicBezTo>
                  <a:pt x="50210" y="7327"/>
                  <a:pt x="50596" y="7586"/>
                  <a:pt x="51043" y="8007"/>
                </a:cubicBezTo>
                <a:cubicBezTo>
                  <a:pt x="51484" y="8429"/>
                  <a:pt x="52856" y="9596"/>
                  <a:pt x="52219" y="8753"/>
                </a:cubicBezTo>
                <a:cubicBezTo>
                  <a:pt x="51613" y="8007"/>
                  <a:pt x="51006" y="7505"/>
                  <a:pt x="50467" y="6986"/>
                </a:cubicBezTo>
                <a:cubicBezTo>
                  <a:pt x="50057" y="6565"/>
                  <a:pt x="47570" y="3452"/>
                  <a:pt x="49291" y="4376"/>
                </a:cubicBezTo>
                <a:cubicBezTo>
                  <a:pt x="50020" y="4717"/>
                  <a:pt x="50786" y="5819"/>
                  <a:pt x="51552" y="6484"/>
                </a:cubicBezTo>
                <a:cubicBezTo>
                  <a:pt x="53971" y="8591"/>
                  <a:pt x="56103" y="10536"/>
                  <a:pt x="58204" y="12968"/>
                </a:cubicBezTo>
                <a:cubicBezTo>
                  <a:pt x="63827" y="19290"/>
                  <a:pt x="68575" y="29389"/>
                  <a:pt x="73377" y="37315"/>
                </a:cubicBezTo>
                <a:cubicBezTo>
                  <a:pt x="75766" y="41271"/>
                  <a:pt x="78474" y="44886"/>
                  <a:pt x="81334" y="46993"/>
                </a:cubicBezTo>
                <a:cubicBezTo>
                  <a:pt x="81273" y="46993"/>
                  <a:pt x="81212" y="47074"/>
                  <a:pt x="81144" y="47171"/>
                </a:cubicBezTo>
                <a:cubicBezTo>
                  <a:pt x="81144" y="47171"/>
                  <a:pt x="82290" y="48014"/>
                  <a:pt x="82608" y="48176"/>
                </a:cubicBezTo>
                <a:cubicBezTo>
                  <a:pt x="83913" y="49100"/>
                  <a:pt x="86014" y="50705"/>
                  <a:pt x="87227" y="50786"/>
                </a:cubicBezTo>
                <a:cubicBezTo>
                  <a:pt x="87196" y="51370"/>
                  <a:pt x="87576" y="50948"/>
                  <a:pt x="87705" y="51045"/>
                </a:cubicBezTo>
                <a:cubicBezTo>
                  <a:pt x="88115" y="51872"/>
                  <a:pt x="88532" y="50786"/>
                  <a:pt x="87705" y="51045"/>
                </a:cubicBezTo>
                <a:cubicBezTo>
                  <a:pt x="87735" y="50527"/>
                  <a:pt x="87356" y="50948"/>
                  <a:pt x="87227" y="50786"/>
                </a:cubicBezTo>
                <a:cubicBezTo>
                  <a:pt x="86248" y="50032"/>
                  <a:pt x="85125" y="49607"/>
                  <a:pt x="84087" y="48942"/>
                </a:cubicBezTo>
                <a:lnTo>
                  <a:pt x="83160" y="48233"/>
                </a:lnTo>
                <a:lnTo>
                  <a:pt x="83259" y="48207"/>
                </a:lnTo>
                <a:cubicBezTo>
                  <a:pt x="83327" y="48176"/>
                  <a:pt x="83389" y="48136"/>
                  <a:pt x="83405" y="48176"/>
                </a:cubicBezTo>
                <a:cubicBezTo>
                  <a:pt x="83215" y="47495"/>
                  <a:pt x="82290" y="47252"/>
                  <a:pt x="81334" y="46409"/>
                </a:cubicBezTo>
                <a:cubicBezTo>
                  <a:pt x="73604" y="39325"/>
                  <a:pt x="68697" y="26698"/>
                  <a:pt x="62112" y="16842"/>
                </a:cubicBezTo>
                <a:cubicBezTo>
                  <a:pt x="60109" y="13811"/>
                  <a:pt x="57787" y="11282"/>
                  <a:pt x="55656" y="8510"/>
                </a:cubicBezTo>
                <a:cubicBezTo>
                  <a:pt x="55405" y="8169"/>
                  <a:pt x="54253" y="6565"/>
                  <a:pt x="55080" y="7245"/>
                </a:cubicBezTo>
                <a:cubicBezTo>
                  <a:pt x="56391" y="8250"/>
                  <a:pt x="57885" y="10698"/>
                  <a:pt x="58902" y="10358"/>
                </a:cubicBezTo>
                <a:cubicBezTo>
                  <a:pt x="58902" y="11120"/>
                  <a:pt x="59319" y="10098"/>
                  <a:pt x="58902" y="10358"/>
                </a:cubicBezTo>
                <a:cubicBezTo>
                  <a:pt x="57885" y="9272"/>
                  <a:pt x="56293" y="5819"/>
                  <a:pt x="55080" y="4133"/>
                </a:cubicBezTo>
                <a:cubicBezTo>
                  <a:pt x="54731" y="3614"/>
                  <a:pt x="53046" y="2107"/>
                  <a:pt x="54002" y="1766"/>
                </a:cubicBezTo>
                <a:cubicBezTo>
                  <a:pt x="55405" y="2609"/>
                  <a:pt x="56421" y="4295"/>
                  <a:pt x="57916" y="4879"/>
                </a:cubicBezTo>
                <a:cubicBezTo>
                  <a:pt x="57947" y="5641"/>
                  <a:pt x="58333" y="4636"/>
                  <a:pt x="57916" y="4879"/>
                </a:cubicBezTo>
                <a:cubicBezTo>
                  <a:pt x="57536" y="3955"/>
                  <a:pt x="56960" y="3712"/>
                  <a:pt x="56550" y="3112"/>
                </a:cubicBezTo>
                <a:cubicBezTo>
                  <a:pt x="55049" y="923"/>
                  <a:pt x="58045" y="4036"/>
                  <a:pt x="58014" y="4133"/>
                </a:cubicBezTo>
                <a:cubicBezTo>
                  <a:pt x="58333" y="3793"/>
                  <a:pt x="57089" y="2107"/>
                  <a:pt x="57022" y="1766"/>
                </a:cubicBezTo>
                <a:cubicBezTo>
                  <a:pt x="57022" y="1847"/>
                  <a:pt x="57567" y="1945"/>
                  <a:pt x="57628" y="1766"/>
                </a:cubicBezTo>
                <a:cubicBezTo>
                  <a:pt x="57855" y="1102"/>
                  <a:pt x="56740" y="761"/>
                  <a:pt x="5655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13" y="323850"/>
            <a:ext cx="4419331" cy="44193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5421875" y="1958000"/>
            <a:ext cx="268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Care for the persecuted (v.3)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5092363" y="2028275"/>
            <a:ext cx="209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421878" y="1238737"/>
            <a:ext cx="272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Love one another (v.1)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5092363" y="1309021"/>
            <a:ext cx="209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5421878" y="1598364"/>
            <a:ext cx="239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Show hospitality (v.2)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5092363" y="1668648"/>
            <a:ext cx="209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1029400" y="1635950"/>
            <a:ext cx="31506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Life Foundations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5421875" y="2317763"/>
            <a:ext cx="268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Honour marriage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(v.4)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5092363" y="2388038"/>
            <a:ext cx="209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5421875" y="2677550"/>
            <a:ext cx="268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Don’t love money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(v.5)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5092363" y="2747825"/>
            <a:ext cx="209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5421875" y="3037325"/>
            <a:ext cx="268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Be Content</a:t>
            </a: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(v.5)</a:t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5092363" y="3107600"/>
            <a:ext cx="209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42">
      <a:dk1>
        <a:srgbClr val="B4B4B4"/>
      </a:dk1>
      <a:lt1>
        <a:srgbClr val="FFFFFF"/>
      </a:lt1>
      <a:dk2>
        <a:srgbClr val="151540"/>
      </a:dk2>
      <a:lt2>
        <a:srgbClr val="FFFFFF"/>
      </a:lt2>
      <a:accent1>
        <a:srgbClr val="151540"/>
      </a:accent1>
      <a:accent2>
        <a:srgbClr val="F32F7F"/>
      </a:accent2>
      <a:accent3>
        <a:srgbClr val="71B278"/>
      </a:accent3>
      <a:accent4>
        <a:srgbClr val="52ACB5"/>
      </a:accent4>
      <a:accent5>
        <a:srgbClr val="1286DD"/>
      </a:accent5>
      <a:accent6>
        <a:srgbClr val="CDCED1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