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9"/>
  </p:handoutMasterIdLst>
  <p:sldIdLst>
    <p:sldId id="260" r:id="rId2"/>
    <p:sldId id="286" r:id="rId3"/>
    <p:sldId id="285" r:id="rId4"/>
    <p:sldId id="265" r:id="rId5"/>
    <p:sldId id="261" r:id="rId6"/>
    <p:sldId id="284" r:id="rId7"/>
    <p:sldId id="277" r:id="rId8"/>
    <p:sldId id="279" r:id="rId9"/>
    <p:sldId id="274" r:id="rId10"/>
    <p:sldId id="280" r:id="rId11"/>
    <p:sldId id="271" r:id="rId12"/>
    <p:sldId id="272" r:id="rId13"/>
    <p:sldId id="288" r:id="rId14"/>
    <p:sldId id="281" r:id="rId15"/>
    <p:sldId id="291" r:id="rId16"/>
    <p:sldId id="290" r:id="rId17"/>
    <p:sldId id="276" r:id="rId1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29"/>
    <p:restoredTop sz="94679"/>
  </p:normalViewPr>
  <p:slideViewPr>
    <p:cSldViewPr snapToGrid="0" snapToObjects="1">
      <p:cViewPr varScale="1">
        <p:scale>
          <a:sx n="104" d="100"/>
          <a:sy n="104" d="100"/>
        </p:scale>
        <p:origin x="90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4F014E-5BEE-844C-B8C9-A45B6B412956}"/>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21E2EF-9711-B24D-99D0-1C5ABAAE7EE1}"/>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7135E6E-A5DC-D645-A6EA-5B3D78373576}" type="datetimeFigureOut">
              <a:rPr lang="en-US" smtClean="0"/>
              <a:t>7/6/19</a:t>
            </a:fld>
            <a:endParaRPr lang="en-US"/>
          </a:p>
        </p:txBody>
      </p:sp>
      <p:sp>
        <p:nvSpPr>
          <p:cNvPr id="4" name="Footer Placeholder 3">
            <a:extLst>
              <a:ext uri="{FF2B5EF4-FFF2-40B4-BE49-F238E27FC236}">
                <a16:creationId xmlns:a16="http://schemas.microsoft.com/office/drawing/2014/main" id="{9BB718ED-1C65-6944-AB36-82F321BC16B3}"/>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C46370-8722-3246-99D2-E4C11A2AB9A0}"/>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CA73E86-6D41-F24F-A667-DA4D8C5C701A}" type="slidenum">
              <a:rPr lang="en-US" smtClean="0"/>
              <a:t>‹#›</a:t>
            </a:fld>
            <a:endParaRPr lang="en-US"/>
          </a:p>
        </p:txBody>
      </p:sp>
    </p:spTree>
    <p:extLst>
      <p:ext uri="{BB962C8B-B14F-4D97-AF65-F5344CB8AC3E}">
        <p14:creationId xmlns:p14="http://schemas.microsoft.com/office/powerpoint/2010/main" val="66019557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E1-026B-EF47-A8A8-08D64A405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0B649D-815A-6F42-A511-0D597B82B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9B7E5F8-C0E5-774D-B0E7-1FC00142697D}"/>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5" name="Footer Placeholder 4">
            <a:extLst>
              <a:ext uri="{FF2B5EF4-FFF2-40B4-BE49-F238E27FC236}">
                <a16:creationId xmlns:a16="http://schemas.microsoft.com/office/drawing/2014/main" id="{21F833F0-5B4A-3B46-A1E6-E2522DE049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F1C3EB-0187-2C4A-B948-1445A04C3CFB}"/>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428553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F105-8AB5-394C-AFEB-7E1975F19F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4F0AEA-F550-2549-BAF0-D3443F6EF5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387BE1-D2EC-6748-A6E0-30F10A4FA832}"/>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5" name="Footer Placeholder 4">
            <a:extLst>
              <a:ext uri="{FF2B5EF4-FFF2-40B4-BE49-F238E27FC236}">
                <a16:creationId xmlns:a16="http://schemas.microsoft.com/office/drawing/2014/main" id="{796A8C1C-D3E4-3B4D-85D6-F162BE942A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5ED084-EEBC-4D40-969A-AA2F940CE039}"/>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716527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243D47-56DD-A849-9410-E0D1A9A8BDA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F6FA0F-5FDA-904A-9D5A-17D0CE12B3B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674587-295D-4141-91E2-8B45B327A46B}"/>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5" name="Footer Placeholder 4">
            <a:extLst>
              <a:ext uri="{FF2B5EF4-FFF2-40B4-BE49-F238E27FC236}">
                <a16:creationId xmlns:a16="http://schemas.microsoft.com/office/drawing/2014/main" id="{A749DCF4-BEFA-2842-9C59-E74B427F1C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EA246-E0B1-3A41-B7D3-2512535DE435}"/>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2097257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A0B4-E767-E04B-9CB5-361776AC91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3A8E85-9ABD-284A-9649-72AB67462C7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4E2FDC-CD3E-AB47-8E0F-E739F2DA23F8}"/>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5" name="Footer Placeholder 4">
            <a:extLst>
              <a:ext uri="{FF2B5EF4-FFF2-40B4-BE49-F238E27FC236}">
                <a16:creationId xmlns:a16="http://schemas.microsoft.com/office/drawing/2014/main" id="{BBDA3A44-D43A-F54C-B263-513132B592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5513DD-F859-D444-9FB6-AC080CCB88A8}"/>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569600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F51D8-6082-1943-8CDB-AD541D510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AFF4A77-E654-7245-9C7A-7B61F1D221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F7A053D-B834-BC4A-AFB9-363EE05ECAA7}"/>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5" name="Footer Placeholder 4">
            <a:extLst>
              <a:ext uri="{FF2B5EF4-FFF2-40B4-BE49-F238E27FC236}">
                <a16:creationId xmlns:a16="http://schemas.microsoft.com/office/drawing/2014/main" id="{B0109EFA-67CE-1844-806E-9796D242CB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B1696-DFBB-4240-AC31-047CB70A8923}"/>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781914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4681-24A2-6347-B02F-44A10DE7A6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8CB91B-3443-AB42-9031-3CCD81FF5F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F06D47A-3E87-D140-8914-809FE8C0937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3C79AC-54E1-D34D-BF4B-0BA3A0A263BD}"/>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6" name="Footer Placeholder 5">
            <a:extLst>
              <a:ext uri="{FF2B5EF4-FFF2-40B4-BE49-F238E27FC236}">
                <a16:creationId xmlns:a16="http://schemas.microsoft.com/office/drawing/2014/main" id="{EB7A27EB-49D5-7746-997A-56B4E79F2B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F91437-28D3-D04E-9812-D216E6A40BDD}"/>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3797071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296B1-10D4-CB45-8528-8B01030B9C5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B9D135-4940-BF46-B3CA-98725C8B84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ECA9D3-6250-DE4C-A0DE-9C4568779F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8F0C00C-CEAE-2042-9DA2-ED6C73B5AE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4B8F657-CA96-044F-8773-6929E0B5AD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41C6CBA-B872-5740-B7F8-6FA1F6FC8127}"/>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8" name="Footer Placeholder 7">
            <a:extLst>
              <a:ext uri="{FF2B5EF4-FFF2-40B4-BE49-F238E27FC236}">
                <a16:creationId xmlns:a16="http://schemas.microsoft.com/office/drawing/2014/main" id="{03967340-57B9-464B-A299-DC91FC46252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D7C7416-61D8-A745-8464-314BD27A7E46}"/>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94629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379E5-64C3-DC47-AE1C-D3D5B61424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08BBBEB-12C1-7640-9B19-E1649D37DB99}"/>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4" name="Footer Placeholder 3">
            <a:extLst>
              <a:ext uri="{FF2B5EF4-FFF2-40B4-BE49-F238E27FC236}">
                <a16:creationId xmlns:a16="http://schemas.microsoft.com/office/drawing/2014/main" id="{C3A89CC0-1ABE-B547-9016-C91056A930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50F60D-D331-6144-BDE8-BF6A2FC934E6}"/>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248431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3B262-271F-FF4B-83FC-F9F89D794537}"/>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3" name="Footer Placeholder 2">
            <a:extLst>
              <a:ext uri="{FF2B5EF4-FFF2-40B4-BE49-F238E27FC236}">
                <a16:creationId xmlns:a16="http://schemas.microsoft.com/office/drawing/2014/main" id="{101BD7E7-DF66-624F-B08F-509A4D8A399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DA4B04-AFE5-EA45-B7AA-EBDEE78009F0}"/>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671564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43E2-E0DD-D540-81A2-6EBDE87BF8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37F664-A53C-C548-8707-9D4A4B0E01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C7DBC9B-41F7-9440-AD5F-977489330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8E3DDD-3DBB-1C4C-943F-FC26CB53D033}"/>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6" name="Footer Placeholder 5">
            <a:extLst>
              <a:ext uri="{FF2B5EF4-FFF2-40B4-BE49-F238E27FC236}">
                <a16:creationId xmlns:a16="http://schemas.microsoft.com/office/drawing/2014/main" id="{D0FB70B5-6663-F246-BB97-8DDEC91B01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D16E23-6406-684C-B2DE-C441E713CA2F}"/>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358219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36789-060A-7741-8969-CD035074B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239A4F-FAB4-A94C-B5E7-C45323F5DA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C1D57A-0AA8-A343-A24C-D6F7A3EB2B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784B89-B869-7840-A065-20FC6F83E18E}"/>
              </a:ext>
            </a:extLst>
          </p:cNvPr>
          <p:cNvSpPr>
            <a:spLocks noGrp="1"/>
          </p:cNvSpPr>
          <p:nvPr>
            <p:ph type="dt" sz="half" idx="10"/>
          </p:nvPr>
        </p:nvSpPr>
        <p:spPr/>
        <p:txBody>
          <a:bodyPr/>
          <a:lstStyle/>
          <a:p>
            <a:fld id="{A7052C34-F77B-EB4E-81A7-593B2C193984}" type="datetimeFigureOut">
              <a:rPr lang="en-GB" smtClean="0"/>
              <a:t>06/07/2019</a:t>
            </a:fld>
            <a:endParaRPr lang="en-GB"/>
          </a:p>
        </p:txBody>
      </p:sp>
      <p:sp>
        <p:nvSpPr>
          <p:cNvPr id="6" name="Footer Placeholder 5">
            <a:extLst>
              <a:ext uri="{FF2B5EF4-FFF2-40B4-BE49-F238E27FC236}">
                <a16:creationId xmlns:a16="http://schemas.microsoft.com/office/drawing/2014/main" id="{75A64075-8E36-674E-BA76-AEC8008556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71EF2-B30B-AB44-B3DE-A46FCB5CF1AA}"/>
              </a:ext>
            </a:extLst>
          </p:cNvPr>
          <p:cNvSpPr>
            <a:spLocks noGrp="1"/>
          </p:cNvSpPr>
          <p:nvPr>
            <p:ph type="sldNum" sz="quarter" idx="12"/>
          </p:nvPr>
        </p:nvSpPr>
        <p:spPr/>
        <p:txBody>
          <a:bodyPr/>
          <a:lstStyle/>
          <a:p>
            <a:fld id="{518EF5DD-1608-9541-9527-35C47A30F706}" type="slidenum">
              <a:rPr lang="en-GB" smtClean="0"/>
              <a:t>‹#›</a:t>
            </a:fld>
            <a:endParaRPr lang="en-GB"/>
          </a:p>
        </p:txBody>
      </p:sp>
    </p:spTree>
    <p:extLst>
      <p:ext uri="{BB962C8B-B14F-4D97-AF65-F5344CB8AC3E}">
        <p14:creationId xmlns:p14="http://schemas.microsoft.com/office/powerpoint/2010/main" val="105571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3438F5-968D-6A45-8F5A-8984A80FB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84B4F6-1C9E-9B47-83DB-897BC12E57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D1E06A-0006-BA45-950A-FBD05C315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052C34-F77B-EB4E-81A7-593B2C193984}" type="datetimeFigureOut">
              <a:rPr lang="en-GB" smtClean="0"/>
              <a:t>06/07/2019</a:t>
            </a:fld>
            <a:endParaRPr lang="en-GB"/>
          </a:p>
        </p:txBody>
      </p:sp>
      <p:sp>
        <p:nvSpPr>
          <p:cNvPr id="5" name="Footer Placeholder 4">
            <a:extLst>
              <a:ext uri="{FF2B5EF4-FFF2-40B4-BE49-F238E27FC236}">
                <a16:creationId xmlns:a16="http://schemas.microsoft.com/office/drawing/2014/main" id="{DDC61D2A-9264-1A4B-B2B4-C5529372DD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B5781-80C4-9346-A0D2-CFD95A0B58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EF5DD-1608-9541-9527-35C47A30F706}" type="slidenum">
              <a:rPr lang="en-GB" smtClean="0"/>
              <a:t>‹#›</a:t>
            </a:fld>
            <a:endParaRPr lang="en-GB"/>
          </a:p>
        </p:txBody>
      </p:sp>
    </p:spTree>
    <p:extLst>
      <p:ext uri="{BB962C8B-B14F-4D97-AF65-F5344CB8AC3E}">
        <p14:creationId xmlns:p14="http://schemas.microsoft.com/office/powerpoint/2010/main" val="1617134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3197F-D22D-2C45-BA4D-670F7BE9234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752F295-3DC2-4E47-B9A4-E059E0498EA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49177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Autofit/>
          </a:bodyPr>
          <a:lstStyle/>
          <a:p>
            <a:pPr marL="0" indent="0">
              <a:lnSpc>
                <a:spcPct val="100000"/>
              </a:lnSpc>
              <a:buNone/>
            </a:pPr>
            <a:r>
              <a:rPr lang="en-GB" sz="3000" dirty="0">
                <a:solidFill>
                  <a:schemeClr val="bg1"/>
                </a:solidFill>
                <a:latin typeface="Gotham Medium" panose="02000504050000020004" pitchFamily="2" charset="0"/>
              </a:rPr>
              <a:t> </a:t>
            </a:r>
            <a:r>
              <a:rPr lang="en-GB" sz="3000" baseline="30000" dirty="0">
                <a:solidFill>
                  <a:schemeClr val="bg1"/>
                </a:solidFill>
                <a:latin typeface="Gotham Medium" panose="02000504050000020004" pitchFamily="2" charset="0"/>
              </a:rPr>
              <a:t>11 </a:t>
            </a:r>
            <a:r>
              <a:rPr lang="en-GB" sz="3000" dirty="0">
                <a:solidFill>
                  <a:schemeClr val="bg1"/>
                </a:solidFill>
                <a:latin typeface="Gotham Medium" panose="02000504050000020004" pitchFamily="2" charset="0"/>
              </a:rPr>
              <a:t>But Boaz answered her, “All that you have done for your mother-in-law since the death of your husband has been fully told to me, and how you left your father and mother and your native land and came to a people that you did not know before. </a:t>
            </a:r>
            <a:r>
              <a:rPr lang="en-GB" sz="3000" baseline="30000" dirty="0">
                <a:solidFill>
                  <a:srgbClr val="FFFF00"/>
                </a:solidFill>
                <a:latin typeface="Gotham Medium" panose="02000504050000020004" pitchFamily="2" charset="0"/>
              </a:rPr>
              <a:t>12</a:t>
            </a:r>
            <a:r>
              <a:rPr lang="en-GB" sz="3000" dirty="0">
                <a:solidFill>
                  <a:srgbClr val="FFFF00"/>
                </a:solidFill>
                <a:latin typeface="Gotham Medium" panose="02000504050000020004" pitchFamily="2" charset="0"/>
              </a:rPr>
              <a:t>The </a:t>
            </a:r>
            <a:r>
              <a:rPr lang="en-GB" sz="3000" cap="small" dirty="0">
                <a:solidFill>
                  <a:srgbClr val="FFFF00"/>
                </a:solidFill>
                <a:latin typeface="Gotham Medium" panose="02000504050000020004" pitchFamily="2" charset="0"/>
              </a:rPr>
              <a:t>Lord</a:t>
            </a:r>
            <a:r>
              <a:rPr lang="en-GB" sz="3000" dirty="0">
                <a:solidFill>
                  <a:srgbClr val="FFFF00"/>
                </a:solidFill>
                <a:latin typeface="Gotham Medium" panose="02000504050000020004" pitchFamily="2" charset="0"/>
              </a:rPr>
              <a:t> repay you for what you have done, and a full reward be given you by the </a:t>
            </a:r>
            <a:r>
              <a:rPr lang="en-GB" sz="3000" cap="small" dirty="0">
                <a:solidFill>
                  <a:srgbClr val="FFFF00"/>
                </a:solidFill>
                <a:latin typeface="Gotham Medium" panose="02000504050000020004" pitchFamily="2" charset="0"/>
              </a:rPr>
              <a:t>Lord</a:t>
            </a:r>
            <a:r>
              <a:rPr lang="en-GB" sz="3000" dirty="0">
                <a:solidFill>
                  <a:srgbClr val="FFFF00"/>
                </a:solidFill>
                <a:latin typeface="Gotham Medium" panose="02000504050000020004" pitchFamily="2" charset="0"/>
              </a:rPr>
              <a:t>, the God of Israel, under whose wings you have come to take refuge!”</a:t>
            </a:r>
            <a:r>
              <a:rPr lang="en-GB" sz="3000" dirty="0">
                <a:solidFill>
                  <a:schemeClr val="bg1"/>
                </a:solidFill>
                <a:latin typeface="Gotham Medium" panose="02000504050000020004" pitchFamily="2" charset="0"/>
              </a:rPr>
              <a:t> </a:t>
            </a:r>
            <a:r>
              <a:rPr lang="en-GB" sz="3000" baseline="30000" dirty="0">
                <a:solidFill>
                  <a:schemeClr val="bg1"/>
                </a:solidFill>
                <a:latin typeface="Gotham Medium" panose="02000504050000020004" pitchFamily="2" charset="0"/>
              </a:rPr>
              <a:t>13 </a:t>
            </a:r>
            <a:r>
              <a:rPr lang="en-GB" sz="3000" dirty="0">
                <a:solidFill>
                  <a:schemeClr val="bg1"/>
                </a:solidFill>
                <a:latin typeface="Gotham Medium" panose="02000504050000020004" pitchFamily="2" charset="0"/>
              </a:rPr>
              <a:t>Then she said, “I have found favour in your eyes, my lord, for you have comforted me and spoken kindly to your servant, though I am not one of your servants.”</a:t>
            </a:r>
          </a:p>
          <a:p>
            <a:pPr marL="0" indent="0">
              <a:lnSpc>
                <a:spcPct val="120000"/>
              </a:lnSpc>
              <a:buNone/>
            </a:pPr>
            <a:r>
              <a:rPr lang="en-GB" sz="1900" dirty="0">
                <a:solidFill>
                  <a:schemeClr val="bg1"/>
                </a:solidFill>
                <a:latin typeface="Gotham Medium" panose="02000504050000020004" pitchFamily="2" charset="0"/>
              </a:rPr>
              <a:t>Ruth 2v11-13 ESV</a:t>
            </a:r>
          </a:p>
        </p:txBody>
      </p:sp>
    </p:spTree>
    <p:extLst>
      <p:ext uri="{BB962C8B-B14F-4D97-AF65-F5344CB8AC3E}">
        <p14:creationId xmlns:p14="http://schemas.microsoft.com/office/powerpoint/2010/main" val="424099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343930" y="395416"/>
            <a:ext cx="11504141" cy="6141308"/>
          </a:xfrm>
        </p:spPr>
        <p:txBody>
          <a:bodyPr>
            <a:normAutofit/>
          </a:bodyPr>
          <a:lstStyle/>
          <a:p>
            <a:pPr marL="0" indent="0">
              <a:lnSpc>
                <a:spcPct val="100000"/>
              </a:lnSpc>
              <a:buNone/>
            </a:pPr>
            <a:r>
              <a:rPr lang="en-GB" baseline="30000" dirty="0">
                <a:solidFill>
                  <a:schemeClr val="bg1"/>
                </a:solidFill>
                <a:latin typeface="Gotham Medium" panose="02000504050000020004" pitchFamily="2" charset="0"/>
              </a:rPr>
              <a:t>14</a:t>
            </a:r>
            <a:r>
              <a:rPr lang="en-GB" dirty="0">
                <a:solidFill>
                  <a:schemeClr val="bg1"/>
                </a:solidFill>
                <a:latin typeface="Gotham Medium" panose="02000504050000020004" pitchFamily="2" charset="0"/>
              </a:rPr>
              <a:t>And at mealtime Boaz said to her, “Come here and eat some bread and dip your morsel in the wine.” So she sat beside the reapers, and he passed to her roasted grain. And she ate until she was satisfied, and she had some left over. </a:t>
            </a:r>
            <a:r>
              <a:rPr lang="en-GB" baseline="30000" dirty="0">
                <a:solidFill>
                  <a:schemeClr val="bg1"/>
                </a:solidFill>
                <a:latin typeface="Gotham Medium" panose="02000504050000020004" pitchFamily="2" charset="0"/>
              </a:rPr>
              <a:t>15</a:t>
            </a:r>
            <a:r>
              <a:rPr lang="en-GB" dirty="0">
                <a:solidFill>
                  <a:schemeClr val="bg1"/>
                </a:solidFill>
                <a:latin typeface="Gotham Medium" panose="02000504050000020004" pitchFamily="2" charset="0"/>
              </a:rPr>
              <a:t>When she rose to glean, Boaz instructed his young men, saying, “Let her glean even among the sheaves, and do not reproach her. </a:t>
            </a:r>
            <a:r>
              <a:rPr lang="en-GB" baseline="30000" dirty="0">
                <a:solidFill>
                  <a:schemeClr val="bg1"/>
                </a:solidFill>
                <a:latin typeface="Gotham Medium" panose="02000504050000020004" pitchFamily="2" charset="0"/>
              </a:rPr>
              <a:t>16</a:t>
            </a:r>
            <a:r>
              <a:rPr lang="en-GB" dirty="0">
                <a:solidFill>
                  <a:schemeClr val="bg1"/>
                </a:solidFill>
                <a:latin typeface="Gotham Medium" panose="02000504050000020004" pitchFamily="2" charset="0"/>
              </a:rPr>
              <a:t>And also pull out some from the bundles for her and leave it for her to glean, and do not rebuke her.” </a:t>
            </a:r>
            <a:r>
              <a:rPr lang="en-GB" baseline="30000" dirty="0">
                <a:solidFill>
                  <a:schemeClr val="bg1"/>
                </a:solidFill>
                <a:latin typeface="Gotham Medium" panose="02000504050000020004" pitchFamily="2" charset="0"/>
              </a:rPr>
              <a:t>17</a:t>
            </a:r>
            <a:r>
              <a:rPr lang="en-GB" dirty="0">
                <a:solidFill>
                  <a:schemeClr val="bg1"/>
                </a:solidFill>
                <a:latin typeface="Gotham Medium" panose="02000504050000020004" pitchFamily="2" charset="0"/>
              </a:rPr>
              <a:t>So she gleaned in the field until evening. Then she beat out what she had gleaned, and it was about an ephah</a:t>
            </a:r>
            <a:r>
              <a:rPr lang="en-GB" baseline="30000" dirty="0">
                <a:solidFill>
                  <a:schemeClr val="bg1"/>
                </a:solidFill>
                <a:latin typeface="Gotham Medium" panose="02000504050000020004" pitchFamily="2" charset="0"/>
              </a:rPr>
              <a:t> </a:t>
            </a:r>
            <a:r>
              <a:rPr lang="en-GB" dirty="0">
                <a:solidFill>
                  <a:schemeClr val="bg1"/>
                </a:solidFill>
                <a:latin typeface="Gotham Medium" panose="02000504050000020004" pitchFamily="2" charset="0"/>
              </a:rPr>
              <a:t>of barley. </a:t>
            </a:r>
            <a:r>
              <a:rPr lang="en-GB" baseline="30000" dirty="0">
                <a:solidFill>
                  <a:schemeClr val="bg1"/>
                </a:solidFill>
                <a:latin typeface="Gotham Medium" panose="02000504050000020004" pitchFamily="2" charset="0"/>
              </a:rPr>
              <a:t>18</a:t>
            </a:r>
            <a:r>
              <a:rPr lang="en-GB" dirty="0">
                <a:solidFill>
                  <a:schemeClr val="bg1"/>
                </a:solidFill>
                <a:latin typeface="Gotham Medium" panose="02000504050000020004" pitchFamily="2" charset="0"/>
              </a:rPr>
              <a:t>And she took it up and went into the city. Her mother-in-law saw what she had gleaned. She also brought out and gave her what food she had left over after being satisfied.</a:t>
            </a:r>
          </a:p>
          <a:p>
            <a:pPr marL="0" indent="0">
              <a:lnSpc>
                <a:spcPct val="100000"/>
              </a:lnSpc>
              <a:buNone/>
            </a:pPr>
            <a:r>
              <a:rPr lang="en-GB" sz="2000" dirty="0">
                <a:solidFill>
                  <a:schemeClr val="bg1"/>
                </a:solidFill>
                <a:latin typeface="Gotham Medium" panose="02000504050000020004" pitchFamily="2" charset="0"/>
              </a:rPr>
              <a:t>Ruth 2v14-18 ESV</a:t>
            </a:r>
          </a:p>
        </p:txBody>
      </p:sp>
    </p:spTree>
    <p:extLst>
      <p:ext uri="{BB962C8B-B14F-4D97-AF65-F5344CB8AC3E}">
        <p14:creationId xmlns:p14="http://schemas.microsoft.com/office/powerpoint/2010/main" val="7741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00000"/>
              </a:lnSpc>
              <a:buNone/>
            </a:pPr>
            <a:r>
              <a:rPr lang="en-GB" sz="3000" dirty="0">
                <a:solidFill>
                  <a:schemeClr val="bg1"/>
                </a:solidFill>
                <a:latin typeface="Gotham Medium" panose="02000504050000020004" pitchFamily="2" charset="0"/>
              </a:rPr>
              <a:t> </a:t>
            </a:r>
            <a:r>
              <a:rPr lang="en-GB" sz="3000" baseline="30000" dirty="0">
                <a:solidFill>
                  <a:schemeClr val="bg1"/>
                </a:solidFill>
                <a:latin typeface="Gotham Medium" panose="02000504050000020004" pitchFamily="2" charset="0"/>
              </a:rPr>
              <a:t>19 </a:t>
            </a:r>
            <a:r>
              <a:rPr lang="en-GB" sz="3000" dirty="0">
                <a:solidFill>
                  <a:schemeClr val="bg1"/>
                </a:solidFill>
                <a:latin typeface="Gotham Medium" panose="02000504050000020004" pitchFamily="2" charset="0"/>
              </a:rPr>
              <a:t>And her mother-in-law said to her, “Where did you glean today? And where have you worked? Blessed be the man who took notice of you.” So she told her mother-in-law with whom she had worked and said, “The man's name with whom I worked today is Boaz.” </a:t>
            </a:r>
            <a:r>
              <a:rPr lang="en-GB" sz="3000" baseline="30000" dirty="0">
                <a:solidFill>
                  <a:schemeClr val="bg1"/>
                </a:solidFill>
                <a:latin typeface="Gotham Medium" panose="02000504050000020004" pitchFamily="2" charset="0"/>
              </a:rPr>
              <a:t>20 </a:t>
            </a:r>
            <a:r>
              <a:rPr lang="en-GB" sz="3000" dirty="0">
                <a:solidFill>
                  <a:schemeClr val="bg1"/>
                </a:solidFill>
                <a:latin typeface="Gotham Medium" panose="02000504050000020004" pitchFamily="2" charset="0"/>
              </a:rPr>
              <a:t>And Naomi said to her daughter-in-law, “May he be blessed by the </a:t>
            </a:r>
            <a:r>
              <a:rPr lang="en-GB" sz="3000" cap="small" dirty="0">
                <a:solidFill>
                  <a:schemeClr val="bg1"/>
                </a:solidFill>
                <a:latin typeface="Gotham Medium" panose="02000504050000020004" pitchFamily="2" charset="0"/>
              </a:rPr>
              <a:t>Lord</a:t>
            </a:r>
            <a:r>
              <a:rPr lang="en-GB" sz="3000" dirty="0">
                <a:solidFill>
                  <a:schemeClr val="bg1"/>
                </a:solidFill>
                <a:latin typeface="Gotham Medium" panose="02000504050000020004" pitchFamily="2" charset="0"/>
              </a:rPr>
              <a:t>, </a:t>
            </a:r>
            <a:r>
              <a:rPr lang="en-GB" sz="3000" dirty="0">
                <a:solidFill>
                  <a:srgbClr val="FFFF00"/>
                </a:solidFill>
                <a:latin typeface="Gotham Medium" panose="02000504050000020004" pitchFamily="2" charset="0"/>
              </a:rPr>
              <a:t>whose kindness </a:t>
            </a:r>
            <a:r>
              <a:rPr lang="en-GB" sz="3000" dirty="0">
                <a:solidFill>
                  <a:schemeClr val="bg1"/>
                </a:solidFill>
                <a:latin typeface="Gotham Medium" panose="02000504050000020004" pitchFamily="2" charset="0"/>
              </a:rPr>
              <a:t>has not forsaken the living or the dead!” Naomi also said to her, “The man is a close relative of ours, one of our redeemers.” </a:t>
            </a:r>
          </a:p>
          <a:p>
            <a:pPr marL="0" indent="0">
              <a:lnSpc>
                <a:spcPct val="110000"/>
              </a:lnSpc>
              <a:buNone/>
            </a:pPr>
            <a:r>
              <a:rPr lang="en-GB" sz="1800" dirty="0">
                <a:solidFill>
                  <a:schemeClr val="bg1"/>
                </a:solidFill>
                <a:latin typeface="Gotham Medium" panose="02000504050000020004" pitchFamily="2" charset="0"/>
              </a:rPr>
              <a:t>Ruth 2v19-20 ESV</a:t>
            </a:r>
          </a:p>
        </p:txBody>
      </p:sp>
    </p:spTree>
    <p:extLst>
      <p:ext uri="{BB962C8B-B14F-4D97-AF65-F5344CB8AC3E}">
        <p14:creationId xmlns:p14="http://schemas.microsoft.com/office/powerpoint/2010/main" val="2212189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Autofit/>
          </a:bodyPr>
          <a:lstStyle/>
          <a:p>
            <a:pPr marL="0" indent="0">
              <a:lnSpc>
                <a:spcPct val="100000"/>
              </a:lnSpc>
              <a:buNone/>
            </a:pPr>
            <a:r>
              <a:rPr lang="en-GB" sz="3200" baseline="30000" dirty="0">
                <a:solidFill>
                  <a:schemeClr val="bg1"/>
                </a:solidFill>
                <a:latin typeface="Gotham Medium" panose="02000504050000020004" pitchFamily="2" charset="0"/>
              </a:rPr>
              <a:t>12</a:t>
            </a:r>
            <a:r>
              <a:rPr lang="en-GB" sz="3200" dirty="0">
                <a:solidFill>
                  <a:schemeClr val="bg1"/>
                </a:solidFill>
                <a:latin typeface="Gotham Medium" panose="02000504050000020004" pitchFamily="2" charset="0"/>
              </a:rPr>
              <a:t>The </a:t>
            </a:r>
            <a:r>
              <a:rPr lang="en-GB" sz="3200" cap="small" dirty="0">
                <a:solidFill>
                  <a:schemeClr val="bg1"/>
                </a:solidFill>
                <a:latin typeface="Gotham Medium" panose="02000504050000020004" pitchFamily="2" charset="0"/>
              </a:rPr>
              <a:t>Lord</a:t>
            </a:r>
            <a:r>
              <a:rPr lang="en-GB" sz="3200" dirty="0">
                <a:solidFill>
                  <a:schemeClr val="bg1"/>
                </a:solidFill>
                <a:latin typeface="Gotham Medium" panose="02000504050000020004" pitchFamily="2" charset="0"/>
              </a:rPr>
              <a:t> repay you for what you have done, and a full reward be given you by </a:t>
            </a:r>
            <a:r>
              <a:rPr lang="en-GB" sz="3200" dirty="0">
                <a:solidFill>
                  <a:srgbClr val="FFFF00"/>
                </a:solidFill>
                <a:latin typeface="Gotham Medium" panose="02000504050000020004" pitchFamily="2" charset="0"/>
              </a:rPr>
              <a:t>the </a:t>
            </a:r>
            <a:r>
              <a:rPr lang="en-GB" sz="3200" cap="small" dirty="0">
                <a:solidFill>
                  <a:srgbClr val="FFFF00"/>
                </a:solidFill>
                <a:latin typeface="Gotham Medium" panose="02000504050000020004" pitchFamily="2" charset="0"/>
              </a:rPr>
              <a:t>Lord</a:t>
            </a:r>
            <a:r>
              <a:rPr lang="en-GB" sz="3200" dirty="0">
                <a:solidFill>
                  <a:srgbClr val="FFFF00"/>
                </a:solidFill>
                <a:latin typeface="Gotham Medium" panose="02000504050000020004" pitchFamily="2" charset="0"/>
              </a:rPr>
              <a:t>, the God of Israel, under whose wings you have come to take refuge!”</a:t>
            </a:r>
            <a:r>
              <a:rPr lang="en-GB" sz="3200" dirty="0">
                <a:solidFill>
                  <a:schemeClr val="bg1"/>
                </a:solidFill>
                <a:latin typeface="Gotham Medium" panose="02000504050000020004" pitchFamily="2" charset="0"/>
              </a:rPr>
              <a:t> </a:t>
            </a:r>
            <a:r>
              <a:rPr lang="en-GB" sz="3200" baseline="30000" dirty="0">
                <a:solidFill>
                  <a:schemeClr val="bg1"/>
                </a:solidFill>
                <a:latin typeface="Gotham Medium" panose="02000504050000020004" pitchFamily="2" charset="0"/>
              </a:rPr>
              <a:t>13 </a:t>
            </a:r>
            <a:r>
              <a:rPr lang="en-GB" sz="3200" dirty="0">
                <a:solidFill>
                  <a:schemeClr val="bg1"/>
                </a:solidFill>
                <a:latin typeface="Gotham Medium" panose="02000504050000020004" pitchFamily="2" charset="0"/>
              </a:rPr>
              <a:t>Then she said, “I have found favour in your eyes, my lord, for you have comforted me and spoken kindly to your servant, though I am not one of your servants.” </a:t>
            </a:r>
          </a:p>
          <a:p>
            <a:pPr marL="0" indent="0">
              <a:lnSpc>
                <a:spcPct val="100000"/>
              </a:lnSpc>
              <a:buNone/>
            </a:pPr>
            <a:r>
              <a:rPr lang="en-GB" sz="1900" dirty="0">
                <a:solidFill>
                  <a:schemeClr val="bg1"/>
                </a:solidFill>
                <a:latin typeface="Gotham Medium" panose="02000504050000020004" pitchFamily="2" charset="0"/>
              </a:rPr>
              <a:t>Ruth 2v12-13 ESV</a:t>
            </a:r>
          </a:p>
        </p:txBody>
      </p:sp>
    </p:spTree>
    <p:extLst>
      <p:ext uri="{BB962C8B-B14F-4D97-AF65-F5344CB8AC3E}">
        <p14:creationId xmlns:p14="http://schemas.microsoft.com/office/powerpoint/2010/main" val="416984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00000"/>
              </a:lnSpc>
              <a:buNone/>
            </a:pPr>
            <a:r>
              <a:rPr lang="en-GB" dirty="0">
                <a:solidFill>
                  <a:schemeClr val="bg1"/>
                </a:solidFill>
                <a:latin typeface="Gotham Medium" panose="02000504050000020004" pitchFamily="2" charset="0"/>
              </a:rPr>
              <a:t>“</a:t>
            </a:r>
            <a:r>
              <a:rPr lang="en-GB" dirty="0">
                <a:solidFill>
                  <a:srgbClr val="FFFF00"/>
                </a:solidFill>
                <a:latin typeface="Gotham Medium" panose="02000504050000020004" pitchFamily="2" charset="0"/>
              </a:rPr>
              <a:t>Come</a:t>
            </a:r>
            <a:r>
              <a:rPr lang="en-GB" dirty="0">
                <a:solidFill>
                  <a:schemeClr val="bg1"/>
                </a:solidFill>
                <a:latin typeface="Gotham Medium" panose="02000504050000020004" pitchFamily="2" charset="0"/>
              </a:rPr>
              <a:t>, everyone who thirsts, come to the waters;</a:t>
            </a:r>
            <a:r>
              <a:rPr lang="en-GB" sz="3200" dirty="0">
                <a:solidFill>
                  <a:schemeClr val="bg1"/>
                </a:solidFill>
                <a:latin typeface="Gotham Medium" panose="02000504050000020004" pitchFamily="2" charset="0"/>
              </a:rPr>
              <a:t> </a:t>
            </a:r>
            <a:r>
              <a:rPr lang="en-GB" dirty="0">
                <a:solidFill>
                  <a:schemeClr val="bg1"/>
                </a:solidFill>
                <a:latin typeface="Gotham Medium" panose="02000504050000020004" pitchFamily="2" charset="0"/>
              </a:rPr>
              <a:t>and he who has no money, come, buy and eat!</a:t>
            </a:r>
            <a:r>
              <a:rPr lang="en-GB" sz="3200" dirty="0">
                <a:solidFill>
                  <a:schemeClr val="bg1"/>
                </a:solidFill>
                <a:latin typeface="Gotham Medium" panose="02000504050000020004" pitchFamily="2" charset="0"/>
              </a:rPr>
              <a:t> </a:t>
            </a:r>
            <a:r>
              <a:rPr lang="en-GB" dirty="0">
                <a:solidFill>
                  <a:srgbClr val="FFFF00"/>
                </a:solidFill>
                <a:latin typeface="Gotham Medium" panose="02000504050000020004" pitchFamily="2" charset="0"/>
              </a:rPr>
              <a:t>Come, </a:t>
            </a:r>
            <a:r>
              <a:rPr lang="en-GB" dirty="0">
                <a:solidFill>
                  <a:schemeClr val="bg1"/>
                </a:solidFill>
                <a:latin typeface="Gotham Medium" panose="02000504050000020004" pitchFamily="2" charset="0"/>
              </a:rPr>
              <a:t>buy wine and milk without money and without price.</a:t>
            </a:r>
            <a:r>
              <a:rPr lang="en-GB" sz="3200" dirty="0">
                <a:solidFill>
                  <a:schemeClr val="bg1"/>
                </a:solidFill>
                <a:latin typeface="Gotham Medium" panose="02000504050000020004" pitchFamily="2" charset="0"/>
              </a:rPr>
              <a:t> </a:t>
            </a:r>
            <a:r>
              <a:rPr lang="en-GB" baseline="30000" dirty="0">
                <a:solidFill>
                  <a:schemeClr val="bg1"/>
                </a:solidFill>
                <a:latin typeface="Gotham Medium" panose="02000504050000020004" pitchFamily="2" charset="0"/>
              </a:rPr>
              <a:t>2 </a:t>
            </a:r>
            <a:r>
              <a:rPr lang="en-GB" dirty="0">
                <a:solidFill>
                  <a:schemeClr val="bg1"/>
                </a:solidFill>
                <a:latin typeface="Gotham Medium" panose="02000504050000020004" pitchFamily="2" charset="0"/>
              </a:rPr>
              <a:t>Why do you spend your money for that which is not bread,</a:t>
            </a:r>
            <a:r>
              <a:rPr lang="en-GB" sz="3200" dirty="0">
                <a:solidFill>
                  <a:schemeClr val="bg1"/>
                </a:solidFill>
                <a:latin typeface="Gotham Medium" panose="02000504050000020004" pitchFamily="2" charset="0"/>
              </a:rPr>
              <a:t> </a:t>
            </a:r>
            <a:r>
              <a:rPr lang="en-GB" dirty="0">
                <a:solidFill>
                  <a:schemeClr val="bg1"/>
                </a:solidFill>
                <a:latin typeface="Gotham Medium" panose="02000504050000020004" pitchFamily="2" charset="0"/>
              </a:rPr>
              <a:t>and your labour for that which does not satisfy?</a:t>
            </a:r>
            <a:r>
              <a:rPr lang="en-GB" sz="3200" dirty="0">
                <a:solidFill>
                  <a:schemeClr val="bg1"/>
                </a:solidFill>
                <a:latin typeface="Gotham Medium" panose="02000504050000020004" pitchFamily="2" charset="0"/>
              </a:rPr>
              <a:t> </a:t>
            </a:r>
            <a:r>
              <a:rPr lang="en-GB" dirty="0">
                <a:solidFill>
                  <a:schemeClr val="bg1"/>
                </a:solidFill>
                <a:latin typeface="Gotham Medium" panose="02000504050000020004" pitchFamily="2" charset="0"/>
              </a:rPr>
              <a:t>Listen diligently to me, and </a:t>
            </a:r>
            <a:r>
              <a:rPr lang="en-GB" dirty="0">
                <a:solidFill>
                  <a:srgbClr val="FFFF00"/>
                </a:solidFill>
                <a:latin typeface="Gotham Medium" panose="02000504050000020004" pitchFamily="2" charset="0"/>
              </a:rPr>
              <a:t>eat what is good,</a:t>
            </a:r>
            <a:r>
              <a:rPr lang="en-GB" sz="3200" dirty="0">
                <a:solidFill>
                  <a:srgbClr val="FFFF00"/>
                </a:solidFill>
                <a:latin typeface="Gotham Medium" panose="02000504050000020004" pitchFamily="2" charset="0"/>
              </a:rPr>
              <a:t> </a:t>
            </a:r>
            <a:r>
              <a:rPr lang="en-GB" dirty="0">
                <a:solidFill>
                  <a:srgbClr val="FFFF00"/>
                </a:solidFill>
                <a:latin typeface="Gotham Medium" panose="02000504050000020004" pitchFamily="2" charset="0"/>
              </a:rPr>
              <a:t>and delight yourselves in rich food</a:t>
            </a:r>
            <a:r>
              <a:rPr lang="en-GB" dirty="0">
                <a:solidFill>
                  <a:schemeClr val="bg1"/>
                </a:solidFill>
                <a:latin typeface="Gotham Medium" panose="02000504050000020004" pitchFamily="2" charset="0"/>
              </a:rPr>
              <a:t>. </a:t>
            </a:r>
          </a:p>
          <a:p>
            <a:pPr marL="0" indent="0">
              <a:lnSpc>
                <a:spcPct val="100000"/>
              </a:lnSpc>
              <a:buNone/>
            </a:pPr>
            <a:r>
              <a:rPr lang="en-GB" sz="1800" dirty="0">
                <a:solidFill>
                  <a:schemeClr val="bg1"/>
                </a:solidFill>
                <a:latin typeface="Gotham Medium" panose="02000504050000020004" pitchFamily="2" charset="0"/>
              </a:rPr>
              <a:t>Isaiah 55:1-2 ESV</a:t>
            </a:r>
          </a:p>
        </p:txBody>
      </p:sp>
    </p:spTree>
    <p:extLst>
      <p:ext uri="{BB962C8B-B14F-4D97-AF65-F5344CB8AC3E}">
        <p14:creationId xmlns:p14="http://schemas.microsoft.com/office/powerpoint/2010/main" val="3451473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Autofit/>
          </a:bodyPr>
          <a:lstStyle/>
          <a:p>
            <a:pPr marL="0" indent="0">
              <a:lnSpc>
                <a:spcPct val="100000"/>
              </a:lnSpc>
              <a:buNone/>
            </a:pPr>
            <a:r>
              <a:rPr lang="en-GB" dirty="0">
                <a:solidFill>
                  <a:schemeClr val="bg1"/>
                </a:solidFill>
                <a:latin typeface="Gotham Medium" panose="02000504050000020004" pitchFamily="2" charset="0"/>
              </a:rPr>
              <a:t>I stand amazed in the presence of Jesus the Nazarene</a:t>
            </a:r>
            <a:br>
              <a:rPr lang="en-GB" dirty="0">
                <a:solidFill>
                  <a:schemeClr val="bg1"/>
                </a:solidFill>
                <a:latin typeface="Gotham Medium" panose="02000504050000020004" pitchFamily="2" charset="0"/>
              </a:rPr>
            </a:br>
            <a:r>
              <a:rPr lang="en-GB" dirty="0">
                <a:solidFill>
                  <a:schemeClr val="bg1"/>
                </a:solidFill>
                <a:latin typeface="Gotham Medium" panose="02000504050000020004" pitchFamily="2" charset="0"/>
              </a:rPr>
              <a:t>And wonder how he could love me, a sinner, condemned, unclean</a:t>
            </a:r>
            <a:br>
              <a:rPr lang="en-GB" dirty="0">
                <a:solidFill>
                  <a:schemeClr val="bg1"/>
                </a:solidFill>
                <a:latin typeface="Gotham Medium" panose="02000504050000020004" pitchFamily="2" charset="0"/>
              </a:rPr>
            </a:br>
            <a:endParaRPr lang="en-GB" dirty="0">
              <a:solidFill>
                <a:schemeClr val="bg1"/>
              </a:solidFill>
              <a:latin typeface="Gotham Medium" panose="02000504050000020004" pitchFamily="2" charset="0"/>
            </a:endParaRPr>
          </a:p>
          <a:p>
            <a:pPr marL="0" indent="0">
              <a:lnSpc>
                <a:spcPct val="100000"/>
              </a:lnSpc>
              <a:buNone/>
            </a:pPr>
            <a:r>
              <a:rPr lang="en-GB" dirty="0">
                <a:solidFill>
                  <a:schemeClr val="bg1"/>
                </a:solidFill>
                <a:latin typeface="Gotham Medium" panose="02000504050000020004" pitchFamily="2" charset="0"/>
              </a:rPr>
              <a:t>How marvellous! How wonderful! And my song shall ever be</a:t>
            </a:r>
            <a:br>
              <a:rPr lang="en-GB" dirty="0">
                <a:solidFill>
                  <a:schemeClr val="bg1"/>
                </a:solidFill>
                <a:latin typeface="Gotham Medium" panose="02000504050000020004" pitchFamily="2" charset="0"/>
              </a:rPr>
            </a:br>
            <a:r>
              <a:rPr lang="en-GB" dirty="0">
                <a:solidFill>
                  <a:schemeClr val="bg1"/>
                </a:solidFill>
                <a:latin typeface="Gotham Medium" panose="02000504050000020004" pitchFamily="2" charset="0"/>
              </a:rPr>
              <a:t>How marvellous! How wonderful! Is my Saviour's love for me!</a:t>
            </a:r>
            <a:br>
              <a:rPr lang="en-GB" dirty="0">
                <a:solidFill>
                  <a:schemeClr val="bg1"/>
                </a:solidFill>
                <a:latin typeface="Gotham Medium" panose="02000504050000020004" pitchFamily="2" charset="0"/>
              </a:rPr>
            </a:br>
            <a:endParaRPr lang="en-GB" dirty="0">
              <a:solidFill>
                <a:schemeClr val="bg1"/>
              </a:solidFill>
              <a:latin typeface="Gotham Medium" panose="02000504050000020004" pitchFamily="2" charset="0"/>
            </a:endParaRPr>
          </a:p>
          <a:p>
            <a:pPr marL="0" indent="0">
              <a:lnSpc>
                <a:spcPct val="100000"/>
              </a:lnSpc>
              <a:buNone/>
            </a:pPr>
            <a:r>
              <a:rPr lang="en-GB" dirty="0">
                <a:solidFill>
                  <a:schemeClr val="bg1"/>
                </a:solidFill>
                <a:latin typeface="Gotham Medium" panose="02000504050000020004" pitchFamily="2" charset="0"/>
              </a:rPr>
              <a:t>He took my sins and my sorrows, He made them his very own</a:t>
            </a:r>
            <a:br>
              <a:rPr lang="en-GB" dirty="0">
                <a:solidFill>
                  <a:schemeClr val="bg1"/>
                </a:solidFill>
                <a:latin typeface="Gotham Medium" panose="02000504050000020004" pitchFamily="2" charset="0"/>
              </a:rPr>
            </a:br>
            <a:r>
              <a:rPr lang="en-GB" dirty="0">
                <a:solidFill>
                  <a:schemeClr val="bg1"/>
                </a:solidFill>
                <a:latin typeface="Gotham Medium" panose="02000504050000020004" pitchFamily="2" charset="0"/>
              </a:rPr>
              <a:t>He bore the burden to Calvary, And suffered and died alone</a:t>
            </a:r>
            <a:br>
              <a:rPr lang="en-GB" dirty="0">
                <a:solidFill>
                  <a:schemeClr val="bg1"/>
                </a:solidFill>
                <a:latin typeface="Gotham Medium" panose="02000504050000020004" pitchFamily="2" charset="0"/>
              </a:rPr>
            </a:br>
            <a:endParaRPr lang="en-GB" dirty="0">
              <a:solidFill>
                <a:schemeClr val="bg1"/>
              </a:solidFill>
              <a:latin typeface="Gotham Medium" panose="02000504050000020004" pitchFamily="2" charset="0"/>
            </a:endParaRPr>
          </a:p>
          <a:p>
            <a:pPr marL="0" indent="0">
              <a:lnSpc>
                <a:spcPct val="100000"/>
              </a:lnSpc>
              <a:buNone/>
            </a:pPr>
            <a:r>
              <a:rPr lang="en-GB" dirty="0">
                <a:solidFill>
                  <a:schemeClr val="bg1"/>
                </a:solidFill>
                <a:latin typeface="Gotham Medium" panose="02000504050000020004" pitchFamily="2" charset="0"/>
              </a:rPr>
              <a:t>When with that ransomed in glory, His face I at last shall see</a:t>
            </a:r>
            <a:br>
              <a:rPr lang="en-GB" dirty="0">
                <a:solidFill>
                  <a:schemeClr val="bg1"/>
                </a:solidFill>
                <a:latin typeface="Gotham Medium" panose="02000504050000020004" pitchFamily="2" charset="0"/>
              </a:rPr>
            </a:br>
            <a:r>
              <a:rPr lang="en-GB" dirty="0">
                <a:solidFill>
                  <a:schemeClr val="bg1"/>
                </a:solidFill>
                <a:latin typeface="Gotham Medium" panose="02000504050000020004" pitchFamily="2" charset="0"/>
              </a:rPr>
              <a:t>It will be my joy through the ages, To sing of his love for me</a:t>
            </a:r>
          </a:p>
        </p:txBody>
      </p:sp>
    </p:spTree>
    <p:extLst>
      <p:ext uri="{BB962C8B-B14F-4D97-AF65-F5344CB8AC3E}">
        <p14:creationId xmlns:p14="http://schemas.microsoft.com/office/powerpoint/2010/main" val="2645771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F3D872-4ABF-C845-9792-6A4CB0C36A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684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83197F-D22D-2C45-BA4D-670F7BE9234D}"/>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4499C52-8093-E447-8B2F-6E9892D5A334}"/>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7752F295-3DC2-4E47-B9A4-E059E0498EA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10131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F3D872-4ABF-C845-9792-6A4CB0C36A7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9896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6FCFDB-46E4-F447-AAEE-03125EFDAF7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1166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00000"/>
              </a:lnSpc>
              <a:buNone/>
            </a:pPr>
            <a:r>
              <a:rPr lang="en-GB" sz="3200" baseline="30000" dirty="0">
                <a:solidFill>
                  <a:schemeClr val="bg1"/>
                </a:solidFill>
                <a:latin typeface="Gotham Medium" panose="02000504050000020004" pitchFamily="2" charset="0"/>
              </a:rPr>
              <a:t>15</a:t>
            </a:r>
            <a:r>
              <a:rPr lang="en-GB" sz="3200" dirty="0">
                <a:solidFill>
                  <a:schemeClr val="bg1"/>
                </a:solidFill>
                <a:latin typeface="Gotham Medium" panose="02000504050000020004" pitchFamily="2" charset="0"/>
              </a:rPr>
              <a:t>“Look,” said Naomi, “your sister-in-law is going back to her people and her gods. </a:t>
            </a:r>
            <a:r>
              <a:rPr lang="en-GB" sz="3200" dirty="0">
                <a:solidFill>
                  <a:srgbClr val="FFFF00"/>
                </a:solidFill>
                <a:latin typeface="Gotham Medium" panose="02000504050000020004" pitchFamily="2" charset="0"/>
              </a:rPr>
              <a:t>Go back with her</a:t>
            </a:r>
            <a:r>
              <a:rPr lang="en-GB" sz="3200" dirty="0">
                <a:solidFill>
                  <a:schemeClr val="bg1"/>
                </a:solidFill>
                <a:latin typeface="Gotham Medium" panose="02000504050000020004" pitchFamily="2" charset="0"/>
              </a:rPr>
              <a:t>.” </a:t>
            </a:r>
            <a:r>
              <a:rPr lang="en-GB" sz="3200" baseline="30000" dirty="0">
                <a:solidFill>
                  <a:schemeClr val="bg1"/>
                </a:solidFill>
                <a:latin typeface="Gotham Medium" panose="02000504050000020004" pitchFamily="2" charset="0"/>
              </a:rPr>
              <a:t>16</a:t>
            </a:r>
            <a:r>
              <a:rPr lang="en-GB" sz="3200" dirty="0">
                <a:solidFill>
                  <a:schemeClr val="bg1"/>
                </a:solidFill>
                <a:latin typeface="Gotham Medium" panose="02000504050000020004" pitchFamily="2" charset="0"/>
              </a:rPr>
              <a:t>But Ruth replied, “Don’t urge me to leave you or to turn back from you. Where you go I will go, and where you stay </a:t>
            </a:r>
            <a:r>
              <a:rPr lang="en-GB" sz="3200" u="sng" dirty="0">
                <a:solidFill>
                  <a:srgbClr val="FFFF00"/>
                </a:solidFill>
                <a:latin typeface="Gotham Medium" panose="02000504050000020004" pitchFamily="2" charset="0"/>
              </a:rPr>
              <a:t>I will stay</a:t>
            </a:r>
            <a:r>
              <a:rPr lang="en-GB" sz="3200" dirty="0">
                <a:solidFill>
                  <a:schemeClr val="bg1"/>
                </a:solidFill>
                <a:latin typeface="Gotham Medium" panose="02000504050000020004" pitchFamily="2" charset="0"/>
              </a:rPr>
              <a:t>. </a:t>
            </a:r>
            <a:r>
              <a:rPr lang="en-GB" sz="3200" dirty="0">
                <a:solidFill>
                  <a:srgbClr val="FFFF00"/>
                </a:solidFill>
                <a:latin typeface="Gotham Medium" panose="02000504050000020004" pitchFamily="2" charset="0"/>
              </a:rPr>
              <a:t>Your people will be my people and your God my God</a:t>
            </a:r>
            <a:r>
              <a:rPr lang="en-GB" sz="3200" dirty="0">
                <a:solidFill>
                  <a:schemeClr val="bg1"/>
                </a:solidFill>
                <a:latin typeface="Gotham Medium" panose="02000504050000020004" pitchFamily="2" charset="0"/>
              </a:rPr>
              <a:t>. </a:t>
            </a:r>
          </a:p>
          <a:p>
            <a:pPr marL="0" indent="0">
              <a:lnSpc>
                <a:spcPct val="120000"/>
              </a:lnSpc>
              <a:buNone/>
            </a:pPr>
            <a:r>
              <a:rPr lang="en-GB" sz="2400" dirty="0">
                <a:solidFill>
                  <a:schemeClr val="bg1"/>
                </a:solidFill>
                <a:latin typeface="Gotham Medium" panose="02000504050000020004" pitchFamily="2" charset="0"/>
              </a:rPr>
              <a:t>Ruth 1v15-16 ESV</a:t>
            </a:r>
          </a:p>
        </p:txBody>
      </p:sp>
    </p:spTree>
    <p:extLst>
      <p:ext uri="{BB962C8B-B14F-4D97-AF65-F5344CB8AC3E}">
        <p14:creationId xmlns:p14="http://schemas.microsoft.com/office/powerpoint/2010/main" val="133730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09872C-299D-5B43-A3D9-C188723B5B92}"/>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8056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00000"/>
              </a:lnSpc>
              <a:buNone/>
            </a:pPr>
            <a:r>
              <a:rPr lang="en-GB" sz="3200" baseline="30000" dirty="0">
                <a:solidFill>
                  <a:schemeClr val="bg1"/>
                </a:solidFill>
                <a:latin typeface="Gotham Medium" panose="02000504050000020004" pitchFamily="2" charset="0"/>
              </a:rPr>
              <a:t>19 </a:t>
            </a:r>
            <a:r>
              <a:rPr lang="en-GB" sz="3200" dirty="0">
                <a:solidFill>
                  <a:schemeClr val="bg1"/>
                </a:solidFill>
                <a:latin typeface="Gotham Medium" panose="02000504050000020004" pitchFamily="2" charset="0"/>
              </a:rPr>
              <a:t>So the two of them went on until they came to Bethlehem. And when they came to Bethlehem, the whole town was stirred because of them. And the women said, “Is this Naomi?” </a:t>
            </a:r>
            <a:r>
              <a:rPr lang="en-GB" sz="3200" baseline="30000" dirty="0">
                <a:solidFill>
                  <a:schemeClr val="bg1"/>
                </a:solidFill>
                <a:latin typeface="Gotham Medium" panose="02000504050000020004" pitchFamily="2" charset="0"/>
              </a:rPr>
              <a:t>20 </a:t>
            </a:r>
            <a:r>
              <a:rPr lang="en-GB" sz="3200" dirty="0">
                <a:solidFill>
                  <a:schemeClr val="bg1"/>
                </a:solidFill>
                <a:latin typeface="Gotham Medium" panose="02000504050000020004" pitchFamily="2" charset="0"/>
              </a:rPr>
              <a:t>She said to them, “</a:t>
            </a:r>
            <a:r>
              <a:rPr lang="en-GB" sz="3200" dirty="0">
                <a:solidFill>
                  <a:srgbClr val="FFFF00"/>
                </a:solidFill>
                <a:latin typeface="Gotham Medium" panose="02000504050000020004" pitchFamily="2" charset="0"/>
              </a:rPr>
              <a:t>Do not call me Naomi; call me Mara,</a:t>
            </a:r>
            <a:r>
              <a:rPr lang="en-GB" sz="3200" baseline="30000" dirty="0">
                <a:solidFill>
                  <a:srgbClr val="FFFF00"/>
                </a:solidFill>
                <a:latin typeface="Gotham Medium" panose="02000504050000020004" pitchFamily="2" charset="0"/>
              </a:rPr>
              <a:t> </a:t>
            </a:r>
            <a:r>
              <a:rPr lang="en-GB" sz="3200" dirty="0">
                <a:solidFill>
                  <a:srgbClr val="FFFF00"/>
                </a:solidFill>
                <a:latin typeface="Gotham Medium" panose="02000504050000020004" pitchFamily="2" charset="0"/>
              </a:rPr>
              <a:t>for the Almighty has dealt very bitterly with me</a:t>
            </a:r>
            <a:r>
              <a:rPr lang="en-GB" sz="3200" dirty="0">
                <a:solidFill>
                  <a:schemeClr val="bg1"/>
                </a:solidFill>
                <a:latin typeface="Gotham Medium" panose="02000504050000020004" pitchFamily="2" charset="0"/>
              </a:rPr>
              <a:t>. </a:t>
            </a:r>
            <a:r>
              <a:rPr lang="en-GB" sz="3200" baseline="30000" dirty="0">
                <a:solidFill>
                  <a:schemeClr val="bg1"/>
                </a:solidFill>
                <a:latin typeface="Gotham Medium" panose="02000504050000020004" pitchFamily="2" charset="0"/>
              </a:rPr>
              <a:t>21 </a:t>
            </a:r>
            <a:r>
              <a:rPr lang="en-GB" sz="3200" dirty="0">
                <a:solidFill>
                  <a:schemeClr val="bg1"/>
                </a:solidFill>
                <a:latin typeface="Gotham Medium" panose="02000504050000020004" pitchFamily="2" charset="0"/>
              </a:rPr>
              <a:t>I went away full, and the </a:t>
            </a:r>
            <a:r>
              <a:rPr lang="en-GB" sz="3200" cap="small" dirty="0">
                <a:solidFill>
                  <a:schemeClr val="bg1"/>
                </a:solidFill>
                <a:latin typeface="Gotham Medium" panose="02000504050000020004" pitchFamily="2" charset="0"/>
              </a:rPr>
              <a:t>Lord</a:t>
            </a:r>
            <a:r>
              <a:rPr lang="en-GB" sz="3200" dirty="0">
                <a:solidFill>
                  <a:schemeClr val="bg1"/>
                </a:solidFill>
                <a:latin typeface="Gotham Medium" panose="02000504050000020004" pitchFamily="2" charset="0"/>
              </a:rPr>
              <a:t> has brought me back empty. Why call me Naomi, when the </a:t>
            </a:r>
            <a:r>
              <a:rPr lang="en-GB" sz="3200" cap="small" dirty="0">
                <a:solidFill>
                  <a:schemeClr val="bg1"/>
                </a:solidFill>
                <a:latin typeface="Gotham Medium" panose="02000504050000020004" pitchFamily="2" charset="0"/>
              </a:rPr>
              <a:t>Lord</a:t>
            </a:r>
            <a:r>
              <a:rPr lang="en-GB" sz="3200" dirty="0">
                <a:solidFill>
                  <a:schemeClr val="bg1"/>
                </a:solidFill>
                <a:latin typeface="Gotham Medium" panose="02000504050000020004" pitchFamily="2" charset="0"/>
              </a:rPr>
              <a:t> has testified against me and the Almighty has brought calamity upon me?”</a:t>
            </a:r>
          </a:p>
          <a:p>
            <a:pPr marL="0" indent="0">
              <a:lnSpc>
                <a:spcPct val="100000"/>
              </a:lnSpc>
              <a:buNone/>
            </a:pPr>
            <a:r>
              <a:rPr lang="en-GB" sz="2400" dirty="0">
                <a:solidFill>
                  <a:schemeClr val="bg1"/>
                </a:solidFill>
                <a:latin typeface="Gotham Medium" panose="02000504050000020004" pitchFamily="2" charset="0"/>
              </a:rPr>
              <a:t>Ruth 1v19-21 ESV</a:t>
            </a:r>
          </a:p>
        </p:txBody>
      </p:sp>
    </p:spTree>
    <p:extLst>
      <p:ext uri="{BB962C8B-B14F-4D97-AF65-F5344CB8AC3E}">
        <p14:creationId xmlns:p14="http://schemas.microsoft.com/office/powerpoint/2010/main" val="79254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00000"/>
              </a:lnSpc>
              <a:buNone/>
            </a:pPr>
            <a:r>
              <a:rPr lang="en-GB" sz="3000" baseline="30000" dirty="0">
                <a:solidFill>
                  <a:schemeClr val="bg1"/>
                </a:solidFill>
                <a:latin typeface="Gotham Medium" panose="02000504050000020004" pitchFamily="2" charset="0"/>
              </a:rPr>
              <a:t>1</a:t>
            </a:r>
            <a:r>
              <a:rPr lang="en-GB" sz="3000" dirty="0">
                <a:solidFill>
                  <a:schemeClr val="bg1"/>
                </a:solidFill>
                <a:latin typeface="Gotham Medium" panose="02000504050000020004" pitchFamily="2" charset="0"/>
              </a:rPr>
              <a:t>Now Naomi had a </a:t>
            </a:r>
            <a:r>
              <a:rPr lang="en-GB" sz="3000" dirty="0">
                <a:solidFill>
                  <a:schemeClr val="accent2">
                    <a:lumMod val="60000"/>
                    <a:lumOff val="40000"/>
                  </a:schemeClr>
                </a:solidFill>
                <a:latin typeface="Gotham Medium" panose="02000504050000020004" pitchFamily="2" charset="0"/>
              </a:rPr>
              <a:t>relative</a:t>
            </a:r>
            <a:r>
              <a:rPr lang="en-GB" sz="3000" dirty="0">
                <a:solidFill>
                  <a:schemeClr val="bg1"/>
                </a:solidFill>
                <a:latin typeface="Gotham Medium" panose="02000504050000020004" pitchFamily="2" charset="0"/>
              </a:rPr>
              <a:t> of her husband's, a </a:t>
            </a:r>
            <a:r>
              <a:rPr lang="en-GB" sz="3000" dirty="0">
                <a:solidFill>
                  <a:schemeClr val="accent2">
                    <a:lumMod val="60000"/>
                    <a:lumOff val="40000"/>
                  </a:schemeClr>
                </a:solidFill>
                <a:latin typeface="Gotham Medium" panose="02000504050000020004" pitchFamily="2" charset="0"/>
              </a:rPr>
              <a:t>worthy man </a:t>
            </a:r>
            <a:r>
              <a:rPr lang="en-GB" sz="3000" dirty="0">
                <a:solidFill>
                  <a:schemeClr val="bg1"/>
                </a:solidFill>
                <a:latin typeface="Gotham Medium" panose="02000504050000020004" pitchFamily="2" charset="0"/>
              </a:rPr>
              <a:t>of the clan of Elimelech, whose name was Boaz. </a:t>
            </a:r>
            <a:r>
              <a:rPr lang="en-GB" sz="3000" baseline="30000" dirty="0">
                <a:solidFill>
                  <a:schemeClr val="bg1"/>
                </a:solidFill>
                <a:latin typeface="Gotham Medium" panose="02000504050000020004" pitchFamily="2" charset="0"/>
              </a:rPr>
              <a:t>2 </a:t>
            </a:r>
            <a:r>
              <a:rPr lang="en-GB" sz="3000" dirty="0">
                <a:solidFill>
                  <a:schemeClr val="bg1"/>
                </a:solidFill>
                <a:latin typeface="Gotham Medium" panose="02000504050000020004" pitchFamily="2" charset="0"/>
              </a:rPr>
              <a:t>And Ruth the Moabite said to Naomi, “Let me go to the field and glean among the ears of grain after him in whose sight I shall find favour.” And she said to her, “Go, my daughter.” </a:t>
            </a:r>
            <a:r>
              <a:rPr lang="en-GB" sz="3000" baseline="30000" dirty="0">
                <a:solidFill>
                  <a:schemeClr val="bg1"/>
                </a:solidFill>
                <a:latin typeface="Gotham Medium" panose="02000504050000020004" pitchFamily="2" charset="0"/>
              </a:rPr>
              <a:t>3 </a:t>
            </a:r>
            <a:r>
              <a:rPr lang="en-GB" sz="3000" dirty="0">
                <a:solidFill>
                  <a:schemeClr val="bg1"/>
                </a:solidFill>
                <a:latin typeface="Gotham Medium" panose="02000504050000020004" pitchFamily="2" charset="0"/>
              </a:rPr>
              <a:t>So she set out and went and gleaned in the field after the reapers, and </a:t>
            </a:r>
            <a:r>
              <a:rPr lang="en-GB" sz="3000" dirty="0">
                <a:solidFill>
                  <a:srgbClr val="FFFF00"/>
                </a:solidFill>
                <a:latin typeface="Gotham Medium" panose="02000504050000020004" pitchFamily="2" charset="0"/>
              </a:rPr>
              <a:t>she happened to </a:t>
            </a:r>
            <a:r>
              <a:rPr lang="en-GB" sz="3000" dirty="0">
                <a:solidFill>
                  <a:schemeClr val="bg1"/>
                </a:solidFill>
                <a:latin typeface="Gotham Medium" panose="02000504050000020004" pitchFamily="2" charset="0"/>
              </a:rPr>
              <a:t>come</a:t>
            </a:r>
            <a:r>
              <a:rPr lang="en-GB" sz="3000" dirty="0">
                <a:solidFill>
                  <a:srgbClr val="FFFF00"/>
                </a:solidFill>
                <a:latin typeface="Gotham Medium" panose="02000504050000020004" pitchFamily="2" charset="0"/>
              </a:rPr>
              <a:t> </a:t>
            </a:r>
            <a:r>
              <a:rPr lang="en-GB" sz="3000" dirty="0">
                <a:solidFill>
                  <a:schemeClr val="bg1"/>
                </a:solidFill>
                <a:latin typeface="Gotham Medium" panose="02000504050000020004" pitchFamily="2" charset="0"/>
              </a:rPr>
              <a:t>to the part of the field belonging to Boaz, who was of the clan of Elimelech. </a:t>
            </a:r>
            <a:r>
              <a:rPr lang="en-GB" sz="3000" baseline="30000" dirty="0">
                <a:solidFill>
                  <a:schemeClr val="bg1"/>
                </a:solidFill>
                <a:latin typeface="Gotham Medium" panose="02000504050000020004" pitchFamily="2" charset="0"/>
              </a:rPr>
              <a:t>4 </a:t>
            </a:r>
            <a:r>
              <a:rPr lang="en-GB" sz="3000" dirty="0">
                <a:solidFill>
                  <a:schemeClr val="accent2">
                    <a:lumMod val="60000"/>
                    <a:lumOff val="40000"/>
                  </a:schemeClr>
                </a:solidFill>
                <a:latin typeface="Gotham Medium" panose="02000504050000020004" pitchFamily="2" charset="0"/>
              </a:rPr>
              <a:t>And behold</a:t>
            </a:r>
            <a:r>
              <a:rPr lang="en-GB" sz="3000" dirty="0">
                <a:solidFill>
                  <a:schemeClr val="bg1"/>
                </a:solidFill>
                <a:latin typeface="Gotham Medium" panose="02000504050000020004" pitchFamily="2" charset="0"/>
              </a:rPr>
              <a:t>, Boaz came from Bethlehem. And he said to the reapers, “</a:t>
            </a:r>
            <a:r>
              <a:rPr lang="en-GB" sz="3000" dirty="0">
                <a:solidFill>
                  <a:schemeClr val="accent2">
                    <a:lumMod val="60000"/>
                    <a:lumOff val="40000"/>
                  </a:schemeClr>
                </a:solidFill>
                <a:latin typeface="Gotham Medium" panose="02000504050000020004" pitchFamily="2" charset="0"/>
              </a:rPr>
              <a:t>The </a:t>
            </a:r>
            <a:r>
              <a:rPr lang="en-GB" sz="3000" cap="small" dirty="0">
                <a:solidFill>
                  <a:schemeClr val="accent2">
                    <a:lumMod val="60000"/>
                    <a:lumOff val="40000"/>
                  </a:schemeClr>
                </a:solidFill>
                <a:latin typeface="Gotham Medium" panose="02000504050000020004" pitchFamily="2" charset="0"/>
              </a:rPr>
              <a:t>Lord</a:t>
            </a:r>
            <a:r>
              <a:rPr lang="en-GB" sz="3000" dirty="0">
                <a:solidFill>
                  <a:schemeClr val="accent2">
                    <a:lumMod val="60000"/>
                    <a:lumOff val="40000"/>
                  </a:schemeClr>
                </a:solidFill>
                <a:latin typeface="Gotham Medium" panose="02000504050000020004" pitchFamily="2" charset="0"/>
              </a:rPr>
              <a:t> be with you!” And they answered, “The </a:t>
            </a:r>
            <a:r>
              <a:rPr lang="en-GB" sz="3000" cap="small" dirty="0">
                <a:solidFill>
                  <a:schemeClr val="accent2">
                    <a:lumMod val="60000"/>
                    <a:lumOff val="40000"/>
                  </a:schemeClr>
                </a:solidFill>
                <a:latin typeface="Gotham Medium" panose="02000504050000020004" pitchFamily="2" charset="0"/>
              </a:rPr>
              <a:t>Lord</a:t>
            </a:r>
            <a:r>
              <a:rPr lang="en-GB" sz="3000" dirty="0">
                <a:solidFill>
                  <a:schemeClr val="accent2">
                    <a:lumMod val="60000"/>
                    <a:lumOff val="40000"/>
                  </a:schemeClr>
                </a:solidFill>
                <a:latin typeface="Gotham Medium" panose="02000504050000020004" pitchFamily="2" charset="0"/>
              </a:rPr>
              <a:t> bless you</a:t>
            </a:r>
            <a:r>
              <a:rPr lang="en-GB" sz="3000" dirty="0">
                <a:solidFill>
                  <a:schemeClr val="bg1"/>
                </a:solidFill>
                <a:latin typeface="Gotham Medium" panose="02000504050000020004" pitchFamily="2" charset="0"/>
              </a:rPr>
              <a:t>.” </a:t>
            </a:r>
          </a:p>
          <a:p>
            <a:pPr marL="0" indent="0">
              <a:lnSpc>
                <a:spcPct val="120000"/>
              </a:lnSpc>
              <a:buNone/>
            </a:pPr>
            <a:r>
              <a:rPr lang="en-GB" sz="2400" dirty="0">
                <a:solidFill>
                  <a:schemeClr val="bg1"/>
                </a:solidFill>
                <a:latin typeface="Gotham Medium" panose="02000504050000020004" pitchFamily="2" charset="0"/>
              </a:rPr>
              <a:t>Ruth 2v1-4 ESV</a:t>
            </a:r>
          </a:p>
        </p:txBody>
      </p:sp>
    </p:spTree>
    <p:extLst>
      <p:ext uri="{BB962C8B-B14F-4D97-AF65-F5344CB8AC3E}">
        <p14:creationId xmlns:p14="http://schemas.microsoft.com/office/powerpoint/2010/main" val="654832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rmAutofit/>
          </a:bodyPr>
          <a:lstStyle/>
          <a:p>
            <a:pPr marL="0" indent="0">
              <a:lnSpc>
                <a:spcPct val="100000"/>
              </a:lnSpc>
              <a:buNone/>
            </a:pPr>
            <a:r>
              <a:rPr lang="en-GB" sz="3000" baseline="30000" dirty="0">
                <a:solidFill>
                  <a:schemeClr val="bg1"/>
                </a:solidFill>
                <a:latin typeface="Gotham Medium" panose="02000504050000020004" pitchFamily="2" charset="0"/>
              </a:rPr>
              <a:t>5 </a:t>
            </a:r>
            <a:r>
              <a:rPr lang="en-GB" sz="3000" dirty="0">
                <a:solidFill>
                  <a:schemeClr val="bg1"/>
                </a:solidFill>
                <a:latin typeface="Gotham Medium" panose="02000504050000020004" pitchFamily="2" charset="0"/>
              </a:rPr>
              <a:t>Then Boaz said to his young man who was in charge of the reapers, “Whose young woman is this?” </a:t>
            </a:r>
            <a:r>
              <a:rPr lang="en-GB" sz="3000" baseline="30000" dirty="0">
                <a:solidFill>
                  <a:schemeClr val="bg1"/>
                </a:solidFill>
                <a:latin typeface="Gotham Medium" panose="02000504050000020004" pitchFamily="2" charset="0"/>
              </a:rPr>
              <a:t>6 </a:t>
            </a:r>
            <a:r>
              <a:rPr lang="en-GB" sz="3000" dirty="0">
                <a:solidFill>
                  <a:schemeClr val="bg1"/>
                </a:solidFill>
                <a:latin typeface="Gotham Medium" panose="02000504050000020004" pitchFamily="2" charset="0"/>
              </a:rPr>
              <a:t>And the servant who was in charge of the reapers answered, “She is the young Moabite woman, who came back with Naomi from the country of Moab. </a:t>
            </a:r>
            <a:r>
              <a:rPr lang="en-GB" sz="3000" baseline="30000" dirty="0">
                <a:solidFill>
                  <a:schemeClr val="bg1"/>
                </a:solidFill>
                <a:latin typeface="Gotham Medium" panose="02000504050000020004" pitchFamily="2" charset="0"/>
              </a:rPr>
              <a:t>7 </a:t>
            </a:r>
            <a:r>
              <a:rPr lang="en-GB" sz="3000" dirty="0">
                <a:solidFill>
                  <a:schemeClr val="bg1"/>
                </a:solidFill>
                <a:latin typeface="Gotham Medium" panose="02000504050000020004" pitchFamily="2" charset="0"/>
              </a:rPr>
              <a:t>She said, ‘Please let me glean and gather among the sheaves after the reapers.’ So she came, and she has continued from early morning until now, except for a short rest.”.</a:t>
            </a:r>
          </a:p>
          <a:p>
            <a:pPr marL="0" indent="0">
              <a:lnSpc>
                <a:spcPct val="120000"/>
              </a:lnSpc>
              <a:buNone/>
            </a:pPr>
            <a:r>
              <a:rPr lang="en-GB" sz="2400" dirty="0">
                <a:solidFill>
                  <a:schemeClr val="bg1"/>
                </a:solidFill>
                <a:latin typeface="Gotham Medium" panose="02000504050000020004" pitchFamily="2" charset="0"/>
              </a:rPr>
              <a:t>Ruth 2v5-7 ESV</a:t>
            </a:r>
          </a:p>
        </p:txBody>
      </p:sp>
    </p:spTree>
    <p:extLst>
      <p:ext uri="{BB962C8B-B14F-4D97-AF65-F5344CB8AC3E}">
        <p14:creationId xmlns:p14="http://schemas.microsoft.com/office/powerpoint/2010/main" val="2417426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450D88-873D-F643-8BA3-E480C3833015}"/>
              </a:ext>
            </a:extLst>
          </p:cNvPr>
          <p:cNvSpPr>
            <a:spLocks noGrp="1"/>
          </p:cNvSpPr>
          <p:nvPr>
            <p:ph idx="1"/>
          </p:nvPr>
        </p:nvSpPr>
        <p:spPr>
          <a:xfrm>
            <a:off x="407773" y="395416"/>
            <a:ext cx="11355859" cy="6141308"/>
          </a:xfrm>
        </p:spPr>
        <p:txBody>
          <a:bodyPr>
            <a:noAutofit/>
          </a:bodyPr>
          <a:lstStyle/>
          <a:p>
            <a:pPr marL="0" indent="0">
              <a:lnSpc>
                <a:spcPct val="100000"/>
              </a:lnSpc>
              <a:buNone/>
            </a:pPr>
            <a:r>
              <a:rPr lang="en-GB" sz="3000" baseline="30000" dirty="0">
                <a:solidFill>
                  <a:schemeClr val="bg1"/>
                </a:solidFill>
                <a:latin typeface="Gotham Medium" panose="02000504050000020004" pitchFamily="2" charset="0"/>
              </a:rPr>
              <a:t>8</a:t>
            </a:r>
            <a:r>
              <a:rPr lang="en-GB" sz="3000" dirty="0">
                <a:solidFill>
                  <a:schemeClr val="bg1"/>
                </a:solidFill>
                <a:latin typeface="Gotham Medium" panose="02000504050000020004" pitchFamily="2" charset="0"/>
              </a:rPr>
              <a:t>Then Boaz said to Ruth, “Now, listen, my daughter, do not go to glean in another field or leave this one, but keep close to my young women. </a:t>
            </a:r>
            <a:r>
              <a:rPr lang="en-GB" sz="3000" baseline="30000" dirty="0">
                <a:solidFill>
                  <a:schemeClr val="bg1"/>
                </a:solidFill>
                <a:latin typeface="Gotham Medium" panose="02000504050000020004" pitchFamily="2" charset="0"/>
              </a:rPr>
              <a:t>9</a:t>
            </a:r>
            <a:r>
              <a:rPr lang="en-GB" sz="3000" dirty="0">
                <a:solidFill>
                  <a:schemeClr val="bg1"/>
                </a:solidFill>
                <a:latin typeface="Gotham Medium" panose="02000504050000020004" pitchFamily="2" charset="0"/>
              </a:rPr>
              <a:t>Let your eyes be on the field that they are reaping, and go after them. Have I not charged the young men not to touch you? And when you are thirsty, go to the vessels and drink what the young men have drawn.” </a:t>
            </a:r>
            <a:r>
              <a:rPr lang="en-GB" sz="3000" baseline="30000" dirty="0">
                <a:solidFill>
                  <a:srgbClr val="FFFF00"/>
                </a:solidFill>
                <a:latin typeface="Gotham Medium" panose="02000504050000020004" pitchFamily="2" charset="0"/>
              </a:rPr>
              <a:t>10 </a:t>
            </a:r>
            <a:r>
              <a:rPr lang="en-GB" sz="3000" dirty="0">
                <a:solidFill>
                  <a:srgbClr val="FFFF00"/>
                </a:solidFill>
                <a:latin typeface="Gotham Medium" panose="02000504050000020004" pitchFamily="2" charset="0"/>
              </a:rPr>
              <a:t>Then she fell on her face, bowing to the ground, and said to him, “Why have I found favour in your eyes, that you should take notice of me, since I am a foreigner?”</a:t>
            </a:r>
            <a:r>
              <a:rPr lang="en-GB" sz="3000" dirty="0">
                <a:solidFill>
                  <a:schemeClr val="bg1"/>
                </a:solidFill>
                <a:latin typeface="Gotham Medium" panose="02000504050000020004" pitchFamily="2" charset="0"/>
              </a:rPr>
              <a:t> </a:t>
            </a:r>
          </a:p>
          <a:p>
            <a:pPr marL="0" indent="0">
              <a:lnSpc>
                <a:spcPct val="100000"/>
              </a:lnSpc>
              <a:buNone/>
            </a:pPr>
            <a:r>
              <a:rPr lang="en-GB" sz="1900" dirty="0">
                <a:solidFill>
                  <a:schemeClr val="bg1"/>
                </a:solidFill>
                <a:latin typeface="Gotham Medium" panose="02000504050000020004" pitchFamily="2" charset="0"/>
              </a:rPr>
              <a:t>Ruth 2v8-10 ESV</a:t>
            </a:r>
          </a:p>
        </p:txBody>
      </p:sp>
    </p:spTree>
    <p:extLst>
      <p:ext uri="{BB962C8B-B14F-4D97-AF65-F5344CB8AC3E}">
        <p14:creationId xmlns:p14="http://schemas.microsoft.com/office/powerpoint/2010/main" val="3254393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4789</TotalTime>
  <Words>202</Words>
  <Application>Microsoft Macintosh PowerPoint</Application>
  <PresentationFormat>Widescreen</PresentationFormat>
  <Paragraphs>24</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39</cp:revision>
  <cp:lastPrinted>2019-07-07T06:53:40Z</cp:lastPrinted>
  <dcterms:created xsi:type="dcterms:W3CDTF">2019-04-12T14:48:47Z</dcterms:created>
  <dcterms:modified xsi:type="dcterms:W3CDTF">2019-07-07T06:56:54Z</dcterms:modified>
</cp:coreProperties>
</file>