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355" r:id="rId3"/>
    <p:sldId id="352" r:id="rId4"/>
    <p:sldId id="269" r:id="rId5"/>
    <p:sldId id="351" r:id="rId6"/>
    <p:sldId id="268" r:id="rId7"/>
    <p:sldId id="340" r:id="rId8"/>
    <p:sldId id="270" r:id="rId9"/>
    <p:sldId id="349" r:id="rId10"/>
    <p:sldId id="356" r:id="rId11"/>
    <p:sldId id="354" r:id="rId12"/>
    <p:sldId id="265" r:id="rId13"/>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333333"/>
    <a:srgbClr val="454545"/>
    <a:srgbClr val="3F3F3F"/>
    <a:srgbClr val="E8DB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86583"/>
  </p:normalViewPr>
  <p:slideViewPr>
    <p:cSldViewPr snapToGrid="0" snapToObjects="1">
      <p:cViewPr varScale="1">
        <p:scale>
          <a:sx n="58" d="100"/>
          <a:sy n="58" d="100"/>
        </p:scale>
        <p:origin x="54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8E4709-3E58-B74D-959A-4F693E25D072}"/>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D5F44BA-7AE5-534C-9D3E-E5482BBBABFC}"/>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5935863D-F419-A64B-BAB9-150A00FF218A}" type="datetimeFigureOut">
              <a:rPr lang="en-US" smtClean="0"/>
              <a:t>11/23/2018</a:t>
            </a:fld>
            <a:endParaRPr lang="en-US"/>
          </a:p>
        </p:txBody>
      </p:sp>
      <p:sp>
        <p:nvSpPr>
          <p:cNvPr id="4" name="Footer Placeholder 3">
            <a:extLst>
              <a:ext uri="{FF2B5EF4-FFF2-40B4-BE49-F238E27FC236}">
                <a16:creationId xmlns:a16="http://schemas.microsoft.com/office/drawing/2014/main" id="{EF1188E8-D5C2-4E44-B522-CE751286137E}"/>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E38FDB5-3FEF-F74F-97F3-059321003A4D}"/>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F933A29-A67E-0B43-BDD9-71406202DFDF}" type="slidenum">
              <a:rPr lang="en-US" smtClean="0"/>
              <a:t>‹#›</a:t>
            </a:fld>
            <a:endParaRPr lang="en-US"/>
          </a:p>
        </p:txBody>
      </p:sp>
    </p:spTree>
    <p:extLst>
      <p:ext uri="{BB962C8B-B14F-4D97-AF65-F5344CB8AC3E}">
        <p14:creationId xmlns:p14="http://schemas.microsoft.com/office/powerpoint/2010/main" val="706405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17B29B1F-C125-E14C-B202-DA58C7AC374A}" type="datetimeFigureOut">
              <a:rPr lang="en-US" smtClean="0"/>
              <a:t>11/23/2018</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BC5B3C9-E994-864D-8AD6-044CDCE802B4}" type="slidenum">
              <a:rPr lang="en-US" smtClean="0"/>
              <a:t>‹#›</a:t>
            </a:fld>
            <a:endParaRPr lang="en-US"/>
          </a:p>
        </p:txBody>
      </p:sp>
    </p:spTree>
    <p:extLst>
      <p:ext uri="{BB962C8B-B14F-4D97-AF65-F5344CB8AC3E}">
        <p14:creationId xmlns:p14="http://schemas.microsoft.com/office/powerpoint/2010/main" val="2572503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C5B3C9-E994-864D-8AD6-044CDCE802B4}" type="slidenum">
              <a:rPr lang="en-US" smtClean="0"/>
              <a:t>1</a:t>
            </a:fld>
            <a:endParaRPr lang="en-US"/>
          </a:p>
        </p:txBody>
      </p:sp>
    </p:spTree>
    <p:extLst>
      <p:ext uri="{BB962C8B-B14F-4D97-AF65-F5344CB8AC3E}">
        <p14:creationId xmlns:p14="http://schemas.microsoft.com/office/powerpoint/2010/main" val="3333595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C30519-7ED2-6140-88F7-66A8B021DF67}" type="slidenum">
              <a:rPr lang="en-GB" smtClean="0"/>
              <a:t>4</a:t>
            </a:fld>
            <a:endParaRPr lang="en-GB"/>
          </a:p>
        </p:txBody>
      </p:sp>
    </p:spTree>
    <p:extLst>
      <p:ext uri="{BB962C8B-B14F-4D97-AF65-F5344CB8AC3E}">
        <p14:creationId xmlns:p14="http://schemas.microsoft.com/office/powerpoint/2010/main" val="1393197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C5B3C9-E994-864D-8AD6-044CDCE802B4}" type="slidenum">
              <a:rPr lang="en-US" smtClean="0"/>
              <a:t>6</a:t>
            </a:fld>
            <a:endParaRPr lang="en-US"/>
          </a:p>
        </p:txBody>
      </p:sp>
    </p:spTree>
    <p:extLst>
      <p:ext uri="{BB962C8B-B14F-4D97-AF65-F5344CB8AC3E}">
        <p14:creationId xmlns:p14="http://schemas.microsoft.com/office/powerpoint/2010/main" val="4043963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BC5B3C9-E994-864D-8AD6-044CDCE802B4}" type="slidenum">
              <a:rPr lang="en-US" smtClean="0"/>
              <a:t>7</a:t>
            </a:fld>
            <a:endParaRPr lang="en-US"/>
          </a:p>
        </p:txBody>
      </p:sp>
    </p:spTree>
    <p:extLst>
      <p:ext uri="{BB962C8B-B14F-4D97-AF65-F5344CB8AC3E}">
        <p14:creationId xmlns:p14="http://schemas.microsoft.com/office/powerpoint/2010/main" val="3092752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C5B3C9-E994-864D-8AD6-044CDCE802B4}" type="slidenum">
              <a:rPr lang="en-US" smtClean="0"/>
              <a:t>8</a:t>
            </a:fld>
            <a:endParaRPr lang="en-US"/>
          </a:p>
        </p:txBody>
      </p:sp>
    </p:spTree>
    <p:extLst>
      <p:ext uri="{BB962C8B-B14F-4D97-AF65-F5344CB8AC3E}">
        <p14:creationId xmlns:p14="http://schemas.microsoft.com/office/powerpoint/2010/main" val="648480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BC5B3C9-E994-864D-8AD6-044CDCE802B4}" type="slidenum">
              <a:rPr lang="en-US" smtClean="0"/>
              <a:t>9</a:t>
            </a:fld>
            <a:endParaRPr lang="en-US"/>
          </a:p>
        </p:txBody>
      </p:sp>
    </p:spTree>
    <p:extLst>
      <p:ext uri="{BB962C8B-B14F-4D97-AF65-F5344CB8AC3E}">
        <p14:creationId xmlns:p14="http://schemas.microsoft.com/office/powerpoint/2010/main" val="3983478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C5B3C9-E994-864D-8AD6-044CDCE802B4}" type="slidenum">
              <a:rPr lang="en-US" smtClean="0"/>
              <a:t>12</a:t>
            </a:fld>
            <a:endParaRPr lang="en-US"/>
          </a:p>
        </p:txBody>
      </p:sp>
    </p:spTree>
    <p:extLst>
      <p:ext uri="{BB962C8B-B14F-4D97-AF65-F5344CB8AC3E}">
        <p14:creationId xmlns:p14="http://schemas.microsoft.com/office/powerpoint/2010/main" val="2882381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17FF-2413-2748-B3BF-E395F8C751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307C92-0DB0-0143-977A-914761CBC0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CAEB17-A163-544A-887B-E849F43B9184}"/>
              </a:ext>
            </a:extLst>
          </p:cNvPr>
          <p:cNvSpPr>
            <a:spLocks noGrp="1"/>
          </p:cNvSpPr>
          <p:nvPr>
            <p:ph type="dt" sz="half" idx="10"/>
          </p:nvPr>
        </p:nvSpPr>
        <p:spPr/>
        <p:txBody>
          <a:bodyPr/>
          <a:lstStyle/>
          <a:p>
            <a:fld id="{AB4F38E3-BDD9-0E48-98E2-83030807D924}" type="datetimeFigureOut">
              <a:rPr lang="en-US" smtClean="0"/>
              <a:t>11/23/2018</a:t>
            </a:fld>
            <a:endParaRPr lang="en-US"/>
          </a:p>
        </p:txBody>
      </p:sp>
      <p:sp>
        <p:nvSpPr>
          <p:cNvPr id="5" name="Footer Placeholder 4">
            <a:extLst>
              <a:ext uri="{FF2B5EF4-FFF2-40B4-BE49-F238E27FC236}">
                <a16:creationId xmlns:a16="http://schemas.microsoft.com/office/drawing/2014/main" id="{06C2FDFB-9954-B741-8470-D5027469F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AF400-0FB2-2D4B-898E-919629C3ACF1}"/>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3977686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95C8-862F-CE4D-9E21-EF6F75728A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0E975A-72C3-F243-8BD0-7B0A9868817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44C650-E59E-664E-AE0F-CFE947F9B21A}"/>
              </a:ext>
            </a:extLst>
          </p:cNvPr>
          <p:cNvSpPr>
            <a:spLocks noGrp="1"/>
          </p:cNvSpPr>
          <p:nvPr>
            <p:ph type="dt" sz="half" idx="10"/>
          </p:nvPr>
        </p:nvSpPr>
        <p:spPr/>
        <p:txBody>
          <a:bodyPr/>
          <a:lstStyle/>
          <a:p>
            <a:fld id="{AB4F38E3-BDD9-0E48-98E2-83030807D924}" type="datetimeFigureOut">
              <a:rPr lang="en-US" smtClean="0"/>
              <a:t>11/23/2018</a:t>
            </a:fld>
            <a:endParaRPr lang="en-US"/>
          </a:p>
        </p:txBody>
      </p:sp>
      <p:sp>
        <p:nvSpPr>
          <p:cNvPr id="5" name="Footer Placeholder 4">
            <a:extLst>
              <a:ext uri="{FF2B5EF4-FFF2-40B4-BE49-F238E27FC236}">
                <a16:creationId xmlns:a16="http://schemas.microsoft.com/office/drawing/2014/main" id="{5F87A095-4F17-9F47-9C07-8857AF1F26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2528A-FD6B-5C4E-A43A-C7C9B146EC68}"/>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292556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DF93BB-41F3-5345-AD8A-D4D206B696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2E1125-BE9D-3B4B-B840-6C9147496F2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B0F2AF-63FF-2D43-950C-4DB6BF35DFBD}"/>
              </a:ext>
            </a:extLst>
          </p:cNvPr>
          <p:cNvSpPr>
            <a:spLocks noGrp="1"/>
          </p:cNvSpPr>
          <p:nvPr>
            <p:ph type="dt" sz="half" idx="10"/>
          </p:nvPr>
        </p:nvSpPr>
        <p:spPr/>
        <p:txBody>
          <a:bodyPr/>
          <a:lstStyle/>
          <a:p>
            <a:fld id="{AB4F38E3-BDD9-0E48-98E2-83030807D924}" type="datetimeFigureOut">
              <a:rPr lang="en-US" smtClean="0"/>
              <a:t>11/23/2018</a:t>
            </a:fld>
            <a:endParaRPr lang="en-US"/>
          </a:p>
        </p:txBody>
      </p:sp>
      <p:sp>
        <p:nvSpPr>
          <p:cNvPr id="5" name="Footer Placeholder 4">
            <a:extLst>
              <a:ext uri="{FF2B5EF4-FFF2-40B4-BE49-F238E27FC236}">
                <a16:creationId xmlns:a16="http://schemas.microsoft.com/office/drawing/2014/main" id="{A0749E0A-DCCA-034B-AB56-3258C5CEC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1E8DD-4098-F142-B1D8-038DF0A8AAE0}"/>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2812653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146AE-542B-114F-BF97-EBCE2836ED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F13971-BB22-FD4F-AFEE-84DF0DAB7B9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FAD2EC-E91E-F149-80A3-7783ACC45059}"/>
              </a:ext>
            </a:extLst>
          </p:cNvPr>
          <p:cNvSpPr>
            <a:spLocks noGrp="1"/>
          </p:cNvSpPr>
          <p:nvPr>
            <p:ph type="dt" sz="half" idx="10"/>
          </p:nvPr>
        </p:nvSpPr>
        <p:spPr/>
        <p:txBody>
          <a:bodyPr/>
          <a:lstStyle/>
          <a:p>
            <a:fld id="{AB4F38E3-BDD9-0E48-98E2-83030807D924}" type="datetimeFigureOut">
              <a:rPr lang="en-US" smtClean="0"/>
              <a:t>11/23/2018</a:t>
            </a:fld>
            <a:endParaRPr lang="en-US"/>
          </a:p>
        </p:txBody>
      </p:sp>
      <p:sp>
        <p:nvSpPr>
          <p:cNvPr id="5" name="Footer Placeholder 4">
            <a:extLst>
              <a:ext uri="{FF2B5EF4-FFF2-40B4-BE49-F238E27FC236}">
                <a16:creationId xmlns:a16="http://schemas.microsoft.com/office/drawing/2014/main" id="{C50B9B4E-9185-3642-AC76-873B0DA71C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BD922C-F77C-2F42-A8F3-748296EB5EC8}"/>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2406403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45FA8-A75D-2542-B459-BEDF1423E1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961CCB-0EED-DF4E-9E56-CD7A288DFF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9B5611A-0CE2-1A4A-A740-4F32594705EC}"/>
              </a:ext>
            </a:extLst>
          </p:cNvPr>
          <p:cNvSpPr>
            <a:spLocks noGrp="1"/>
          </p:cNvSpPr>
          <p:nvPr>
            <p:ph type="dt" sz="half" idx="10"/>
          </p:nvPr>
        </p:nvSpPr>
        <p:spPr/>
        <p:txBody>
          <a:bodyPr/>
          <a:lstStyle/>
          <a:p>
            <a:fld id="{AB4F38E3-BDD9-0E48-98E2-83030807D924}" type="datetimeFigureOut">
              <a:rPr lang="en-US" smtClean="0"/>
              <a:t>11/23/2018</a:t>
            </a:fld>
            <a:endParaRPr lang="en-US"/>
          </a:p>
        </p:txBody>
      </p:sp>
      <p:sp>
        <p:nvSpPr>
          <p:cNvPr id="5" name="Footer Placeholder 4">
            <a:extLst>
              <a:ext uri="{FF2B5EF4-FFF2-40B4-BE49-F238E27FC236}">
                <a16:creationId xmlns:a16="http://schemas.microsoft.com/office/drawing/2014/main" id="{BE347D4C-7120-8C4B-BAA5-76B2C6710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4B2A39-89CA-F442-83D5-E6ED9B10F1E8}"/>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1006714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90D76-8940-7644-BD7E-0A060BBFE4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28DE94-9822-664F-A589-0AD293050B6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A157F3A-717D-104E-99F0-71C80DCB874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2AD03F-128D-5341-8327-6C971D9CBAEE}"/>
              </a:ext>
            </a:extLst>
          </p:cNvPr>
          <p:cNvSpPr>
            <a:spLocks noGrp="1"/>
          </p:cNvSpPr>
          <p:nvPr>
            <p:ph type="dt" sz="half" idx="10"/>
          </p:nvPr>
        </p:nvSpPr>
        <p:spPr/>
        <p:txBody>
          <a:bodyPr/>
          <a:lstStyle/>
          <a:p>
            <a:fld id="{AB4F38E3-BDD9-0E48-98E2-83030807D924}" type="datetimeFigureOut">
              <a:rPr lang="en-US" smtClean="0"/>
              <a:t>11/23/2018</a:t>
            </a:fld>
            <a:endParaRPr lang="en-US"/>
          </a:p>
        </p:txBody>
      </p:sp>
      <p:sp>
        <p:nvSpPr>
          <p:cNvPr id="6" name="Footer Placeholder 5">
            <a:extLst>
              <a:ext uri="{FF2B5EF4-FFF2-40B4-BE49-F238E27FC236}">
                <a16:creationId xmlns:a16="http://schemas.microsoft.com/office/drawing/2014/main" id="{C68A6C83-9D6D-9242-A264-916F2BDC88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50F199-6B9D-2F47-9DC6-A2A0C7B42106}"/>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2269684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3BA3B-2A81-DE4D-A4C2-8AF123D4C8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64E00E-C066-7448-9281-2BEB481A8B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19B3571-0BF6-6747-827E-8653AE5FD17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C86E3C-9B5F-D748-869D-32830F580B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382515-27E9-F342-95DB-F77A361649E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45ED4D-4361-B445-8EDB-5F477B84085C}"/>
              </a:ext>
            </a:extLst>
          </p:cNvPr>
          <p:cNvSpPr>
            <a:spLocks noGrp="1"/>
          </p:cNvSpPr>
          <p:nvPr>
            <p:ph type="dt" sz="half" idx="10"/>
          </p:nvPr>
        </p:nvSpPr>
        <p:spPr/>
        <p:txBody>
          <a:bodyPr/>
          <a:lstStyle/>
          <a:p>
            <a:fld id="{AB4F38E3-BDD9-0E48-98E2-83030807D924}" type="datetimeFigureOut">
              <a:rPr lang="en-US" smtClean="0"/>
              <a:t>11/23/2018</a:t>
            </a:fld>
            <a:endParaRPr lang="en-US"/>
          </a:p>
        </p:txBody>
      </p:sp>
      <p:sp>
        <p:nvSpPr>
          <p:cNvPr id="8" name="Footer Placeholder 7">
            <a:extLst>
              <a:ext uri="{FF2B5EF4-FFF2-40B4-BE49-F238E27FC236}">
                <a16:creationId xmlns:a16="http://schemas.microsoft.com/office/drawing/2014/main" id="{1899E005-55F0-374C-AD9F-D22D36D545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8F3B90-982A-A84A-A38A-B088974ED764}"/>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2581516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06482-86C6-E94B-8301-4C9C128E28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5D0AA5-575C-1048-B559-86F03A99EB4D}"/>
              </a:ext>
            </a:extLst>
          </p:cNvPr>
          <p:cNvSpPr>
            <a:spLocks noGrp="1"/>
          </p:cNvSpPr>
          <p:nvPr>
            <p:ph type="dt" sz="half" idx="10"/>
          </p:nvPr>
        </p:nvSpPr>
        <p:spPr/>
        <p:txBody>
          <a:bodyPr/>
          <a:lstStyle/>
          <a:p>
            <a:fld id="{AB4F38E3-BDD9-0E48-98E2-83030807D924}" type="datetimeFigureOut">
              <a:rPr lang="en-US" smtClean="0"/>
              <a:t>11/23/2018</a:t>
            </a:fld>
            <a:endParaRPr lang="en-US"/>
          </a:p>
        </p:txBody>
      </p:sp>
      <p:sp>
        <p:nvSpPr>
          <p:cNvPr id="4" name="Footer Placeholder 3">
            <a:extLst>
              <a:ext uri="{FF2B5EF4-FFF2-40B4-BE49-F238E27FC236}">
                <a16:creationId xmlns:a16="http://schemas.microsoft.com/office/drawing/2014/main" id="{347AD55C-7AE7-CE48-850D-E4F63BD7EE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107A24-CC63-DD49-92CD-DE4AF55AADFC}"/>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3238367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39A582-3E2C-1347-9810-D295B11FC8B7}"/>
              </a:ext>
            </a:extLst>
          </p:cNvPr>
          <p:cNvSpPr>
            <a:spLocks noGrp="1"/>
          </p:cNvSpPr>
          <p:nvPr>
            <p:ph type="dt" sz="half" idx="10"/>
          </p:nvPr>
        </p:nvSpPr>
        <p:spPr/>
        <p:txBody>
          <a:bodyPr/>
          <a:lstStyle/>
          <a:p>
            <a:fld id="{AB4F38E3-BDD9-0E48-98E2-83030807D924}" type="datetimeFigureOut">
              <a:rPr lang="en-US" smtClean="0"/>
              <a:t>11/23/2018</a:t>
            </a:fld>
            <a:endParaRPr lang="en-US"/>
          </a:p>
        </p:txBody>
      </p:sp>
      <p:sp>
        <p:nvSpPr>
          <p:cNvPr id="3" name="Footer Placeholder 2">
            <a:extLst>
              <a:ext uri="{FF2B5EF4-FFF2-40B4-BE49-F238E27FC236}">
                <a16:creationId xmlns:a16="http://schemas.microsoft.com/office/drawing/2014/main" id="{0AF76D09-4264-4649-89C4-ADA0A658AD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E176EB-D348-514C-9C86-916A3F346C67}"/>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2800668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960A2-E0C9-404A-8AD1-121BB1A346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C4F5C3-7538-E748-872A-CE040E7771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F97187-AA81-E049-8D87-1053DEED5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8DD044-D73F-874B-80CB-8774B115E220}"/>
              </a:ext>
            </a:extLst>
          </p:cNvPr>
          <p:cNvSpPr>
            <a:spLocks noGrp="1"/>
          </p:cNvSpPr>
          <p:nvPr>
            <p:ph type="dt" sz="half" idx="10"/>
          </p:nvPr>
        </p:nvSpPr>
        <p:spPr/>
        <p:txBody>
          <a:bodyPr/>
          <a:lstStyle/>
          <a:p>
            <a:fld id="{AB4F38E3-BDD9-0E48-98E2-83030807D924}" type="datetimeFigureOut">
              <a:rPr lang="en-US" smtClean="0"/>
              <a:t>11/23/2018</a:t>
            </a:fld>
            <a:endParaRPr lang="en-US"/>
          </a:p>
        </p:txBody>
      </p:sp>
      <p:sp>
        <p:nvSpPr>
          <p:cNvPr id="6" name="Footer Placeholder 5">
            <a:extLst>
              <a:ext uri="{FF2B5EF4-FFF2-40B4-BE49-F238E27FC236}">
                <a16:creationId xmlns:a16="http://schemas.microsoft.com/office/drawing/2014/main" id="{96BFFE4E-DEFB-C44D-8EDD-65DB6BE25B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F7DCD7-37FA-DF4F-9A5E-B65424F6D13E}"/>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1785592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7C331-BB4B-6A41-868A-0E9E1B17F9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807DBC-E4A4-2A46-9990-09D5C467A8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85DA05-E82C-E340-BEE8-E903115BB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815067-81FB-7140-8FF9-1CF17CF88E13}"/>
              </a:ext>
            </a:extLst>
          </p:cNvPr>
          <p:cNvSpPr>
            <a:spLocks noGrp="1"/>
          </p:cNvSpPr>
          <p:nvPr>
            <p:ph type="dt" sz="half" idx="10"/>
          </p:nvPr>
        </p:nvSpPr>
        <p:spPr/>
        <p:txBody>
          <a:bodyPr/>
          <a:lstStyle/>
          <a:p>
            <a:fld id="{AB4F38E3-BDD9-0E48-98E2-83030807D924}" type="datetimeFigureOut">
              <a:rPr lang="en-US" smtClean="0"/>
              <a:t>11/23/2018</a:t>
            </a:fld>
            <a:endParaRPr lang="en-US"/>
          </a:p>
        </p:txBody>
      </p:sp>
      <p:sp>
        <p:nvSpPr>
          <p:cNvPr id="6" name="Footer Placeholder 5">
            <a:extLst>
              <a:ext uri="{FF2B5EF4-FFF2-40B4-BE49-F238E27FC236}">
                <a16:creationId xmlns:a16="http://schemas.microsoft.com/office/drawing/2014/main" id="{FD1E98D4-9950-E54D-A5A0-0E3AA43539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E6F8A3-9CF0-EA4B-BBB6-4457B4D7CA81}"/>
              </a:ext>
            </a:extLst>
          </p:cNvPr>
          <p:cNvSpPr>
            <a:spLocks noGrp="1"/>
          </p:cNvSpPr>
          <p:nvPr>
            <p:ph type="sldNum" sz="quarter" idx="12"/>
          </p:nvPr>
        </p:nvSpPr>
        <p:spPr/>
        <p:txBody>
          <a:bodyPr/>
          <a:lstStyle/>
          <a:p>
            <a:fld id="{FBAD236E-3BBD-B24A-B43B-F811D199BB84}" type="slidenum">
              <a:rPr lang="en-US" smtClean="0"/>
              <a:t>‹#›</a:t>
            </a:fld>
            <a:endParaRPr lang="en-US"/>
          </a:p>
        </p:txBody>
      </p:sp>
    </p:spTree>
    <p:extLst>
      <p:ext uri="{BB962C8B-B14F-4D97-AF65-F5344CB8AC3E}">
        <p14:creationId xmlns:p14="http://schemas.microsoft.com/office/powerpoint/2010/main" val="4016744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52A047-847F-4840-AFB2-57BFAFB053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08666F-FF6E-E846-815F-3C5AA5AC70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A8F906-D253-AD42-8806-49F7EDE07F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F38E3-BDD9-0E48-98E2-83030807D924}" type="datetimeFigureOut">
              <a:rPr lang="en-US" smtClean="0"/>
              <a:t>11/23/2018</a:t>
            </a:fld>
            <a:endParaRPr lang="en-US"/>
          </a:p>
        </p:txBody>
      </p:sp>
      <p:sp>
        <p:nvSpPr>
          <p:cNvPr id="5" name="Footer Placeholder 4">
            <a:extLst>
              <a:ext uri="{FF2B5EF4-FFF2-40B4-BE49-F238E27FC236}">
                <a16:creationId xmlns:a16="http://schemas.microsoft.com/office/drawing/2014/main" id="{43FB90E7-C89F-7541-ABAC-FCAF07E958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DC97BE-6B59-E547-A309-E3DFF9C629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D236E-3BBD-B24A-B43B-F811D199BB84}" type="slidenum">
              <a:rPr lang="en-US" smtClean="0"/>
              <a:t>‹#›</a:t>
            </a:fld>
            <a:endParaRPr lang="en-US"/>
          </a:p>
        </p:txBody>
      </p:sp>
    </p:spTree>
    <p:extLst>
      <p:ext uri="{BB962C8B-B14F-4D97-AF65-F5344CB8AC3E}">
        <p14:creationId xmlns:p14="http://schemas.microsoft.com/office/powerpoint/2010/main" val="121998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4838DA-90B6-C64A-8889-463445E3D84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34817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822FF-0FD1-493B-B0B1-6A5F98CA9E1F}"/>
              </a:ext>
            </a:extLst>
          </p:cNvPr>
          <p:cNvSpPr>
            <a:spLocks noGrp="1"/>
          </p:cNvSpPr>
          <p:nvPr>
            <p:ph type="ctrTitle"/>
          </p:nvPr>
        </p:nvSpPr>
        <p:spPr/>
        <p:txBody>
          <a:bodyPr/>
          <a:lstStyle/>
          <a:p>
            <a:r>
              <a:rPr lang="en-GB" dirty="0">
                <a:solidFill>
                  <a:schemeClr val="bg1"/>
                </a:solidFill>
              </a:rPr>
              <a:t>Everyone a witness!</a:t>
            </a:r>
          </a:p>
        </p:txBody>
      </p:sp>
      <p:sp>
        <p:nvSpPr>
          <p:cNvPr id="3" name="Subtitle 2">
            <a:extLst>
              <a:ext uri="{FF2B5EF4-FFF2-40B4-BE49-F238E27FC236}">
                <a16:creationId xmlns:a16="http://schemas.microsoft.com/office/drawing/2014/main" id="{D6206CD3-186C-4E8C-BC2E-E35244D51AB3}"/>
              </a:ext>
            </a:extLst>
          </p:cNvPr>
          <p:cNvSpPr>
            <a:spLocks noGrp="1"/>
          </p:cNvSpPr>
          <p:nvPr>
            <p:ph type="subTitle" idx="1"/>
          </p:nvPr>
        </p:nvSpPr>
        <p:spPr/>
        <p:txBody>
          <a:bodyPr>
            <a:normAutofit/>
          </a:bodyPr>
          <a:lstStyle/>
          <a:p>
            <a:r>
              <a:rPr lang="en-GB" sz="3200" dirty="0">
                <a:solidFill>
                  <a:schemeClr val="bg1"/>
                </a:solidFill>
              </a:rPr>
              <a:t>Sharing the Gospel</a:t>
            </a:r>
          </a:p>
          <a:p>
            <a:r>
              <a:rPr lang="en-GB" sz="3200" dirty="0">
                <a:solidFill>
                  <a:schemeClr val="bg1"/>
                </a:solidFill>
              </a:rPr>
              <a:t>Sharing our Jesus stories</a:t>
            </a:r>
          </a:p>
        </p:txBody>
      </p:sp>
    </p:spTree>
    <p:extLst>
      <p:ext uri="{BB962C8B-B14F-4D97-AF65-F5344CB8AC3E}">
        <p14:creationId xmlns:p14="http://schemas.microsoft.com/office/powerpoint/2010/main" val="2413493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AB6252-80AC-49F0-A9D8-6724B542AA6F}"/>
              </a:ext>
            </a:extLst>
          </p:cNvPr>
          <p:cNvPicPr>
            <a:picLocks noChangeAspect="1"/>
          </p:cNvPicPr>
          <p:nvPr/>
        </p:nvPicPr>
        <p:blipFill rotWithShape="1">
          <a:blip r:embed="rId2"/>
          <a:srcRect r="48318" b="-2788"/>
          <a:stretch/>
        </p:blipFill>
        <p:spPr>
          <a:xfrm>
            <a:off x="0" y="-1"/>
            <a:ext cx="6301047" cy="7049193"/>
          </a:xfrm>
          <a:prstGeom prst="rect">
            <a:avLst/>
          </a:prstGeom>
        </p:spPr>
      </p:pic>
      <p:sp>
        <p:nvSpPr>
          <p:cNvPr id="3" name="TextBox 2">
            <a:extLst>
              <a:ext uri="{FF2B5EF4-FFF2-40B4-BE49-F238E27FC236}">
                <a16:creationId xmlns:a16="http://schemas.microsoft.com/office/drawing/2014/main" id="{2BF201DC-7DB8-4A78-AB36-7384CF1AA29B}"/>
              </a:ext>
            </a:extLst>
          </p:cNvPr>
          <p:cNvSpPr txBox="1"/>
          <p:nvPr/>
        </p:nvSpPr>
        <p:spPr>
          <a:xfrm>
            <a:off x="6301046" y="1812174"/>
            <a:ext cx="5735783" cy="4770537"/>
          </a:xfrm>
          <a:prstGeom prst="rect">
            <a:avLst/>
          </a:prstGeom>
          <a:noFill/>
        </p:spPr>
        <p:txBody>
          <a:bodyPr wrap="square" rtlCol="0">
            <a:spAutoFit/>
          </a:bodyPr>
          <a:lstStyle/>
          <a:p>
            <a:pPr algn="ctr"/>
            <a:endParaRPr lang="en-GB" sz="5400" b="1" dirty="0">
              <a:solidFill>
                <a:schemeClr val="bg1">
                  <a:lumMod val="85000"/>
                </a:schemeClr>
              </a:solidFill>
              <a:latin typeface="Cambria" panose="02040503050406030204" pitchFamily="18" charset="0"/>
              <a:ea typeface="Cambria" panose="02040503050406030204" pitchFamily="18" charset="0"/>
              <a:cs typeface="Times New Roman" panose="02020603050405020304" pitchFamily="18" charset="0"/>
            </a:endParaRPr>
          </a:p>
          <a:p>
            <a:pPr algn="ctr"/>
            <a:r>
              <a:rPr lang="en-GB" sz="5400" b="1" dirty="0">
                <a:solidFill>
                  <a:schemeClr val="bg1">
                    <a:lumMod val="85000"/>
                  </a:schemeClr>
                </a:solidFill>
                <a:latin typeface="Sitka Small" panose="02000505000000020004" pitchFamily="2" charset="0"/>
                <a:ea typeface="Cambria" panose="02040503050406030204" pitchFamily="18" charset="0"/>
                <a:cs typeface="Times New Roman" panose="02020603050405020304" pitchFamily="18" charset="0"/>
              </a:rPr>
              <a:t>COMMUNITY </a:t>
            </a:r>
          </a:p>
          <a:p>
            <a:pPr algn="ctr"/>
            <a:r>
              <a:rPr lang="en-GB" sz="5400" b="1" dirty="0">
                <a:solidFill>
                  <a:schemeClr val="bg1">
                    <a:lumMod val="85000"/>
                  </a:schemeClr>
                </a:solidFill>
                <a:latin typeface="Sitka Small" panose="02000505000000020004" pitchFamily="2" charset="0"/>
                <a:ea typeface="Cambria" panose="02040503050406030204" pitchFamily="18" charset="0"/>
                <a:cs typeface="Times New Roman" panose="02020603050405020304" pitchFamily="18" charset="0"/>
              </a:rPr>
              <a:t>ON </a:t>
            </a:r>
          </a:p>
          <a:p>
            <a:pPr algn="ctr"/>
            <a:r>
              <a:rPr lang="en-GB" sz="5400" b="1" dirty="0">
                <a:solidFill>
                  <a:schemeClr val="bg1">
                    <a:lumMod val="85000"/>
                  </a:schemeClr>
                </a:solidFill>
                <a:latin typeface="Sitka Small" panose="02000505000000020004" pitchFamily="2" charset="0"/>
                <a:ea typeface="Cambria" panose="02040503050406030204" pitchFamily="18" charset="0"/>
                <a:cs typeface="Times New Roman" panose="02020603050405020304" pitchFamily="18" charset="0"/>
              </a:rPr>
              <a:t>MISSION</a:t>
            </a:r>
          </a:p>
          <a:p>
            <a:pPr algn="ctr"/>
            <a:endParaRPr lang="en-GB" sz="4400" b="1" dirty="0">
              <a:solidFill>
                <a:schemeClr val="bg1">
                  <a:lumMod val="85000"/>
                </a:schemeClr>
              </a:solidFill>
              <a:latin typeface="Georgia" panose="02040502050405020303" pitchFamily="18" charset="0"/>
            </a:endParaRPr>
          </a:p>
          <a:p>
            <a:pPr algn="ctr"/>
            <a:endParaRPr lang="en-GB" sz="4400" b="1" dirty="0">
              <a:solidFill>
                <a:schemeClr val="bg1">
                  <a:lumMod val="85000"/>
                </a:schemeClr>
              </a:solidFill>
              <a:latin typeface="Georgia" panose="02040502050405020303" pitchFamily="18" charset="0"/>
            </a:endParaRPr>
          </a:p>
        </p:txBody>
      </p:sp>
    </p:spTree>
    <p:extLst>
      <p:ext uri="{BB962C8B-B14F-4D97-AF65-F5344CB8AC3E}">
        <p14:creationId xmlns:p14="http://schemas.microsoft.com/office/powerpoint/2010/main" val="3890134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4838DA-90B6-C64A-8889-463445E3D84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14420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11228-9045-4C1C-87A8-B970CA93182B}"/>
              </a:ext>
            </a:extLst>
          </p:cNvPr>
          <p:cNvSpPr>
            <a:spLocks noGrp="1"/>
          </p:cNvSpPr>
          <p:nvPr>
            <p:ph type="title"/>
          </p:nvPr>
        </p:nvSpPr>
        <p:spPr>
          <a:xfrm>
            <a:off x="838200" y="365125"/>
            <a:ext cx="10515600" cy="6203605"/>
          </a:xfrm>
        </p:spPr>
        <p:txBody>
          <a:bodyPr/>
          <a:lstStyle/>
          <a:p>
            <a:r>
              <a:rPr lang="en-GB" dirty="0">
                <a:solidFill>
                  <a:schemeClr val="bg1"/>
                </a:solidFill>
              </a:rPr>
              <a:t>Who am I, and what am I here for?</a:t>
            </a: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br>
              <a:rPr lang="en-GB" dirty="0">
                <a:solidFill>
                  <a:schemeClr val="bg1"/>
                </a:solidFill>
              </a:rPr>
            </a:br>
            <a:endParaRPr lang="en-GB" dirty="0">
              <a:solidFill>
                <a:schemeClr val="bg1"/>
              </a:solidFill>
            </a:endParaRPr>
          </a:p>
        </p:txBody>
      </p:sp>
      <p:pic>
        <p:nvPicPr>
          <p:cNvPr id="2050" name="Picture 2" descr="Image result for who am I">
            <a:extLst>
              <a:ext uri="{FF2B5EF4-FFF2-40B4-BE49-F238E27FC236}">
                <a16:creationId xmlns:a16="http://schemas.microsoft.com/office/drawing/2014/main" id="{B57FE1B6-4A74-4073-BDA2-512268664C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7736" y="2359430"/>
            <a:ext cx="3343100" cy="33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370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9839-2927-4E0E-9F34-71933CF32C2B}"/>
              </a:ext>
            </a:extLst>
          </p:cNvPr>
          <p:cNvSpPr>
            <a:spLocks noGrp="1"/>
          </p:cNvSpPr>
          <p:nvPr>
            <p:ph type="title"/>
          </p:nvPr>
        </p:nvSpPr>
        <p:spPr>
          <a:xfrm>
            <a:off x="838200" y="365125"/>
            <a:ext cx="10515600" cy="5597525"/>
          </a:xfrm>
        </p:spPr>
        <p:txBody>
          <a:bodyPr>
            <a:normAutofit/>
          </a:bodyPr>
          <a:lstStyle/>
          <a:p>
            <a:r>
              <a:rPr lang="en-GB" sz="3600" b="1" baseline="30000" dirty="0">
                <a:solidFill>
                  <a:schemeClr val="bg1"/>
                </a:solidFill>
              </a:rPr>
              <a:t>18 </a:t>
            </a:r>
            <a:r>
              <a:rPr lang="en-GB" sz="3600" dirty="0">
                <a:solidFill>
                  <a:schemeClr val="bg1"/>
                </a:solidFill>
              </a:rPr>
              <a:t>And Jesus came and said to them, “All authority in heaven and on earth has been given to me. </a:t>
            </a:r>
            <a:r>
              <a:rPr lang="en-GB" sz="3600" b="1" baseline="30000" dirty="0">
                <a:solidFill>
                  <a:srgbClr val="FFFF00"/>
                </a:solidFill>
              </a:rPr>
              <a:t>19 </a:t>
            </a:r>
            <a:r>
              <a:rPr lang="en-GB" sz="3600" dirty="0">
                <a:solidFill>
                  <a:srgbClr val="FFFF00"/>
                </a:solidFill>
              </a:rPr>
              <a:t>Go therefore and make disciples of all nations,</a:t>
            </a:r>
            <a:r>
              <a:rPr lang="en-GB" sz="3600" dirty="0"/>
              <a:t> </a:t>
            </a:r>
            <a:r>
              <a:rPr lang="en-GB" sz="3600" dirty="0">
                <a:solidFill>
                  <a:schemeClr val="bg1"/>
                </a:solidFill>
              </a:rPr>
              <a:t>baptizing them in the name of the Father and of the Son and of the Holy Spirit, </a:t>
            </a:r>
            <a:r>
              <a:rPr lang="en-GB" sz="3600" b="1" baseline="30000" dirty="0">
                <a:solidFill>
                  <a:schemeClr val="bg1"/>
                </a:solidFill>
              </a:rPr>
              <a:t>20 </a:t>
            </a:r>
            <a:r>
              <a:rPr lang="en-GB" sz="3600" dirty="0">
                <a:solidFill>
                  <a:schemeClr val="bg1"/>
                </a:solidFill>
              </a:rPr>
              <a:t>teaching them to observe all that I have commanded you. And behold, I am with you always, to the end of the age.”</a:t>
            </a:r>
            <a:br>
              <a:rPr lang="en-GB" dirty="0">
                <a:solidFill>
                  <a:schemeClr val="bg1"/>
                </a:solidFill>
                <a:latin typeface="Montserrat"/>
              </a:rPr>
            </a:br>
            <a:br>
              <a:rPr lang="en-GB" dirty="0">
                <a:solidFill>
                  <a:schemeClr val="bg1"/>
                </a:solidFill>
                <a:latin typeface="Montserrat"/>
              </a:rPr>
            </a:br>
            <a:r>
              <a:rPr lang="en-GB" dirty="0">
                <a:solidFill>
                  <a:schemeClr val="bg1"/>
                </a:solidFill>
                <a:latin typeface="Montserrat"/>
              </a:rPr>
              <a:t>									</a:t>
            </a:r>
            <a:r>
              <a:rPr lang="en-GB" sz="2800" dirty="0">
                <a:solidFill>
                  <a:schemeClr val="bg1"/>
                </a:solidFill>
                <a:latin typeface="Montserrat"/>
              </a:rPr>
              <a:t>Matt 28:18-20</a:t>
            </a:r>
          </a:p>
        </p:txBody>
      </p:sp>
    </p:spTree>
    <p:extLst>
      <p:ext uri="{BB962C8B-B14F-4D97-AF65-F5344CB8AC3E}">
        <p14:creationId xmlns:p14="http://schemas.microsoft.com/office/powerpoint/2010/main" val="697861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73921"/>
            <a:ext cx="10972800" cy="5452244"/>
          </a:xfrm>
        </p:spPr>
        <p:txBody>
          <a:bodyPr>
            <a:noAutofit/>
          </a:bodyPr>
          <a:lstStyle/>
          <a:p>
            <a:pPr marL="0" indent="0">
              <a:lnSpc>
                <a:spcPct val="110000"/>
              </a:lnSpc>
              <a:buNone/>
            </a:pPr>
            <a:r>
              <a:rPr lang="en-GB" sz="3200" dirty="0">
                <a:solidFill>
                  <a:srgbClr val="E8DBD4"/>
                </a:solidFill>
                <a:latin typeface="Montserrat" panose="02000505000000020004" pitchFamily="2" charset="77"/>
              </a:rPr>
              <a:t> </a:t>
            </a:r>
          </a:p>
        </p:txBody>
      </p:sp>
      <p:pic>
        <p:nvPicPr>
          <p:cNvPr id="1032" name="Picture 8" descr="Image result for seesaw animated">
            <a:extLst>
              <a:ext uri="{FF2B5EF4-FFF2-40B4-BE49-F238E27FC236}">
                <a16:creationId xmlns:a16="http://schemas.microsoft.com/office/drawing/2014/main" id="{83D7D8B3-ED57-4E5F-96E8-33F6DA3224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7353" y="1758141"/>
            <a:ext cx="4655127" cy="33417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6F285AA-DC20-45FE-A14F-AF480119B6AE}"/>
              </a:ext>
            </a:extLst>
          </p:cNvPr>
          <p:cNvSpPr txBox="1"/>
          <p:nvPr/>
        </p:nvSpPr>
        <p:spPr>
          <a:xfrm>
            <a:off x="8927869" y="2460567"/>
            <a:ext cx="2654531" cy="2646878"/>
          </a:xfrm>
          <a:prstGeom prst="rect">
            <a:avLst/>
          </a:prstGeom>
          <a:noFill/>
        </p:spPr>
        <p:txBody>
          <a:bodyPr wrap="square" rtlCol="0">
            <a:spAutoFit/>
          </a:bodyPr>
          <a:lstStyle/>
          <a:p>
            <a:pPr algn="ctr"/>
            <a:r>
              <a:rPr lang="en-GB" sz="2800" b="1" dirty="0">
                <a:solidFill>
                  <a:srgbClr val="FFFF00"/>
                </a:solidFill>
              </a:rPr>
              <a:t>Community</a:t>
            </a:r>
          </a:p>
          <a:p>
            <a:pPr algn="ctr"/>
            <a:r>
              <a:rPr lang="en-GB" sz="2800" b="1" u="sng" dirty="0">
                <a:solidFill>
                  <a:srgbClr val="FFFF00"/>
                </a:solidFill>
              </a:rPr>
              <a:t>----------------------</a:t>
            </a:r>
          </a:p>
          <a:p>
            <a:endParaRPr lang="en-GB" sz="2800" b="1" u="sng" dirty="0">
              <a:solidFill>
                <a:srgbClr val="FFFF00"/>
              </a:solidFill>
            </a:endParaRPr>
          </a:p>
          <a:p>
            <a:pPr algn="ctr"/>
            <a:r>
              <a:rPr lang="en-GB" sz="2800" b="1" dirty="0">
                <a:solidFill>
                  <a:srgbClr val="FFFF00"/>
                </a:solidFill>
              </a:rPr>
              <a:t>Co-dependence</a:t>
            </a:r>
          </a:p>
          <a:p>
            <a:endParaRPr lang="en-GB" dirty="0"/>
          </a:p>
          <a:p>
            <a:endParaRPr lang="en-GB" dirty="0"/>
          </a:p>
          <a:p>
            <a:endParaRPr lang="en-GB" dirty="0"/>
          </a:p>
        </p:txBody>
      </p:sp>
      <p:sp>
        <p:nvSpPr>
          <p:cNvPr id="8" name="TextBox 7">
            <a:extLst>
              <a:ext uri="{FF2B5EF4-FFF2-40B4-BE49-F238E27FC236}">
                <a16:creationId xmlns:a16="http://schemas.microsoft.com/office/drawing/2014/main" id="{A7A01A10-69E6-4012-998C-F72593F49E78}"/>
              </a:ext>
            </a:extLst>
          </p:cNvPr>
          <p:cNvSpPr txBox="1"/>
          <p:nvPr/>
        </p:nvSpPr>
        <p:spPr>
          <a:xfrm>
            <a:off x="847898" y="2460567"/>
            <a:ext cx="2261062" cy="2369880"/>
          </a:xfrm>
          <a:prstGeom prst="rect">
            <a:avLst/>
          </a:prstGeom>
          <a:noFill/>
        </p:spPr>
        <p:txBody>
          <a:bodyPr wrap="square" rtlCol="0">
            <a:spAutoFit/>
          </a:bodyPr>
          <a:lstStyle/>
          <a:p>
            <a:pPr algn="ctr"/>
            <a:r>
              <a:rPr lang="en-GB" sz="2800" b="1" dirty="0">
                <a:solidFill>
                  <a:srgbClr val="FFFF00"/>
                </a:solidFill>
              </a:rPr>
              <a:t>Mission</a:t>
            </a:r>
          </a:p>
          <a:p>
            <a:pPr algn="ctr"/>
            <a:r>
              <a:rPr lang="en-GB" sz="2800" b="1" u="sng" dirty="0">
                <a:solidFill>
                  <a:srgbClr val="FFFF00"/>
                </a:solidFill>
              </a:rPr>
              <a:t>------------------</a:t>
            </a:r>
          </a:p>
          <a:p>
            <a:endParaRPr lang="en-GB" sz="2800" b="1" u="sng" dirty="0">
              <a:solidFill>
                <a:srgbClr val="FFFF00"/>
              </a:solidFill>
            </a:endParaRPr>
          </a:p>
          <a:p>
            <a:pPr algn="ctr"/>
            <a:r>
              <a:rPr lang="en-GB" sz="2800" b="1" dirty="0">
                <a:solidFill>
                  <a:srgbClr val="FFFF00"/>
                </a:solidFill>
              </a:rPr>
              <a:t>Mercenaries</a:t>
            </a:r>
          </a:p>
          <a:p>
            <a:endParaRPr lang="en-GB" dirty="0"/>
          </a:p>
          <a:p>
            <a:endParaRPr lang="en-GB" dirty="0"/>
          </a:p>
        </p:txBody>
      </p:sp>
    </p:spTree>
    <p:extLst>
      <p:ext uri="{BB962C8B-B14F-4D97-AF65-F5344CB8AC3E}">
        <p14:creationId xmlns:p14="http://schemas.microsoft.com/office/powerpoint/2010/main" val="3642878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Curved Up 6">
            <a:extLst>
              <a:ext uri="{FF2B5EF4-FFF2-40B4-BE49-F238E27FC236}">
                <a16:creationId xmlns:a16="http://schemas.microsoft.com/office/drawing/2014/main" id="{38432C39-5A55-4E5B-8A5B-32E17933AB00}"/>
              </a:ext>
            </a:extLst>
          </p:cNvPr>
          <p:cNvSpPr/>
          <p:nvPr/>
        </p:nvSpPr>
        <p:spPr>
          <a:xfrm rot="15921621">
            <a:off x="5602777" y="1446415"/>
            <a:ext cx="5353397" cy="3142211"/>
          </a:xfrm>
          <a:prstGeom prst="curvedUp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Arrow: Curved Up 7">
            <a:extLst>
              <a:ext uri="{FF2B5EF4-FFF2-40B4-BE49-F238E27FC236}">
                <a16:creationId xmlns:a16="http://schemas.microsoft.com/office/drawing/2014/main" id="{2CED946D-FF7A-43AB-A15F-499B7E05FB47}"/>
              </a:ext>
            </a:extLst>
          </p:cNvPr>
          <p:cNvSpPr/>
          <p:nvPr/>
        </p:nvSpPr>
        <p:spPr>
          <a:xfrm rot="5091861">
            <a:off x="1277404" y="1812175"/>
            <a:ext cx="5220393" cy="3607724"/>
          </a:xfrm>
          <a:prstGeom prst="curvedUp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a:extLst>
              <a:ext uri="{FF2B5EF4-FFF2-40B4-BE49-F238E27FC236}">
                <a16:creationId xmlns:a16="http://schemas.microsoft.com/office/drawing/2014/main" id="{E8EA8C92-9639-4577-9444-4B1E4D5C24AC}"/>
              </a:ext>
            </a:extLst>
          </p:cNvPr>
          <p:cNvSpPr txBox="1"/>
          <p:nvPr/>
        </p:nvSpPr>
        <p:spPr>
          <a:xfrm>
            <a:off x="4491642" y="2415569"/>
            <a:ext cx="3208713" cy="1569660"/>
          </a:xfrm>
          <a:prstGeom prst="rect">
            <a:avLst/>
          </a:prstGeom>
          <a:noFill/>
          <a:effectLst>
            <a:softEdge rad="0"/>
          </a:effectLst>
        </p:spPr>
        <p:txBody>
          <a:bodyPr wrap="square" rtlCol="0">
            <a:spAutoFit/>
          </a:bodyPr>
          <a:lstStyle/>
          <a:p>
            <a:pPr algn="ctr"/>
            <a:r>
              <a:rPr lang="en-GB" sz="4800" dirty="0">
                <a:solidFill>
                  <a:schemeClr val="bg1"/>
                </a:solidFill>
              </a:rPr>
              <a:t>Community on Mission</a:t>
            </a:r>
          </a:p>
        </p:txBody>
      </p:sp>
    </p:spTree>
    <p:extLst>
      <p:ext uri="{BB962C8B-B14F-4D97-AF65-F5344CB8AC3E}">
        <p14:creationId xmlns:p14="http://schemas.microsoft.com/office/powerpoint/2010/main" val="3953482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23D477-8CCF-854F-9AAB-320F73987E80}"/>
              </a:ext>
            </a:extLst>
          </p:cNvPr>
          <p:cNvPicPr>
            <a:picLocks noChangeAspect="1"/>
          </p:cNvPicPr>
          <p:nvPr/>
        </p:nvPicPr>
        <p:blipFill rotWithShape="1">
          <a:blip r:embed="rId3"/>
          <a:srcRect r="48318" b="-2788"/>
          <a:stretch/>
        </p:blipFill>
        <p:spPr>
          <a:xfrm>
            <a:off x="0" y="-1"/>
            <a:ext cx="6301047" cy="7049193"/>
          </a:xfrm>
          <a:prstGeom prst="rect">
            <a:avLst/>
          </a:prstGeom>
        </p:spPr>
      </p:pic>
      <p:sp>
        <p:nvSpPr>
          <p:cNvPr id="6" name="TextBox 5">
            <a:extLst>
              <a:ext uri="{FF2B5EF4-FFF2-40B4-BE49-F238E27FC236}">
                <a16:creationId xmlns:a16="http://schemas.microsoft.com/office/drawing/2014/main" id="{9D888E25-E005-4577-ABB8-91F8D6A6F1BA}"/>
              </a:ext>
            </a:extLst>
          </p:cNvPr>
          <p:cNvSpPr txBox="1"/>
          <p:nvPr/>
        </p:nvSpPr>
        <p:spPr>
          <a:xfrm>
            <a:off x="6301046" y="1812174"/>
            <a:ext cx="5735783" cy="4770537"/>
          </a:xfrm>
          <a:prstGeom prst="rect">
            <a:avLst/>
          </a:prstGeom>
          <a:noFill/>
        </p:spPr>
        <p:txBody>
          <a:bodyPr wrap="square" rtlCol="0">
            <a:spAutoFit/>
          </a:bodyPr>
          <a:lstStyle/>
          <a:p>
            <a:pPr algn="ctr"/>
            <a:endParaRPr lang="en-GB" sz="5400" b="1" dirty="0">
              <a:solidFill>
                <a:schemeClr val="bg1">
                  <a:lumMod val="85000"/>
                </a:schemeClr>
              </a:solidFill>
              <a:latin typeface="Cambria" panose="02040503050406030204" pitchFamily="18" charset="0"/>
              <a:ea typeface="Cambria" panose="02040503050406030204" pitchFamily="18" charset="0"/>
              <a:cs typeface="Times New Roman" panose="02020603050405020304" pitchFamily="18" charset="0"/>
            </a:endParaRPr>
          </a:p>
          <a:p>
            <a:pPr algn="ctr"/>
            <a:r>
              <a:rPr lang="en-GB" sz="5400" b="1" dirty="0">
                <a:solidFill>
                  <a:schemeClr val="bg1">
                    <a:lumMod val="85000"/>
                  </a:schemeClr>
                </a:solidFill>
                <a:latin typeface="Sitka Small" panose="02000505000000020004" pitchFamily="2" charset="0"/>
                <a:ea typeface="Malgun Gothic Semilight" panose="020B0502040204020203" pitchFamily="34" charset="-128"/>
                <a:cs typeface="Malgun Gothic Semilight" panose="020B0502040204020203" pitchFamily="34" charset="-128"/>
              </a:rPr>
              <a:t>COMMUNITY</a:t>
            </a:r>
            <a:r>
              <a:rPr lang="en-GB" sz="5400" b="1" dirty="0">
                <a:solidFill>
                  <a:schemeClr val="bg1">
                    <a:lumMod val="85000"/>
                  </a:schemeClr>
                </a:solidFill>
                <a:latin typeface="Sitka Small" panose="02000505000000020004" pitchFamily="2" charset="0"/>
                <a:ea typeface="Cambria" panose="02040503050406030204" pitchFamily="18" charset="0"/>
                <a:cs typeface="Times New Roman" panose="02020603050405020304" pitchFamily="18" charset="0"/>
              </a:rPr>
              <a:t> </a:t>
            </a:r>
          </a:p>
          <a:p>
            <a:pPr algn="ctr"/>
            <a:r>
              <a:rPr lang="en-GB" sz="5400" b="1" dirty="0">
                <a:solidFill>
                  <a:schemeClr val="bg1">
                    <a:lumMod val="85000"/>
                  </a:schemeClr>
                </a:solidFill>
                <a:latin typeface="Sitka Small" panose="02000505000000020004" pitchFamily="2" charset="0"/>
                <a:ea typeface="Cambria" panose="02040503050406030204" pitchFamily="18" charset="0"/>
                <a:cs typeface="Times New Roman" panose="02020603050405020304" pitchFamily="18" charset="0"/>
              </a:rPr>
              <a:t>ON </a:t>
            </a:r>
          </a:p>
          <a:p>
            <a:pPr algn="ctr"/>
            <a:r>
              <a:rPr lang="en-GB" sz="5400" b="1" dirty="0">
                <a:solidFill>
                  <a:schemeClr val="bg1">
                    <a:lumMod val="85000"/>
                  </a:schemeClr>
                </a:solidFill>
                <a:latin typeface="Sitka Small" panose="02000505000000020004" pitchFamily="2" charset="0"/>
                <a:ea typeface="Cambria" panose="02040503050406030204" pitchFamily="18" charset="0"/>
                <a:cs typeface="Times New Roman" panose="02020603050405020304" pitchFamily="18" charset="0"/>
              </a:rPr>
              <a:t>MISSION</a:t>
            </a:r>
          </a:p>
          <a:p>
            <a:pPr algn="ctr"/>
            <a:endParaRPr lang="en-GB" sz="4400" b="1" dirty="0">
              <a:solidFill>
                <a:schemeClr val="bg1">
                  <a:lumMod val="85000"/>
                </a:schemeClr>
              </a:solidFill>
              <a:latin typeface="Georgia" panose="02040502050405020303" pitchFamily="18" charset="0"/>
            </a:endParaRPr>
          </a:p>
          <a:p>
            <a:pPr algn="ctr"/>
            <a:endParaRPr lang="en-GB" sz="4400" b="1" dirty="0">
              <a:solidFill>
                <a:schemeClr val="bg1">
                  <a:lumMod val="85000"/>
                </a:schemeClr>
              </a:solidFill>
              <a:latin typeface="Georgia" panose="02040502050405020303" pitchFamily="18" charset="0"/>
            </a:endParaRPr>
          </a:p>
        </p:txBody>
      </p:sp>
    </p:spTree>
    <p:extLst>
      <p:ext uri="{BB962C8B-B14F-4D97-AF65-F5344CB8AC3E}">
        <p14:creationId xmlns:p14="http://schemas.microsoft.com/office/powerpoint/2010/main" val="2729536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6D99D2E-3E1B-7544-A6B2-8B783AF63230}"/>
              </a:ext>
            </a:extLst>
          </p:cNvPr>
          <p:cNvSpPr>
            <a:spLocks noGrp="1"/>
          </p:cNvSpPr>
          <p:nvPr>
            <p:ph idx="1"/>
          </p:nvPr>
        </p:nvSpPr>
        <p:spPr>
          <a:xfrm>
            <a:off x="811696" y="818459"/>
            <a:ext cx="10515600" cy="5453754"/>
          </a:xfrm>
        </p:spPr>
        <p:txBody>
          <a:bodyPr lIns="90000">
            <a:normAutofit/>
          </a:bodyPr>
          <a:lstStyle/>
          <a:p>
            <a:pPr marL="0" indent="0">
              <a:lnSpc>
                <a:spcPct val="100000"/>
              </a:lnSpc>
              <a:buNone/>
            </a:pPr>
            <a:endParaRPr lang="en-GB" sz="2200" dirty="0">
              <a:solidFill>
                <a:srgbClr val="FFFF00"/>
              </a:solidFill>
              <a:latin typeface="Montserrat" panose="02000505000000020004"/>
            </a:endParaRPr>
          </a:p>
          <a:p>
            <a:pPr marL="0" indent="0">
              <a:lnSpc>
                <a:spcPct val="100000"/>
              </a:lnSpc>
              <a:buNone/>
            </a:pPr>
            <a:r>
              <a:rPr lang="en-GB" b="1" baseline="30000" dirty="0">
                <a:solidFill>
                  <a:schemeClr val="bg1"/>
                </a:solidFill>
                <a:latin typeface="Montserrat" panose="02000505000000020004"/>
              </a:rPr>
              <a:t>42 </a:t>
            </a:r>
            <a:r>
              <a:rPr lang="en-GB" dirty="0">
                <a:solidFill>
                  <a:schemeClr val="bg1"/>
                </a:solidFill>
                <a:latin typeface="Montserrat" panose="02000505000000020004"/>
              </a:rPr>
              <a:t>And they </a:t>
            </a:r>
            <a:r>
              <a:rPr lang="en-GB" dirty="0">
                <a:solidFill>
                  <a:srgbClr val="FFFF00"/>
                </a:solidFill>
                <a:latin typeface="Montserrat" panose="02000505000000020004"/>
              </a:rPr>
              <a:t>devoted themselves </a:t>
            </a:r>
            <a:r>
              <a:rPr lang="en-GB" dirty="0">
                <a:solidFill>
                  <a:schemeClr val="bg1"/>
                </a:solidFill>
                <a:latin typeface="Montserrat" panose="02000505000000020004"/>
              </a:rPr>
              <a:t>to the apostles' teaching and the fellowship, to the breaking of bread and the prayers. </a:t>
            </a:r>
            <a:r>
              <a:rPr lang="en-GB" b="1" baseline="30000" dirty="0">
                <a:solidFill>
                  <a:schemeClr val="bg1"/>
                </a:solidFill>
                <a:latin typeface="Montserrat" panose="02000505000000020004"/>
              </a:rPr>
              <a:t>43 </a:t>
            </a:r>
            <a:r>
              <a:rPr lang="en-GB" dirty="0">
                <a:solidFill>
                  <a:schemeClr val="bg1"/>
                </a:solidFill>
                <a:latin typeface="Montserrat" panose="02000505000000020004"/>
              </a:rPr>
              <a:t>And awe</a:t>
            </a:r>
            <a:r>
              <a:rPr lang="en-GB" baseline="30000" dirty="0">
                <a:solidFill>
                  <a:schemeClr val="bg1"/>
                </a:solidFill>
                <a:latin typeface="Montserrat" panose="02000505000000020004"/>
              </a:rPr>
              <a:t> </a:t>
            </a:r>
            <a:r>
              <a:rPr lang="en-GB" dirty="0">
                <a:solidFill>
                  <a:schemeClr val="bg1"/>
                </a:solidFill>
                <a:latin typeface="Montserrat" panose="02000505000000020004"/>
              </a:rPr>
              <a:t>came upon every soul, and many wonders and signs were being done through the apostles. </a:t>
            </a:r>
            <a:r>
              <a:rPr lang="en-GB" b="1" baseline="30000" dirty="0">
                <a:solidFill>
                  <a:schemeClr val="bg1"/>
                </a:solidFill>
                <a:latin typeface="Montserrat" panose="02000505000000020004"/>
              </a:rPr>
              <a:t>44 </a:t>
            </a:r>
            <a:r>
              <a:rPr lang="en-GB" dirty="0">
                <a:solidFill>
                  <a:srgbClr val="FFFF00"/>
                </a:solidFill>
                <a:latin typeface="Montserrat" panose="02000505000000020004"/>
              </a:rPr>
              <a:t>And all who believed were together</a:t>
            </a:r>
            <a:r>
              <a:rPr lang="en-GB" dirty="0">
                <a:solidFill>
                  <a:schemeClr val="bg1"/>
                </a:solidFill>
                <a:latin typeface="Montserrat" panose="02000505000000020004"/>
              </a:rPr>
              <a:t> and had all things in common. </a:t>
            </a:r>
            <a:r>
              <a:rPr lang="en-GB" b="1" baseline="30000" dirty="0">
                <a:solidFill>
                  <a:schemeClr val="bg1"/>
                </a:solidFill>
                <a:latin typeface="Montserrat" panose="02000505000000020004"/>
              </a:rPr>
              <a:t>45 </a:t>
            </a:r>
            <a:r>
              <a:rPr lang="en-GB" dirty="0">
                <a:solidFill>
                  <a:schemeClr val="bg1"/>
                </a:solidFill>
                <a:latin typeface="Montserrat" panose="02000505000000020004"/>
              </a:rPr>
              <a:t>And they were selling their possessions and belongings and distributing the proceeds to all, as any had need.</a:t>
            </a:r>
            <a:r>
              <a:rPr lang="en-GB" b="1" baseline="30000" dirty="0">
                <a:solidFill>
                  <a:schemeClr val="bg1"/>
                </a:solidFill>
                <a:latin typeface="Montserrat" panose="02000505000000020004"/>
              </a:rPr>
              <a:t>46 </a:t>
            </a:r>
            <a:r>
              <a:rPr lang="en-GB" dirty="0">
                <a:solidFill>
                  <a:schemeClr val="bg1"/>
                </a:solidFill>
                <a:latin typeface="Montserrat" panose="02000505000000020004"/>
              </a:rPr>
              <a:t>And day by day, </a:t>
            </a:r>
            <a:r>
              <a:rPr lang="en-GB" dirty="0">
                <a:solidFill>
                  <a:srgbClr val="FFFF00"/>
                </a:solidFill>
                <a:latin typeface="Montserrat" panose="02000505000000020004"/>
              </a:rPr>
              <a:t>attending the temple together and breaking bread in their homes</a:t>
            </a:r>
            <a:r>
              <a:rPr lang="en-GB" dirty="0">
                <a:solidFill>
                  <a:schemeClr val="bg1"/>
                </a:solidFill>
                <a:latin typeface="Montserrat" panose="02000505000000020004"/>
              </a:rPr>
              <a:t>, they received their food with glad and generous hearts,</a:t>
            </a:r>
            <a:r>
              <a:rPr lang="en-GB" b="1" baseline="30000" dirty="0">
                <a:solidFill>
                  <a:schemeClr val="bg1"/>
                </a:solidFill>
                <a:latin typeface="Montserrat" panose="02000505000000020004"/>
              </a:rPr>
              <a:t>47 </a:t>
            </a:r>
            <a:r>
              <a:rPr lang="en-GB" dirty="0">
                <a:solidFill>
                  <a:schemeClr val="bg1"/>
                </a:solidFill>
                <a:latin typeface="Montserrat" panose="02000505000000020004"/>
              </a:rPr>
              <a:t>praising God and</a:t>
            </a:r>
            <a:r>
              <a:rPr lang="en-GB" dirty="0">
                <a:solidFill>
                  <a:srgbClr val="FFFF00"/>
                </a:solidFill>
                <a:latin typeface="Montserrat" panose="02000505000000020004"/>
              </a:rPr>
              <a:t> having favour with all the people. And the Lord added to their number day by day those who were being saved.</a:t>
            </a:r>
            <a:endParaRPr lang="en-GB" sz="2200" dirty="0">
              <a:solidFill>
                <a:srgbClr val="FFFF00"/>
              </a:solidFill>
              <a:latin typeface="Montserrat" panose="02000505000000020004"/>
            </a:endParaRPr>
          </a:p>
          <a:p>
            <a:pPr marL="0" indent="0" algn="r">
              <a:lnSpc>
                <a:spcPct val="100000"/>
              </a:lnSpc>
              <a:buNone/>
            </a:pPr>
            <a:r>
              <a:rPr lang="en-US" dirty="0">
                <a:solidFill>
                  <a:srgbClr val="E8DBD4"/>
                </a:solidFill>
                <a:latin typeface="Montserrat" panose="02000505000000020004" pitchFamily="2" charset="77"/>
              </a:rPr>
              <a:t>Acts 2:42-47 ESV</a:t>
            </a:r>
          </a:p>
        </p:txBody>
      </p:sp>
    </p:spTree>
    <p:extLst>
      <p:ext uri="{BB962C8B-B14F-4D97-AF65-F5344CB8AC3E}">
        <p14:creationId xmlns:p14="http://schemas.microsoft.com/office/powerpoint/2010/main" val="4102578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0DFB2C-3627-4EEB-96FA-1EFDB6C8461B}"/>
              </a:ext>
            </a:extLst>
          </p:cNvPr>
          <p:cNvSpPr txBox="1"/>
          <p:nvPr/>
        </p:nvSpPr>
        <p:spPr>
          <a:xfrm>
            <a:off x="498764" y="751344"/>
            <a:ext cx="10823171" cy="5632311"/>
          </a:xfrm>
          <a:prstGeom prst="rect">
            <a:avLst/>
          </a:prstGeom>
          <a:noFill/>
        </p:spPr>
        <p:txBody>
          <a:bodyPr wrap="square" rtlCol="0">
            <a:spAutoFit/>
          </a:bodyPr>
          <a:lstStyle/>
          <a:p>
            <a:r>
              <a:rPr lang="en-GB" sz="3600" b="1" baseline="30000" dirty="0">
                <a:solidFill>
                  <a:schemeClr val="bg1"/>
                </a:solidFill>
                <a:latin typeface="Montserrat" panose="02000505000000020004"/>
              </a:rPr>
              <a:t>GOD’S PLAN</a:t>
            </a:r>
          </a:p>
          <a:p>
            <a:r>
              <a:rPr lang="en-GB" sz="2800" b="1" baseline="30000" dirty="0">
                <a:solidFill>
                  <a:schemeClr val="bg1"/>
                </a:solidFill>
                <a:latin typeface="Montserrat" panose="02000505000000020004"/>
              </a:rPr>
              <a:t>2 </a:t>
            </a:r>
            <a:r>
              <a:rPr lang="en-GB" sz="2800" dirty="0">
                <a:solidFill>
                  <a:schemeClr val="bg1"/>
                </a:solidFill>
                <a:latin typeface="Montserrat" panose="02000505000000020004"/>
              </a:rPr>
              <a:t>And</a:t>
            </a:r>
            <a:r>
              <a:rPr lang="en-GB" dirty="0"/>
              <a:t> </a:t>
            </a:r>
            <a:r>
              <a:rPr lang="en-GB" sz="2800" dirty="0">
                <a:solidFill>
                  <a:schemeClr val="bg1"/>
                </a:solidFill>
                <a:latin typeface="Montserrat" panose="02000505000000020004"/>
              </a:rPr>
              <a:t> </a:t>
            </a:r>
            <a:r>
              <a:rPr lang="en-GB" sz="2800" dirty="0">
                <a:solidFill>
                  <a:srgbClr val="FFFF00"/>
                </a:solidFill>
                <a:latin typeface="Montserrat" panose="02000505000000020004"/>
              </a:rPr>
              <a:t>I will make of you a great nation, </a:t>
            </a:r>
            <a:r>
              <a:rPr lang="en-GB" sz="2800" dirty="0">
                <a:solidFill>
                  <a:schemeClr val="bg1"/>
                </a:solidFill>
                <a:latin typeface="Montserrat" panose="02000505000000020004"/>
              </a:rPr>
              <a:t>and I will bless you and make your name great, </a:t>
            </a:r>
            <a:r>
              <a:rPr lang="en-GB" sz="2800" dirty="0">
                <a:solidFill>
                  <a:srgbClr val="FFFF00"/>
                </a:solidFill>
                <a:latin typeface="Montserrat" panose="02000505000000020004"/>
              </a:rPr>
              <a:t>so that you will be a blessing. </a:t>
            </a:r>
            <a:r>
              <a:rPr lang="en-GB" sz="2800" b="1" baseline="30000" dirty="0">
                <a:solidFill>
                  <a:schemeClr val="bg1"/>
                </a:solidFill>
                <a:latin typeface="Montserrat" panose="02000505000000020004"/>
              </a:rPr>
              <a:t>3 </a:t>
            </a:r>
            <a:r>
              <a:rPr lang="en-GB" sz="2800" dirty="0">
                <a:solidFill>
                  <a:schemeClr val="bg1"/>
                </a:solidFill>
                <a:latin typeface="Montserrat" panose="02000505000000020004"/>
              </a:rPr>
              <a:t>I will bless those who bless you, and him who dishonours you I will curse, and</a:t>
            </a:r>
            <a:r>
              <a:rPr lang="en-GB" sz="2800" dirty="0">
                <a:solidFill>
                  <a:srgbClr val="FFFF00"/>
                </a:solidFill>
                <a:latin typeface="Montserrat" panose="02000505000000020004"/>
              </a:rPr>
              <a:t> in you all the families of the earth shall be blessed.”</a:t>
            </a:r>
            <a:endParaRPr lang="en-GB" sz="2800" dirty="0">
              <a:solidFill>
                <a:schemeClr val="bg1"/>
              </a:solidFill>
              <a:latin typeface="Montserrat" panose="02000505000000020004"/>
            </a:endParaRPr>
          </a:p>
          <a:p>
            <a:pPr algn="r"/>
            <a:r>
              <a:rPr lang="en-GB" sz="2800" dirty="0">
                <a:solidFill>
                  <a:schemeClr val="bg1"/>
                </a:solidFill>
                <a:latin typeface="Montserrat" panose="02000505000000020004"/>
              </a:rPr>
              <a:t>Genesis 12:2-3. ESV</a:t>
            </a:r>
          </a:p>
          <a:p>
            <a:pPr algn="r"/>
            <a:endParaRPr lang="en-GB" sz="2800" dirty="0">
              <a:solidFill>
                <a:schemeClr val="bg1"/>
              </a:solidFill>
              <a:latin typeface="Montserrat" panose="02000505000000020004"/>
            </a:endParaRPr>
          </a:p>
          <a:p>
            <a:r>
              <a:rPr lang="en-GB" sz="2800" b="1" baseline="30000" dirty="0">
                <a:solidFill>
                  <a:schemeClr val="bg1"/>
                </a:solidFill>
                <a:latin typeface="Montserrat" panose="02000505000000020004"/>
              </a:rPr>
              <a:t>7 </a:t>
            </a:r>
            <a:r>
              <a:rPr lang="en-GB" sz="2800" dirty="0">
                <a:solidFill>
                  <a:schemeClr val="bg1"/>
                </a:solidFill>
                <a:latin typeface="Montserrat" panose="02000505000000020004"/>
              </a:rPr>
              <a:t>Know then that </a:t>
            </a:r>
            <a:r>
              <a:rPr lang="en-GB" sz="2800" dirty="0">
                <a:solidFill>
                  <a:srgbClr val="FFFF00"/>
                </a:solidFill>
                <a:latin typeface="Montserrat" panose="02000505000000020004"/>
              </a:rPr>
              <a:t>it is those of faith who are the sons of Abraham.</a:t>
            </a:r>
            <a:r>
              <a:rPr lang="en-GB" sz="2800" b="1" baseline="30000" dirty="0">
                <a:solidFill>
                  <a:schemeClr val="bg1"/>
                </a:solidFill>
                <a:latin typeface="Montserrat" panose="02000505000000020004"/>
              </a:rPr>
              <a:t>8 </a:t>
            </a:r>
            <a:r>
              <a:rPr lang="en-GB" sz="2800" dirty="0">
                <a:solidFill>
                  <a:schemeClr val="bg1"/>
                </a:solidFill>
                <a:latin typeface="Montserrat" panose="02000505000000020004"/>
              </a:rPr>
              <a:t>And the </a:t>
            </a:r>
            <a:r>
              <a:rPr lang="en-GB" sz="2800" dirty="0">
                <a:solidFill>
                  <a:srgbClr val="FFFF00"/>
                </a:solidFill>
                <a:latin typeface="Montserrat" panose="02000505000000020004"/>
              </a:rPr>
              <a:t>Scripture</a:t>
            </a:r>
            <a:r>
              <a:rPr lang="en-GB" sz="2800" dirty="0">
                <a:solidFill>
                  <a:schemeClr val="bg1"/>
                </a:solidFill>
                <a:latin typeface="Montserrat" panose="02000505000000020004"/>
              </a:rPr>
              <a:t>, foreseeing that God would justify the Gentiles by faith, </a:t>
            </a:r>
            <a:r>
              <a:rPr lang="en-GB" sz="2800" dirty="0">
                <a:solidFill>
                  <a:srgbClr val="FFFF00"/>
                </a:solidFill>
                <a:latin typeface="Montserrat" panose="02000505000000020004"/>
              </a:rPr>
              <a:t>preached the gospel beforehand to Abraham, saying, “In you shall all the nations be blessed.”</a:t>
            </a:r>
            <a:r>
              <a:rPr lang="en-GB" sz="2800" dirty="0">
                <a:solidFill>
                  <a:schemeClr val="bg1"/>
                </a:solidFill>
                <a:latin typeface="Montserrat" panose="02000505000000020004"/>
              </a:rPr>
              <a:t> </a:t>
            </a:r>
            <a:r>
              <a:rPr lang="en-GB" sz="2800" b="1" baseline="30000" dirty="0">
                <a:solidFill>
                  <a:schemeClr val="bg1"/>
                </a:solidFill>
                <a:latin typeface="Montserrat" panose="02000505000000020004"/>
              </a:rPr>
              <a:t>9 </a:t>
            </a:r>
            <a:r>
              <a:rPr lang="en-GB" sz="2800" dirty="0">
                <a:solidFill>
                  <a:schemeClr val="bg1"/>
                </a:solidFill>
                <a:latin typeface="Montserrat" panose="02000505000000020004"/>
              </a:rPr>
              <a:t>So then, those who are of faith are blessed along with Abraham, the man of faith. </a:t>
            </a:r>
          </a:p>
          <a:p>
            <a:pPr algn="r"/>
            <a:r>
              <a:rPr lang="en-GB" sz="2800" dirty="0">
                <a:solidFill>
                  <a:schemeClr val="bg1"/>
                </a:solidFill>
                <a:latin typeface="Montserrat" panose="02000505000000020004"/>
              </a:rPr>
              <a:t>Galatians 3:7-9</a:t>
            </a:r>
            <a:endParaRPr lang="en-GB" sz="2800" dirty="0"/>
          </a:p>
        </p:txBody>
      </p:sp>
    </p:spTree>
    <p:extLst>
      <p:ext uri="{BB962C8B-B14F-4D97-AF65-F5344CB8AC3E}">
        <p14:creationId xmlns:p14="http://schemas.microsoft.com/office/powerpoint/2010/main" val="753522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6D99D2E-3E1B-7544-A6B2-8B783AF63230}"/>
              </a:ext>
            </a:extLst>
          </p:cNvPr>
          <p:cNvSpPr>
            <a:spLocks noGrp="1"/>
          </p:cNvSpPr>
          <p:nvPr>
            <p:ph idx="1"/>
          </p:nvPr>
        </p:nvSpPr>
        <p:spPr>
          <a:xfrm>
            <a:off x="811696" y="818459"/>
            <a:ext cx="10515600" cy="5453754"/>
          </a:xfrm>
        </p:spPr>
        <p:txBody>
          <a:bodyPr lIns="90000">
            <a:normAutofit lnSpcReduction="10000"/>
          </a:bodyPr>
          <a:lstStyle/>
          <a:p>
            <a:pPr marL="0" indent="0">
              <a:lnSpc>
                <a:spcPct val="100000"/>
              </a:lnSpc>
              <a:buNone/>
            </a:pPr>
            <a:r>
              <a:rPr lang="en-GB" sz="3200" b="1" baseline="30000" dirty="0">
                <a:solidFill>
                  <a:schemeClr val="bg1"/>
                </a:solidFill>
                <a:latin typeface="Montserrat" panose="02000505000000020004"/>
              </a:rPr>
              <a:t>5 </a:t>
            </a:r>
            <a:r>
              <a:rPr lang="en-GB" sz="3200" dirty="0">
                <a:solidFill>
                  <a:schemeClr val="bg1"/>
                </a:solidFill>
                <a:latin typeface="Montserrat" panose="02000505000000020004"/>
              </a:rPr>
              <a:t>you shall be my treasured possession among all peoples, for all the earth is mine; </a:t>
            </a:r>
            <a:r>
              <a:rPr lang="en-GB" sz="3200" b="1" baseline="30000" dirty="0">
                <a:solidFill>
                  <a:schemeClr val="bg1"/>
                </a:solidFill>
                <a:latin typeface="Montserrat" panose="02000505000000020004"/>
              </a:rPr>
              <a:t>6 </a:t>
            </a:r>
            <a:r>
              <a:rPr lang="en-GB" sz="3200" dirty="0">
                <a:solidFill>
                  <a:schemeClr val="bg1"/>
                </a:solidFill>
                <a:latin typeface="Montserrat" panose="02000505000000020004"/>
              </a:rPr>
              <a:t>and </a:t>
            </a:r>
            <a:r>
              <a:rPr lang="en-GB" sz="3200" dirty="0">
                <a:solidFill>
                  <a:srgbClr val="FFFF00"/>
                </a:solidFill>
                <a:latin typeface="Montserrat" panose="02000505000000020004"/>
              </a:rPr>
              <a:t>you shall be to me a kingdom of priests and a holy nation.</a:t>
            </a:r>
            <a:r>
              <a:rPr lang="en-GB" sz="3200" dirty="0">
                <a:latin typeface="Montserrat" panose="02000505000000020004"/>
              </a:rPr>
              <a:t> </a:t>
            </a:r>
          </a:p>
          <a:p>
            <a:pPr marL="0" indent="0" algn="r">
              <a:lnSpc>
                <a:spcPct val="100000"/>
              </a:lnSpc>
              <a:buNone/>
            </a:pPr>
            <a:r>
              <a:rPr lang="en-GB" sz="3200" dirty="0">
                <a:solidFill>
                  <a:srgbClr val="E8DBD4"/>
                </a:solidFill>
                <a:latin typeface="Montserrat" panose="02000505000000020004"/>
              </a:rPr>
              <a:t>								</a:t>
            </a:r>
            <a:r>
              <a:rPr lang="en-US" sz="3200" dirty="0">
                <a:solidFill>
                  <a:srgbClr val="E8DBD4"/>
                </a:solidFill>
                <a:latin typeface="Montserrat" panose="02000505000000020004"/>
              </a:rPr>
              <a:t>Exodus 19: 5-6</a:t>
            </a:r>
          </a:p>
          <a:p>
            <a:pPr marL="0" indent="0" algn="r">
              <a:lnSpc>
                <a:spcPct val="100000"/>
              </a:lnSpc>
              <a:buNone/>
            </a:pPr>
            <a:endParaRPr lang="en-US" dirty="0">
              <a:solidFill>
                <a:srgbClr val="E8DBD4"/>
              </a:solidFill>
              <a:latin typeface="Montserrat" panose="02000505000000020004" pitchFamily="2" charset="77"/>
            </a:endParaRPr>
          </a:p>
          <a:p>
            <a:pPr marL="0" indent="0">
              <a:lnSpc>
                <a:spcPct val="100000"/>
              </a:lnSpc>
              <a:buNone/>
            </a:pPr>
            <a:r>
              <a:rPr lang="en-US" sz="3200" dirty="0">
                <a:solidFill>
                  <a:srgbClr val="E8DBD4"/>
                </a:solidFill>
                <a:latin typeface="Montserrat" panose="02000505000000020004" pitchFamily="2" charset="77"/>
              </a:rPr>
              <a:t>But you are a chosen race, </a:t>
            </a:r>
            <a:r>
              <a:rPr lang="en-US" sz="3200" dirty="0">
                <a:solidFill>
                  <a:srgbClr val="FFFF00"/>
                </a:solidFill>
                <a:latin typeface="Montserrat" panose="02000505000000020004" pitchFamily="2" charset="77"/>
              </a:rPr>
              <a:t>a royal priesthood, a holy nation, </a:t>
            </a:r>
            <a:r>
              <a:rPr lang="en-US" sz="3200" dirty="0">
                <a:solidFill>
                  <a:schemeClr val="bg1"/>
                </a:solidFill>
                <a:latin typeface="Montserrat" panose="02000505000000020004" pitchFamily="2" charset="77"/>
              </a:rPr>
              <a:t>a people for his own possession</a:t>
            </a:r>
            <a:r>
              <a:rPr lang="en-US" sz="3200" dirty="0">
                <a:solidFill>
                  <a:srgbClr val="E8DBD4"/>
                </a:solidFill>
                <a:latin typeface="Montserrat" panose="02000505000000020004" pitchFamily="2" charset="77"/>
              </a:rPr>
              <a:t>, </a:t>
            </a:r>
            <a:r>
              <a:rPr lang="en-US" sz="3200" dirty="0">
                <a:solidFill>
                  <a:srgbClr val="FFFF00"/>
                </a:solidFill>
                <a:latin typeface="Montserrat" panose="02000505000000020004" pitchFamily="2" charset="77"/>
              </a:rPr>
              <a:t>that you may proclaim the excellencies of him who called you </a:t>
            </a:r>
            <a:r>
              <a:rPr lang="en-US" sz="3200" dirty="0">
                <a:solidFill>
                  <a:srgbClr val="E8DBD4"/>
                </a:solidFill>
                <a:latin typeface="Montserrat" panose="02000505000000020004" pitchFamily="2" charset="77"/>
              </a:rPr>
              <a:t>out of darkness into his marvelous light.</a:t>
            </a:r>
          </a:p>
          <a:p>
            <a:pPr marL="0" indent="0" algn="r">
              <a:lnSpc>
                <a:spcPct val="100000"/>
              </a:lnSpc>
              <a:buNone/>
            </a:pPr>
            <a:r>
              <a:rPr lang="en-US" dirty="0">
                <a:solidFill>
                  <a:srgbClr val="E8DBD4"/>
                </a:solidFill>
                <a:latin typeface="Montserrat" panose="02000505000000020004" pitchFamily="2" charset="77"/>
              </a:rPr>
              <a:t>1 Peter 2:9</a:t>
            </a:r>
          </a:p>
          <a:p>
            <a:pPr marL="0" indent="0">
              <a:lnSpc>
                <a:spcPct val="100000"/>
              </a:lnSpc>
              <a:buNone/>
            </a:pPr>
            <a:r>
              <a:rPr lang="en-US" sz="3200" dirty="0">
                <a:solidFill>
                  <a:srgbClr val="FFFF00"/>
                </a:solidFill>
                <a:latin typeface="Montserrat" panose="02000505000000020004" pitchFamily="2" charset="77"/>
              </a:rPr>
              <a:t>Bringing God to people and People to God!</a:t>
            </a:r>
          </a:p>
        </p:txBody>
      </p:sp>
    </p:spTree>
    <p:extLst>
      <p:ext uri="{BB962C8B-B14F-4D97-AF65-F5344CB8AC3E}">
        <p14:creationId xmlns:p14="http://schemas.microsoft.com/office/powerpoint/2010/main" val="3549184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4269</TotalTime>
  <Words>51</Words>
  <Application>Microsoft Office PowerPoint</Application>
  <PresentationFormat>Widescreen</PresentationFormat>
  <Paragraphs>46</Paragraphs>
  <Slides>12</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Malgun Gothic Semilight</vt:lpstr>
      <vt:lpstr>Arial</vt:lpstr>
      <vt:lpstr>Calibri</vt:lpstr>
      <vt:lpstr>Calibri Light</vt:lpstr>
      <vt:lpstr>Cambria</vt:lpstr>
      <vt:lpstr>Georgia</vt:lpstr>
      <vt:lpstr>Montserrat</vt:lpstr>
      <vt:lpstr>Sitka Small</vt:lpstr>
      <vt:lpstr>Times New Roman</vt:lpstr>
      <vt:lpstr>Office Theme</vt:lpstr>
      <vt:lpstr>PowerPoint Presentation</vt:lpstr>
      <vt:lpstr>Who am I, and what am I here for?       </vt:lpstr>
      <vt:lpstr>18 And Jesus came and said to them, “All authority in heaven and on earth has been given to me. 19 Go therefore and make disciples of all nations, baptizing them in the name of the Father and of the Son and of the Holy Spirit, 20 teaching them to observe all that I have commanded you. And behold, I am with you always, to the end of the age.”           Matt 28:18-20</vt:lpstr>
      <vt:lpstr>PowerPoint Presentation</vt:lpstr>
      <vt:lpstr>PowerPoint Presentation</vt:lpstr>
      <vt:lpstr>PowerPoint Presentation</vt:lpstr>
      <vt:lpstr>PowerPoint Presentation</vt:lpstr>
      <vt:lpstr>PowerPoint Presentation</vt:lpstr>
      <vt:lpstr>PowerPoint Presentation</vt:lpstr>
      <vt:lpstr>Everyone a witness!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the allens</cp:lastModifiedBy>
  <cp:revision>100</cp:revision>
  <cp:lastPrinted>2018-10-25T12:47:12Z</cp:lastPrinted>
  <dcterms:created xsi:type="dcterms:W3CDTF">2018-10-09T15:44:17Z</dcterms:created>
  <dcterms:modified xsi:type="dcterms:W3CDTF">2018-11-24T15:03:01Z</dcterms:modified>
</cp:coreProperties>
</file>