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25" r:id="rId3"/>
    <p:sldId id="344" r:id="rId4"/>
    <p:sldId id="268" r:id="rId5"/>
    <p:sldId id="270" r:id="rId6"/>
    <p:sldId id="330" r:id="rId7"/>
    <p:sldId id="326" r:id="rId8"/>
    <p:sldId id="339" r:id="rId9"/>
    <p:sldId id="340" r:id="rId10"/>
    <p:sldId id="332" r:id="rId11"/>
    <p:sldId id="315" r:id="rId12"/>
    <p:sldId id="333" r:id="rId13"/>
    <p:sldId id="341" r:id="rId14"/>
    <p:sldId id="334" r:id="rId15"/>
    <p:sldId id="342" r:id="rId16"/>
    <p:sldId id="335" r:id="rId17"/>
    <p:sldId id="327" r:id="rId18"/>
    <p:sldId id="343" r:id="rId19"/>
    <p:sldId id="336" r:id="rId20"/>
    <p:sldId id="328" r:id="rId21"/>
    <p:sldId id="345" r:id="rId22"/>
    <p:sldId id="323" r:id="rId23"/>
    <p:sldId id="324" r:id="rId24"/>
    <p:sldId id="265" r:id="rId2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6"/>
    <p:restoredTop sz="86556"/>
  </p:normalViewPr>
  <p:slideViewPr>
    <p:cSldViewPr snapToGrid="0" snapToObjects="1">
      <p:cViewPr varScale="1">
        <p:scale>
          <a:sx n="98" d="100"/>
          <a:sy n="98" d="100"/>
        </p:scale>
        <p:origin x="11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8E4709-3E58-B74D-959A-4F693E25D0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F44BA-7AE5-534C-9D3E-E5482BBBABFC}"/>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935863D-F419-A64B-BAB9-150A00FF218A}" type="datetimeFigureOut">
              <a:rPr lang="en-US" smtClean="0"/>
              <a:t>10/26/18</a:t>
            </a:fld>
            <a:endParaRPr lang="en-US"/>
          </a:p>
        </p:txBody>
      </p:sp>
      <p:sp>
        <p:nvSpPr>
          <p:cNvPr id="4" name="Footer Placeholder 3">
            <a:extLst>
              <a:ext uri="{FF2B5EF4-FFF2-40B4-BE49-F238E27FC236}">
                <a16:creationId xmlns:a16="http://schemas.microsoft.com/office/drawing/2014/main" id="{EF1188E8-D5C2-4E44-B522-CE751286137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38FDB5-3FEF-F74F-97F3-059321003A4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F933A29-A67E-0B43-BDD9-71406202DFDF}" type="slidenum">
              <a:rPr lang="en-US" smtClean="0"/>
              <a:t>‹#›</a:t>
            </a:fld>
            <a:endParaRPr lang="en-US"/>
          </a:p>
        </p:txBody>
      </p:sp>
    </p:spTree>
    <p:extLst>
      <p:ext uri="{BB962C8B-B14F-4D97-AF65-F5344CB8AC3E}">
        <p14:creationId xmlns:p14="http://schemas.microsoft.com/office/powerpoint/2010/main" val="70640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7B29B1F-C125-E14C-B202-DA58C7AC374A}" type="datetimeFigureOut">
              <a:rPr lang="en-US" smtClean="0"/>
              <a:t>10/26/18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BC5B3C9-E994-864D-8AD6-044CDCE802B4}" type="slidenum">
              <a:rPr lang="en-US" smtClean="0"/>
              <a:t>‹#›</a:t>
            </a:fld>
            <a:endParaRPr lang="en-US"/>
          </a:p>
        </p:txBody>
      </p:sp>
    </p:spTree>
    <p:extLst>
      <p:ext uri="{BB962C8B-B14F-4D97-AF65-F5344CB8AC3E}">
        <p14:creationId xmlns:p14="http://schemas.microsoft.com/office/powerpoint/2010/main" val="257250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1</a:t>
            </a:fld>
            <a:endParaRPr lang="en-US"/>
          </a:p>
        </p:txBody>
      </p:sp>
    </p:spTree>
    <p:extLst>
      <p:ext uri="{BB962C8B-B14F-4D97-AF65-F5344CB8AC3E}">
        <p14:creationId xmlns:p14="http://schemas.microsoft.com/office/powerpoint/2010/main" val="333359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AC72F4-7F94-B645-913C-38474AD81ED0}" type="slidenum">
              <a:rPr lang="en-US" smtClean="0"/>
              <a:t>12</a:t>
            </a:fld>
            <a:endParaRPr lang="en-US"/>
          </a:p>
        </p:txBody>
      </p:sp>
    </p:spTree>
    <p:extLst>
      <p:ext uri="{BB962C8B-B14F-4D97-AF65-F5344CB8AC3E}">
        <p14:creationId xmlns:p14="http://schemas.microsoft.com/office/powerpoint/2010/main" val="165362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AC72F4-7F94-B645-913C-38474AD81ED0}" type="slidenum">
              <a:rPr lang="en-US" smtClean="0"/>
              <a:t>13</a:t>
            </a:fld>
            <a:endParaRPr lang="en-US"/>
          </a:p>
        </p:txBody>
      </p:sp>
    </p:spTree>
    <p:extLst>
      <p:ext uri="{BB962C8B-B14F-4D97-AF65-F5344CB8AC3E}">
        <p14:creationId xmlns:p14="http://schemas.microsoft.com/office/powerpoint/2010/main" val="228565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AC72F4-7F94-B645-913C-38474AD81ED0}" type="slidenum">
              <a:rPr lang="en-US" smtClean="0"/>
              <a:t>14</a:t>
            </a:fld>
            <a:endParaRPr lang="en-US"/>
          </a:p>
        </p:txBody>
      </p:sp>
    </p:spTree>
    <p:extLst>
      <p:ext uri="{BB962C8B-B14F-4D97-AF65-F5344CB8AC3E}">
        <p14:creationId xmlns:p14="http://schemas.microsoft.com/office/powerpoint/2010/main" val="335056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AC72F4-7F94-B645-913C-38474AD81ED0}" type="slidenum">
              <a:rPr lang="en-US" smtClean="0"/>
              <a:t>15</a:t>
            </a:fld>
            <a:endParaRPr lang="en-US"/>
          </a:p>
        </p:txBody>
      </p:sp>
    </p:spTree>
    <p:extLst>
      <p:ext uri="{BB962C8B-B14F-4D97-AF65-F5344CB8AC3E}">
        <p14:creationId xmlns:p14="http://schemas.microsoft.com/office/powerpoint/2010/main" val="253073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AC72F4-7F94-B645-913C-38474AD81ED0}" type="slidenum">
              <a:rPr lang="en-US" smtClean="0"/>
              <a:t>16</a:t>
            </a:fld>
            <a:endParaRPr lang="en-US"/>
          </a:p>
        </p:txBody>
      </p:sp>
    </p:spTree>
    <p:extLst>
      <p:ext uri="{BB962C8B-B14F-4D97-AF65-F5344CB8AC3E}">
        <p14:creationId xmlns:p14="http://schemas.microsoft.com/office/powerpoint/2010/main" val="176584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17</a:t>
            </a:fld>
            <a:endParaRPr lang="en-US"/>
          </a:p>
        </p:txBody>
      </p:sp>
    </p:spTree>
    <p:extLst>
      <p:ext uri="{BB962C8B-B14F-4D97-AF65-F5344CB8AC3E}">
        <p14:creationId xmlns:p14="http://schemas.microsoft.com/office/powerpoint/2010/main" val="4183735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18</a:t>
            </a:fld>
            <a:endParaRPr lang="en-US"/>
          </a:p>
        </p:txBody>
      </p:sp>
    </p:spTree>
    <p:extLst>
      <p:ext uri="{BB962C8B-B14F-4D97-AF65-F5344CB8AC3E}">
        <p14:creationId xmlns:p14="http://schemas.microsoft.com/office/powerpoint/2010/main" val="1026184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19</a:t>
            </a:fld>
            <a:endParaRPr lang="en-US"/>
          </a:p>
        </p:txBody>
      </p:sp>
    </p:spTree>
    <p:extLst>
      <p:ext uri="{BB962C8B-B14F-4D97-AF65-F5344CB8AC3E}">
        <p14:creationId xmlns:p14="http://schemas.microsoft.com/office/powerpoint/2010/main" val="1519345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20</a:t>
            </a:fld>
            <a:endParaRPr lang="en-US"/>
          </a:p>
        </p:txBody>
      </p:sp>
    </p:spTree>
    <p:extLst>
      <p:ext uri="{BB962C8B-B14F-4D97-AF65-F5344CB8AC3E}">
        <p14:creationId xmlns:p14="http://schemas.microsoft.com/office/powerpoint/2010/main" val="4209990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21</a:t>
            </a:fld>
            <a:endParaRPr lang="en-US"/>
          </a:p>
        </p:txBody>
      </p:sp>
    </p:spTree>
    <p:extLst>
      <p:ext uri="{BB962C8B-B14F-4D97-AF65-F5344CB8AC3E}">
        <p14:creationId xmlns:p14="http://schemas.microsoft.com/office/powerpoint/2010/main" val="309684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4</a:t>
            </a:fld>
            <a:endParaRPr lang="en-US"/>
          </a:p>
        </p:txBody>
      </p:sp>
    </p:spTree>
    <p:extLst>
      <p:ext uri="{BB962C8B-B14F-4D97-AF65-F5344CB8AC3E}">
        <p14:creationId xmlns:p14="http://schemas.microsoft.com/office/powerpoint/2010/main" val="4043963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22</a:t>
            </a:fld>
            <a:endParaRPr lang="en-US"/>
          </a:p>
        </p:txBody>
      </p:sp>
    </p:spTree>
    <p:extLst>
      <p:ext uri="{BB962C8B-B14F-4D97-AF65-F5344CB8AC3E}">
        <p14:creationId xmlns:p14="http://schemas.microsoft.com/office/powerpoint/2010/main" val="1243561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23</a:t>
            </a:fld>
            <a:endParaRPr lang="en-US"/>
          </a:p>
        </p:txBody>
      </p:sp>
    </p:spTree>
    <p:extLst>
      <p:ext uri="{BB962C8B-B14F-4D97-AF65-F5344CB8AC3E}">
        <p14:creationId xmlns:p14="http://schemas.microsoft.com/office/powerpoint/2010/main" val="214789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24</a:t>
            </a:fld>
            <a:endParaRPr lang="en-US"/>
          </a:p>
        </p:txBody>
      </p:sp>
    </p:spTree>
    <p:extLst>
      <p:ext uri="{BB962C8B-B14F-4D97-AF65-F5344CB8AC3E}">
        <p14:creationId xmlns:p14="http://schemas.microsoft.com/office/powerpoint/2010/main" val="288238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5</a:t>
            </a:fld>
            <a:endParaRPr lang="en-US"/>
          </a:p>
        </p:txBody>
      </p:sp>
    </p:spTree>
    <p:extLst>
      <p:ext uri="{BB962C8B-B14F-4D97-AF65-F5344CB8AC3E}">
        <p14:creationId xmlns:p14="http://schemas.microsoft.com/office/powerpoint/2010/main" val="64848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6</a:t>
            </a:fld>
            <a:endParaRPr lang="en-US"/>
          </a:p>
        </p:txBody>
      </p:sp>
    </p:spTree>
    <p:extLst>
      <p:ext uri="{BB962C8B-B14F-4D97-AF65-F5344CB8AC3E}">
        <p14:creationId xmlns:p14="http://schemas.microsoft.com/office/powerpoint/2010/main" val="329797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7</a:t>
            </a:fld>
            <a:endParaRPr lang="en-US"/>
          </a:p>
        </p:txBody>
      </p:sp>
    </p:spTree>
    <p:extLst>
      <p:ext uri="{BB962C8B-B14F-4D97-AF65-F5344CB8AC3E}">
        <p14:creationId xmlns:p14="http://schemas.microsoft.com/office/powerpoint/2010/main" val="35963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8</a:t>
            </a:fld>
            <a:endParaRPr lang="en-US"/>
          </a:p>
        </p:txBody>
      </p:sp>
    </p:spTree>
    <p:extLst>
      <p:ext uri="{BB962C8B-B14F-4D97-AF65-F5344CB8AC3E}">
        <p14:creationId xmlns:p14="http://schemas.microsoft.com/office/powerpoint/2010/main" val="352752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9</a:t>
            </a:fld>
            <a:endParaRPr lang="en-US"/>
          </a:p>
        </p:txBody>
      </p:sp>
    </p:spTree>
    <p:extLst>
      <p:ext uri="{BB962C8B-B14F-4D97-AF65-F5344CB8AC3E}">
        <p14:creationId xmlns:p14="http://schemas.microsoft.com/office/powerpoint/2010/main" val="309275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10</a:t>
            </a:fld>
            <a:endParaRPr lang="en-US"/>
          </a:p>
        </p:txBody>
      </p:sp>
    </p:spTree>
    <p:extLst>
      <p:ext uri="{BB962C8B-B14F-4D97-AF65-F5344CB8AC3E}">
        <p14:creationId xmlns:p14="http://schemas.microsoft.com/office/powerpoint/2010/main" val="230497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CAC72F4-7F94-B645-913C-38474AD81ED0}" type="slidenum">
              <a:rPr lang="en-US" smtClean="0"/>
              <a:t>11</a:t>
            </a:fld>
            <a:endParaRPr lang="en-US"/>
          </a:p>
        </p:txBody>
      </p:sp>
    </p:spTree>
    <p:extLst>
      <p:ext uri="{BB962C8B-B14F-4D97-AF65-F5344CB8AC3E}">
        <p14:creationId xmlns:p14="http://schemas.microsoft.com/office/powerpoint/2010/main" val="397662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7FF-2413-2748-B3BF-E395F8C75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307C92-0DB0-0143-977A-914761CBC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CAEB17-A163-544A-887B-E849F43B9184}"/>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5" name="Footer Placeholder 4">
            <a:extLst>
              <a:ext uri="{FF2B5EF4-FFF2-40B4-BE49-F238E27FC236}">
                <a16:creationId xmlns:a16="http://schemas.microsoft.com/office/drawing/2014/main" id="{06C2FDFB-9954-B741-8470-D5027469F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AF400-0FB2-2D4B-898E-919629C3ACF1}"/>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397768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95C8-862F-CE4D-9E21-EF6F75728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0E975A-72C3-F243-8BD0-7B0A986881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4C650-E59E-664E-AE0F-CFE947F9B21A}"/>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5" name="Footer Placeholder 4">
            <a:extLst>
              <a:ext uri="{FF2B5EF4-FFF2-40B4-BE49-F238E27FC236}">
                <a16:creationId xmlns:a16="http://schemas.microsoft.com/office/drawing/2014/main" id="{5F87A095-4F17-9F47-9C07-8857AF1F2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2528A-FD6B-5C4E-A43A-C7C9B146EC6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9255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F93BB-41F3-5345-AD8A-D4D206B69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2E1125-BE9D-3B4B-B840-6C9147496F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0F2AF-63FF-2D43-950C-4DB6BF35DFBD}"/>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5" name="Footer Placeholder 4">
            <a:extLst>
              <a:ext uri="{FF2B5EF4-FFF2-40B4-BE49-F238E27FC236}">
                <a16:creationId xmlns:a16="http://schemas.microsoft.com/office/drawing/2014/main" id="{A0749E0A-DCCA-034B-AB56-3258C5CEC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E8DD-4098-F142-B1D8-038DF0A8AAE0}"/>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81265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46AE-542B-114F-BF97-EBCE2836E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13971-BB22-FD4F-AFEE-84DF0DAB7B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AD2EC-E91E-F149-80A3-7783ACC45059}"/>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5" name="Footer Placeholder 4">
            <a:extLst>
              <a:ext uri="{FF2B5EF4-FFF2-40B4-BE49-F238E27FC236}">
                <a16:creationId xmlns:a16="http://schemas.microsoft.com/office/drawing/2014/main" id="{C50B9B4E-9185-3642-AC76-873B0DA71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D922C-F77C-2F42-A8F3-748296EB5EC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40640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5FA8-A75D-2542-B459-BEDF1423E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961CCB-0EED-DF4E-9E56-CD7A288DFF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B5611A-0CE2-1A4A-A740-4F32594705EC}"/>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5" name="Footer Placeholder 4">
            <a:extLst>
              <a:ext uri="{FF2B5EF4-FFF2-40B4-BE49-F238E27FC236}">
                <a16:creationId xmlns:a16="http://schemas.microsoft.com/office/drawing/2014/main" id="{BE347D4C-7120-8C4B-BAA5-76B2C6710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B2A39-89CA-F442-83D5-E6ED9B10F1E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100671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0D76-8940-7644-BD7E-0A060BBFE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8DE94-9822-664F-A589-0AD293050B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57F3A-717D-104E-99F0-71C80DCB87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2AD03F-128D-5341-8327-6C971D9CBAEE}"/>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6" name="Footer Placeholder 5">
            <a:extLst>
              <a:ext uri="{FF2B5EF4-FFF2-40B4-BE49-F238E27FC236}">
                <a16:creationId xmlns:a16="http://schemas.microsoft.com/office/drawing/2014/main" id="{C68A6C83-9D6D-9242-A264-916F2BDC8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0F199-6B9D-2F47-9DC6-A2A0C7B42106}"/>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26968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BA3B-2A81-DE4D-A4C2-8AF123D4C8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4E00E-C066-7448-9281-2BEB481A8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9B3571-0BF6-6747-827E-8653AE5FD1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86E3C-9B5F-D748-869D-32830F580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382515-27E9-F342-95DB-F77A361649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5ED4D-4361-B445-8EDB-5F477B84085C}"/>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8" name="Footer Placeholder 7">
            <a:extLst>
              <a:ext uri="{FF2B5EF4-FFF2-40B4-BE49-F238E27FC236}">
                <a16:creationId xmlns:a16="http://schemas.microsoft.com/office/drawing/2014/main" id="{1899E005-55F0-374C-AD9F-D22D36D54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F3B90-982A-A84A-A38A-B088974ED764}"/>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58151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6482-86C6-E94B-8301-4C9C128E28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D0AA5-575C-1048-B559-86F03A99EB4D}"/>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4" name="Footer Placeholder 3">
            <a:extLst>
              <a:ext uri="{FF2B5EF4-FFF2-40B4-BE49-F238E27FC236}">
                <a16:creationId xmlns:a16="http://schemas.microsoft.com/office/drawing/2014/main" id="{347AD55C-7AE7-CE48-850D-E4F63BD7E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107A24-CC63-DD49-92CD-DE4AF55AADFC}"/>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323836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9A582-3E2C-1347-9810-D295B11FC8B7}"/>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3" name="Footer Placeholder 2">
            <a:extLst>
              <a:ext uri="{FF2B5EF4-FFF2-40B4-BE49-F238E27FC236}">
                <a16:creationId xmlns:a16="http://schemas.microsoft.com/office/drawing/2014/main" id="{0AF76D09-4264-4649-89C4-ADA0A658AD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E176EB-D348-514C-9C86-916A3F346C67}"/>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80066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60A2-E0C9-404A-8AD1-121BB1A34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4F5C3-7538-E748-872A-CE040E777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F97187-AA81-E049-8D87-1053DEED5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8DD044-D73F-874B-80CB-8774B115E220}"/>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6" name="Footer Placeholder 5">
            <a:extLst>
              <a:ext uri="{FF2B5EF4-FFF2-40B4-BE49-F238E27FC236}">
                <a16:creationId xmlns:a16="http://schemas.microsoft.com/office/drawing/2014/main" id="{96BFFE4E-DEFB-C44D-8EDD-65DB6BE25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7DCD7-37FA-DF4F-9A5E-B65424F6D13E}"/>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178559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C331-BB4B-6A41-868A-0E9E1B17F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807DBC-E4A4-2A46-9990-09D5C467A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85DA05-E82C-E340-BEE8-E903115BB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815067-81FB-7140-8FF9-1CF17CF88E13}"/>
              </a:ext>
            </a:extLst>
          </p:cNvPr>
          <p:cNvSpPr>
            <a:spLocks noGrp="1"/>
          </p:cNvSpPr>
          <p:nvPr>
            <p:ph type="dt" sz="half" idx="10"/>
          </p:nvPr>
        </p:nvSpPr>
        <p:spPr/>
        <p:txBody>
          <a:bodyPr/>
          <a:lstStyle/>
          <a:p>
            <a:fld id="{AB4F38E3-BDD9-0E48-98E2-83030807D924}" type="datetimeFigureOut">
              <a:rPr lang="en-US" smtClean="0"/>
              <a:t>10/26/18</a:t>
            </a:fld>
            <a:endParaRPr lang="en-US"/>
          </a:p>
        </p:txBody>
      </p:sp>
      <p:sp>
        <p:nvSpPr>
          <p:cNvPr id="6" name="Footer Placeholder 5">
            <a:extLst>
              <a:ext uri="{FF2B5EF4-FFF2-40B4-BE49-F238E27FC236}">
                <a16:creationId xmlns:a16="http://schemas.microsoft.com/office/drawing/2014/main" id="{FD1E98D4-9950-E54D-A5A0-0E3AA4353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6F8A3-9CF0-EA4B-BBB6-4457B4D7CA81}"/>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401674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2A047-847F-4840-AFB2-57BFAFB05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8666F-FF6E-E846-815F-3C5AA5AC7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8F906-D253-AD42-8806-49F7EDE07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F38E3-BDD9-0E48-98E2-83030807D924}" type="datetimeFigureOut">
              <a:rPr lang="en-US" smtClean="0"/>
              <a:t>10/26/18</a:t>
            </a:fld>
            <a:endParaRPr lang="en-US"/>
          </a:p>
        </p:txBody>
      </p:sp>
      <p:sp>
        <p:nvSpPr>
          <p:cNvPr id="5" name="Footer Placeholder 4">
            <a:extLst>
              <a:ext uri="{FF2B5EF4-FFF2-40B4-BE49-F238E27FC236}">
                <a16:creationId xmlns:a16="http://schemas.microsoft.com/office/drawing/2014/main" id="{43FB90E7-C89F-7541-ABAC-FCAF07E95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DC97BE-6B59-E547-A309-E3DFF9C62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D236E-3BBD-B24A-B43B-F811D199BB84}" type="slidenum">
              <a:rPr lang="en-US" smtClean="0"/>
              <a:t>‹#›</a:t>
            </a:fld>
            <a:endParaRPr lang="en-US"/>
          </a:p>
        </p:txBody>
      </p:sp>
    </p:spTree>
    <p:extLst>
      <p:ext uri="{BB962C8B-B14F-4D97-AF65-F5344CB8AC3E}">
        <p14:creationId xmlns:p14="http://schemas.microsoft.com/office/powerpoint/2010/main" val="12199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838DA-90B6-C64A-8889-463445E3D8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481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a:bodyPr>
          <a:lstStyle/>
          <a:p>
            <a:pPr marL="0" indent="0" algn="ctr">
              <a:lnSpc>
                <a:spcPct val="100000"/>
              </a:lnSpc>
              <a:buNone/>
            </a:pPr>
            <a:r>
              <a:rPr lang="en-GB" sz="3600" b="1" dirty="0">
                <a:solidFill>
                  <a:srgbClr val="E8DBD4"/>
                </a:solidFill>
                <a:latin typeface="Montserrat" panose="02000505000000020004" pitchFamily="2" charset="77"/>
              </a:rPr>
              <a:t>WHAT IS OUR RELATIONSHIP TO THE LAW?</a:t>
            </a:r>
          </a:p>
          <a:p>
            <a:pPr marL="0" indent="0">
              <a:lnSpc>
                <a:spcPct val="100000"/>
              </a:lnSpc>
              <a:buNone/>
            </a:pPr>
            <a:endParaRPr lang="en-GB" sz="3600" baseline="30000" dirty="0">
              <a:solidFill>
                <a:srgbClr val="E8DBD4"/>
              </a:solidFill>
              <a:latin typeface="Montserrat" panose="02000505000000020004" pitchFamily="2" charset="77"/>
            </a:endParaRPr>
          </a:p>
          <a:p>
            <a:pPr marL="0" indent="0">
              <a:lnSpc>
                <a:spcPct val="100000"/>
              </a:lnSpc>
              <a:buNone/>
            </a:pPr>
            <a:r>
              <a:rPr lang="en-GB" sz="3200" baseline="30000" dirty="0">
                <a:solidFill>
                  <a:srgbClr val="E8DBD4"/>
                </a:solidFill>
                <a:latin typeface="Montserrat" panose="02000505000000020004" pitchFamily="2" charset="77"/>
              </a:rPr>
              <a:t>14</a:t>
            </a:r>
            <a:r>
              <a:rPr lang="en-GB" sz="3200" dirty="0">
                <a:solidFill>
                  <a:srgbClr val="E8DBD4"/>
                </a:solidFill>
                <a:latin typeface="Montserrat" panose="02000505000000020004" pitchFamily="2" charset="77"/>
              </a:rPr>
              <a:t>For sin will not rule over you, because you are </a:t>
            </a:r>
            <a:r>
              <a:rPr lang="en-GB" sz="3200" dirty="0">
                <a:solidFill>
                  <a:srgbClr val="FFFF00"/>
                </a:solidFill>
                <a:latin typeface="Montserrat" panose="02000505000000020004" pitchFamily="2" charset="77"/>
              </a:rPr>
              <a:t>not under the law but under grace</a:t>
            </a:r>
            <a:r>
              <a:rPr lang="en-GB" sz="3200" dirty="0">
                <a:solidFill>
                  <a:srgbClr val="E8DBD4"/>
                </a:solidFill>
                <a:latin typeface="Montserrat" panose="02000505000000020004" pitchFamily="2" charset="77"/>
              </a:rPr>
              <a:t>.</a:t>
            </a:r>
          </a:p>
          <a:p>
            <a:pPr marL="0" indent="0">
              <a:lnSpc>
                <a:spcPct val="100000"/>
              </a:lnSpc>
              <a:buNone/>
            </a:pPr>
            <a:r>
              <a:rPr lang="en-US" sz="2400" dirty="0">
                <a:solidFill>
                  <a:srgbClr val="E8DBD4"/>
                </a:solidFill>
                <a:latin typeface="Montserrat" panose="02000505000000020004" pitchFamily="2" charset="77"/>
              </a:rPr>
              <a:t>Romans 6:14 CSB</a:t>
            </a:r>
          </a:p>
          <a:p>
            <a:pPr marL="0" indent="0" algn="r">
              <a:lnSpc>
                <a:spcPct val="100000"/>
              </a:lnSpc>
              <a:buNone/>
            </a:pPr>
            <a:endParaRPr lang="en-US" sz="2400" dirty="0">
              <a:solidFill>
                <a:srgbClr val="E8DBD4"/>
              </a:solidFill>
              <a:latin typeface="Montserrat" panose="02000505000000020004" pitchFamily="2" charset="77"/>
            </a:endParaRPr>
          </a:p>
          <a:p>
            <a:pPr marL="0" indent="0">
              <a:lnSpc>
                <a:spcPct val="100000"/>
              </a:lnSpc>
              <a:buNone/>
            </a:pPr>
            <a:r>
              <a:rPr lang="en-US" sz="3200" baseline="30000" dirty="0">
                <a:solidFill>
                  <a:srgbClr val="E8DBD4"/>
                </a:solidFill>
                <a:latin typeface="Montserrat" panose="02000505000000020004" pitchFamily="2" charset="77"/>
              </a:rPr>
              <a:t>4</a:t>
            </a:r>
            <a:r>
              <a:rPr lang="en-US" sz="3200" dirty="0">
                <a:solidFill>
                  <a:srgbClr val="E8DBD4"/>
                </a:solidFill>
                <a:latin typeface="Montserrat" panose="02000505000000020004" pitchFamily="2" charset="77"/>
              </a:rPr>
              <a:t> For </a:t>
            </a:r>
            <a:r>
              <a:rPr lang="en-US" sz="3200" dirty="0">
                <a:solidFill>
                  <a:srgbClr val="FFFF00"/>
                </a:solidFill>
                <a:latin typeface="Montserrat" panose="02000505000000020004" pitchFamily="2" charset="77"/>
              </a:rPr>
              <a:t>Christ is the end of the law </a:t>
            </a:r>
            <a:r>
              <a:rPr lang="en-US" sz="3200" dirty="0">
                <a:solidFill>
                  <a:srgbClr val="E8DBD4"/>
                </a:solidFill>
                <a:latin typeface="Montserrat" panose="02000505000000020004" pitchFamily="2" charset="77"/>
              </a:rPr>
              <a:t>for righteousness to everyone who believes</a:t>
            </a:r>
          </a:p>
          <a:p>
            <a:pPr marL="0" indent="0">
              <a:lnSpc>
                <a:spcPct val="100000"/>
              </a:lnSpc>
              <a:buNone/>
            </a:pPr>
            <a:r>
              <a:rPr lang="en-US" sz="2400" dirty="0">
                <a:solidFill>
                  <a:srgbClr val="E8DBD4"/>
                </a:solidFill>
                <a:latin typeface="Montserrat" panose="02000505000000020004" pitchFamily="2" charset="77"/>
              </a:rPr>
              <a:t>Romans 10:4 CSB</a:t>
            </a:r>
          </a:p>
        </p:txBody>
      </p:sp>
    </p:spTree>
    <p:extLst>
      <p:ext uri="{BB962C8B-B14F-4D97-AF65-F5344CB8AC3E}">
        <p14:creationId xmlns:p14="http://schemas.microsoft.com/office/powerpoint/2010/main" val="292644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564776"/>
            <a:ext cx="10515600" cy="5612187"/>
          </a:xfrm>
        </p:spPr>
        <p:txBody>
          <a:bodyPr>
            <a:normAutofit fontScale="85000" lnSpcReduction="10000"/>
          </a:bodyPr>
          <a:lstStyle/>
          <a:p>
            <a:pPr marL="0" indent="0">
              <a:lnSpc>
                <a:spcPct val="120000"/>
              </a:lnSpc>
              <a:buNone/>
            </a:pPr>
            <a:r>
              <a:rPr lang="en-GB" sz="3400" baseline="30000" dirty="0">
                <a:solidFill>
                  <a:srgbClr val="E8DBD4"/>
                </a:solidFill>
                <a:latin typeface="Montserrat" panose="02000505000000020004" pitchFamily="2" charset="77"/>
              </a:rPr>
              <a:t>1</a:t>
            </a:r>
            <a:r>
              <a:rPr lang="en-GB" sz="3400" dirty="0">
                <a:solidFill>
                  <a:srgbClr val="E8DBD4"/>
                </a:solidFill>
                <a:latin typeface="Montserrat" panose="02000505000000020004" pitchFamily="2" charset="77"/>
              </a:rPr>
              <a:t>Since I am speaking to those who know the law, brothers and sisters, don’t you know that </a:t>
            </a:r>
            <a:r>
              <a:rPr lang="en-GB" sz="3400" dirty="0">
                <a:solidFill>
                  <a:srgbClr val="FFFF00"/>
                </a:solidFill>
                <a:latin typeface="Montserrat" panose="02000505000000020004" pitchFamily="2" charset="77"/>
              </a:rPr>
              <a:t>the law rules over someone </a:t>
            </a:r>
            <a:r>
              <a:rPr lang="en-GB" sz="3400" b="1" dirty="0">
                <a:solidFill>
                  <a:srgbClr val="FFFF00"/>
                </a:solidFill>
                <a:latin typeface="Montserrat" panose="02000505000000020004" pitchFamily="2" charset="77"/>
              </a:rPr>
              <a:t>as long as he lives</a:t>
            </a:r>
            <a:r>
              <a:rPr lang="en-GB" sz="3400" dirty="0">
                <a:solidFill>
                  <a:srgbClr val="E8DBD4"/>
                </a:solidFill>
                <a:latin typeface="Montserrat" panose="02000505000000020004" pitchFamily="2" charset="77"/>
              </a:rPr>
              <a:t>? </a:t>
            </a:r>
            <a:r>
              <a:rPr lang="en-GB" sz="3400" baseline="30000" dirty="0">
                <a:solidFill>
                  <a:srgbClr val="E8DBD4"/>
                </a:solidFill>
                <a:latin typeface="Montserrat" panose="02000505000000020004" pitchFamily="2" charset="77"/>
              </a:rPr>
              <a:t>2</a:t>
            </a:r>
            <a:r>
              <a:rPr lang="en-GB" sz="3400" dirty="0">
                <a:solidFill>
                  <a:srgbClr val="E8DBD4"/>
                </a:solidFill>
                <a:latin typeface="Montserrat" panose="02000505000000020004" pitchFamily="2" charset="77"/>
              </a:rPr>
              <a:t>For example, a married woman is legally bound to her husband while he lives. But if her husband dies, she is released from the law regarding the husband. </a:t>
            </a:r>
            <a:r>
              <a:rPr lang="en-GB" sz="3400" baseline="30000" dirty="0">
                <a:solidFill>
                  <a:srgbClr val="E8DBD4"/>
                </a:solidFill>
                <a:latin typeface="Montserrat" panose="02000505000000020004" pitchFamily="2" charset="77"/>
              </a:rPr>
              <a:t>3</a:t>
            </a:r>
            <a:r>
              <a:rPr lang="en-GB" sz="3400" dirty="0">
                <a:solidFill>
                  <a:srgbClr val="E8DBD4"/>
                </a:solidFill>
                <a:latin typeface="Montserrat" panose="02000505000000020004" pitchFamily="2" charset="77"/>
              </a:rPr>
              <a:t>So then, if she is married to another man while her husband is living, she will be called an adulteress. But if her husband dies, she is free from that law. Then, if she is married to another man, she is not an adulteress.</a:t>
            </a:r>
          </a:p>
          <a:p>
            <a:pPr marL="0" indent="0" algn="r">
              <a:lnSpc>
                <a:spcPct val="120000"/>
              </a:lnSpc>
              <a:buNone/>
            </a:pPr>
            <a:r>
              <a:rPr lang="en-GB" sz="2400" dirty="0">
                <a:solidFill>
                  <a:srgbClr val="E8DBD4"/>
                </a:solidFill>
                <a:latin typeface="Montserrat" panose="02000505000000020004" pitchFamily="2" charset="77"/>
              </a:rPr>
              <a:t>Romans 7:1-3 CSB</a:t>
            </a:r>
          </a:p>
        </p:txBody>
      </p:sp>
    </p:spTree>
    <p:extLst>
      <p:ext uri="{BB962C8B-B14F-4D97-AF65-F5344CB8AC3E}">
        <p14:creationId xmlns:p14="http://schemas.microsoft.com/office/powerpoint/2010/main" val="21163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564776"/>
            <a:ext cx="10515600" cy="5612187"/>
          </a:xfrm>
        </p:spPr>
        <p:txBody>
          <a:bodyPr>
            <a:normAutofit fontScale="85000" lnSpcReduction="10000"/>
          </a:bodyPr>
          <a:lstStyle/>
          <a:p>
            <a:pPr marL="0" indent="0">
              <a:lnSpc>
                <a:spcPct val="120000"/>
              </a:lnSpc>
              <a:buNone/>
            </a:pPr>
            <a:r>
              <a:rPr lang="en-GB" sz="3400" b="1" baseline="30000" dirty="0">
                <a:solidFill>
                  <a:srgbClr val="E8DBD4"/>
                </a:solidFill>
                <a:latin typeface="Montserrat" panose="02000505000000020004" pitchFamily="2" charset="77"/>
              </a:rPr>
              <a:t>4 </a:t>
            </a:r>
            <a:r>
              <a:rPr lang="en-GB" sz="3400" dirty="0">
                <a:solidFill>
                  <a:srgbClr val="E8DBD4"/>
                </a:solidFill>
                <a:latin typeface="Montserrat" panose="02000505000000020004" pitchFamily="2" charset="77"/>
              </a:rPr>
              <a:t>Therefore, my brothers and sisters, you also were </a:t>
            </a:r>
            <a:r>
              <a:rPr lang="en-GB" sz="3400" dirty="0">
                <a:solidFill>
                  <a:srgbClr val="FFFF00"/>
                </a:solidFill>
                <a:latin typeface="Montserrat" panose="02000505000000020004" pitchFamily="2" charset="77"/>
              </a:rPr>
              <a:t>put to death in relation to the law through the body of Christ so that you may belong to another</a:t>
            </a:r>
            <a:r>
              <a:rPr lang="en-GB" sz="3400" dirty="0">
                <a:solidFill>
                  <a:srgbClr val="E8DBD4"/>
                </a:solidFill>
                <a:latin typeface="Montserrat" panose="02000505000000020004" pitchFamily="2" charset="77"/>
              </a:rPr>
              <a:t>. You belong to him who was raised from the dead </a:t>
            </a:r>
            <a:r>
              <a:rPr lang="en-GB" sz="3400" dirty="0">
                <a:solidFill>
                  <a:srgbClr val="FFFF00"/>
                </a:solidFill>
                <a:effectLst>
                  <a:glow rad="952500">
                    <a:schemeClr val="accent2">
                      <a:alpha val="87000"/>
                    </a:schemeClr>
                  </a:glow>
                </a:effectLst>
                <a:latin typeface="Montserrat" panose="02000505000000020004" pitchFamily="2" charset="77"/>
              </a:rPr>
              <a:t>in order that we may bear fruit for God</a:t>
            </a:r>
            <a:r>
              <a:rPr lang="en-GB" sz="3400" dirty="0">
                <a:solidFill>
                  <a:srgbClr val="E8DBD4"/>
                </a:solidFill>
                <a:latin typeface="Montserrat" panose="02000505000000020004" pitchFamily="2" charset="77"/>
              </a:rPr>
              <a:t>. </a:t>
            </a:r>
            <a:r>
              <a:rPr lang="en-GB" sz="3400" b="1" baseline="30000" dirty="0">
                <a:solidFill>
                  <a:srgbClr val="E8DBD4"/>
                </a:solidFill>
                <a:latin typeface="Montserrat" panose="02000505000000020004" pitchFamily="2" charset="77"/>
              </a:rPr>
              <a:t>5 </a:t>
            </a:r>
            <a:r>
              <a:rPr lang="en-GB" sz="3400" dirty="0">
                <a:solidFill>
                  <a:srgbClr val="E8DBD4"/>
                </a:solidFill>
                <a:latin typeface="Montserrat" panose="02000505000000020004" pitchFamily="2" charset="77"/>
              </a:rPr>
              <a:t>For when we were in the flesh, the sinful passions aroused through the law were working in us</a:t>
            </a:r>
            <a:r>
              <a:rPr lang="en-GB" sz="3400" baseline="30000" dirty="0">
                <a:solidFill>
                  <a:srgbClr val="E8DBD4"/>
                </a:solidFill>
                <a:latin typeface="Montserrat" panose="02000505000000020004" pitchFamily="2" charset="77"/>
              </a:rPr>
              <a:t> </a:t>
            </a:r>
            <a:r>
              <a:rPr lang="en-GB" sz="3400" dirty="0">
                <a:solidFill>
                  <a:srgbClr val="E8DBD4"/>
                </a:solidFill>
                <a:latin typeface="Montserrat" panose="02000505000000020004" pitchFamily="2" charset="77"/>
              </a:rPr>
              <a:t>to bear fruit for death. </a:t>
            </a:r>
            <a:r>
              <a:rPr lang="en-GB" sz="3400" b="1" baseline="30000" dirty="0">
                <a:solidFill>
                  <a:srgbClr val="E8DBD4"/>
                </a:solidFill>
                <a:latin typeface="Montserrat" panose="02000505000000020004" pitchFamily="2" charset="77"/>
              </a:rPr>
              <a:t>6 </a:t>
            </a:r>
            <a:r>
              <a:rPr lang="en-GB" sz="3400" dirty="0">
                <a:solidFill>
                  <a:srgbClr val="E8DBD4"/>
                </a:solidFill>
                <a:latin typeface="Montserrat" panose="02000505000000020004" pitchFamily="2" charset="77"/>
              </a:rPr>
              <a:t>But now </a:t>
            </a:r>
            <a:r>
              <a:rPr lang="en-GB" sz="3400" dirty="0">
                <a:solidFill>
                  <a:srgbClr val="FFFF00"/>
                </a:solidFill>
                <a:latin typeface="Montserrat" panose="02000505000000020004" pitchFamily="2" charset="77"/>
              </a:rPr>
              <a:t>we have been released from the law, since we have died to what held us</a:t>
            </a:r>
            <a:r>
              <a:rPr lang="en-GB" sz="3400" dirty="0">
                <a:solidFill>
                  <a:srgbClr val="E8DBD4"/>
                </a:solidFill>
                <a:latin typeface="Montserrat" panose="02000505000000020004" pitchFamily="2" charset="77"/>
              </a:rPr>
              <a:t>, so that we may serve in the newness of the Spirit and not in the old letter of the law.</a:t>
            </a:r>
          </a:p>
          <a:p>
            <a:pPr marL="0" indent="0" algn="r">
              <a:lnSpc>
                <a:spcPct val="120000"/>
              </a:lnSpc>
              <a:buNone/>
            </a:pPr>
            <a:r>
              <a:rPr lang="en-GB" sz="2400" dirty="0">
                <a:solidFill>
                  <a:srgbClr val="E8DBD4"/>
                </a:solidFill>
                <a:latin typeface="Montserrat" panose="02000505000000020004" pitchFamily="2" charset="77"/>
              </a:rPr>
              <a:t>Romans :4-6 CSB</a:t>
            </a:r>
          </a:p>
        </p:txBody>
      </p:sp>
    </p:spTree>
    <p:extLst>
      <p:ext uri="{BB962C8B-B14F-4D97-AF65-F5344CB8AC3E}">
        <p14:creationId xmlns:p14="http://schemas.microsoft.com/office/powerpoint/2010/main" val="257743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564776"/>
            <a:ext cx="10515600" cy="5612187"/>
          </a:xfrm>
        </p:spPr>
        <p:txBody>
          <a:bodyPr>
            <a:normAutofit lnSpcReduction="10000"/>
          </a:bodyPr>
          <a:lstStyle/>
          <a:p>
            <a:pPr marL="0" indent="0">
              <a:lnSpc>
                <a:spcPct val="100000"/>
              </a:lnSpc>
              <a:buNone/>
            </a:pPr>
            <a:r>
              <a:rPr lang="en-GB" sz="3200" baseline="30000" dirty="0">
                <a:solidFill>
                  <a:srgbClr val="E8DBD4"/>
                </a:solidFill>
                <a:latin typeface="Montserrat" panose="02000505000000020004" pitchFamily="2" charset="77"/>
              </a:rPr>
              <a:t>1</a:t>
            </a:r>
            <a:r>
              <a:rPr lang="en-GB" sz="3200" dirty="0">
                <a:solidFill>
                  <a:srgbClr val="E8DBD4"/>
                </a:solidFill>
                <a:latin typeface="Montserrat" panose="02000505000000020004" pitchFamily="2" charset="77"/>
              </a:rPr>
              <a:t>Since I am speaking to those who know the law, brothers and sisters, don’t you know that the law rules over someone </a:t>
            </a:r>
            <a:r>
              <a:rPr lang="en-GB" sz="3200" dirty="0">
                <a:solidFill>
                  <a:srgbClr val="FFFF00"/>
                </a:solidFill>
                <a:latin typeface="Montserrat" panose="02000505000000020004" pitchFamily="2" charset="77"/>
              </a:rPr>
              <a:t>as long as he lives</a:t>
            </a:r>
            <a:r>
              <a:rPr lang="en-GB" sz="3200" dirty="0">
                <a:solidFill>
                  <a:srgbClr val="E8DBD4"/>
                </a:solidFill>
                <a:latin typeface="Montserrat" panose="02000505000000020004" pitchFamily="2" charset="77"/>
              </a:rPr>
              <a:t>? </a:t>
            </a:r>
          </a:p>
          <a:p>
            <a:pPr marL="0" indent="0">
              <a:lnSpc>
                <a:spcPct val="100000"/>
              </a:lnSpc>
              <a:buNone/>
            </a:pPr>
            <a:endParaRPr lang="en-GB" sz="3200" dirty="0">
              <a:solidFill>
                <a:srgbClr val="E8DBD4"/>
              </a:solidFill>
              <a:latin typeface="Montserrat" panose="02000505000000020004" pitchFamily="2" charset="77"/>
            </a:endParaRPr>
          </a:p>
          <a:p>
            <a:pPr marL="0" indent="0">
              <a:lnSpc>
                <a:spcPct val="100000"/>
              </a:lnSpc>
              <a:buNone/>
            </a:pPr>
            <a:r>
              <a:rPr lang="en-GB" sz="3200" b="1" baseline="30000" dirty="0">
                <a:solidFill>
                  <a:srgbClr val="E8DBD4"/>
                </a:solidFill>
                <a:latin typeface="Montserrat" panose="02000505000000020004" pitchFamily="2" charset="77"/>
              </a:rPr>
              <a:t>4 </a:t>
            </a:r>
            <a:r>
              <a:rPr lang="en-GB" sz="3200" dirty="0">
                <a:solidFill>
                  <a:srgbClr val="E8DBD4"/>
                </a:solidFill>
                <a:latin typeface="Montserrat" panose="02000505000000020004" pitchFamily="2" charset="77"/>
              </a:rPr>
              <a:t>Therefore, my brothers and sisters, you also were </a:t>
            </a:r>
            <a:r>
              <a:rPr lang="en-GB" sz="3200" dirty="0">
                <a:solidFill>
                  <a:srgbClr val="FFFF00"/>
                </a:solidFill>
                <a:latin typeface="Montserrat" panose="02000505000000020004" pitchFamily="2" charset="77"/>
              </a:rPr>
              <a:t>put to death in relation to the law through the body of Christ so that you may belong to another</a:t>
            </a:r>
            <a:r>
              <a:rPr lang="en-GB" sz="3200" dirty="0">
                <a:solidFill>
                  <a:srgbClr val="E8DBD4"/>
                </a:solidFill>
                <a:latin typeface="Montserrat" panose="02000505000000020004" pitchFamily="2" charset="77"/>
              </a:rPr>
              <a:t>. You belong to him who was raised from the dead </a:t>
            </a:r>
            <a:r>
              <a:rPr lang="en-GB" sz="3200" dirty="0">
                <a:solidFill>
                  <a:srgbClr val="E8DBD4"/>
                </a:solidFill>
                <a:effectLst>
                  <a:glow>
                    <a:schemeClr val="accent2"/>
                  </a:glow>
                </a:effectLst>
                <a:latin typeface="Montserrat" panose="02000505000000020004" pitchFamily="2" charset="77"/>
              </a:rPr>
              <a:t>in order that we may bear fruit for God</a:t>
            </a:r>
            <a:r>
              <a:rPr lang="en-GB" sz="3200" dirty="0">
                <a:solidFill>
                  <a:srgbClr val="E8DBD4"/>
                </a:solidFill>
                <a:latin typeface="Montserrat" panose="02000505000000020004" pitchFamily="2" charset="77"/>
              </a:rPr>
              <a:t>.</a:t>
            </a:r>
          </a:p>
          <a:p>
            <a:pPr marL="0" indent="0">
              <a:lnSpc>
                <a:spcPct val="100000"/>
              </a:lnSpc>
              <a:buNone/>
            </a:pPr>
            <a:endParaRPr lang="en-GB" sz="3400" dirty="0">
              <a:solidFill>
                <a:srgbClr val="E8DBD4"/>
              </a:solidFill>
              <a:latin typeface="Montserrat" panose="02000505000000020004" pitchFamily="2" charset="77"/>
            </a:endParaRPr>
          </a:p>
          <a:p>
            <a:pPr marL="0" indent="0" algn="r">
              <a:lnSpc>
                <a:spcPct val="100000"/>
              </a:lnSpc>
              <a:buNone/>
            </a:pPr>
            <a:r>
              <a:rPr lang="en-GB" sz="2400" dirty="0">
                <a:solidFill>
                  <a:srgbClr val="E8DBD4"/>
                </a:solidFill>
                <a:latin typeface="Montserrat" panose="02000505000000020004" pitchFamily="2" charset="77"/>
              </a:rPr>
              <a:t>Romans 7:1-4 CSB</a:t>
            </a:r>
          </a:p>
        </p:txBody>
      </p:sp>
    </p:spTree>
    <p:extLst>
      <p:ext uri="{BB962C8B-B14F-4D97-AF65-F5344CB8AC3E}">
        <p14:creationId xmlns:p14="http://schemas.microsoft.com/office/powerpoint/2010/main" val="373071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564776"/>
            <a:ext cx="10515600" cy="5612187"/>
          </a:xfrm>
        </p:spPr>
        <p:txBody>
          <a:bodyPr>
            <a:normAutofit/>
          </a:bodyPr>
          <a:lstStyle/>
          <a:p>
            <a:pPr marL="0" indent="0">
              <a:lnSpc>
                <a:spcPct val="100000"/>
              </a:lnSpc>
              <a:buNone/>
            </a:pPr>
            <a:r>
              <a:rPr lang="en-GB" sz="3200" b="1" baseline="30000" dirty="0">
                <a:solidFill>
                  <a:srgbClr val="E8DBD4"/>
                </a:solidFill>
                <a:latin typeface="Montserrat" panose="02000505000000020004" pitchFamily="2" charset="77"/>
              </a:rPr>
              <a:t>19 </a:t>
            </a:r>
            <a:r>
              <a:rPr lang="en-GB" sz="3200" dirty="0">
                <a:solidFill>
                  <a:srgbClr val="E8DBD4"/>
                </a:solidFill>
                <a:latin typeface="Montserrat" panose="02000505000000020004" pitchFamily="2" charset="77"/>
              </a:rPr>
              <a:t>For through the law </a:t>
            </a:r>
            <a:r>
              <a:rPr lang="en-GB" sz="3200" dirty="0">
                <a:solidFill>
                  <a:srgbClr val="FFFF00"/>
                </a:solidFill>
                <a:latin typeface="Montserrat" panose="02000505000000020004" pitchFamily="2" charset="77"/>
              </a:rPr>
              <a:t>I died to the law</a:t>
            </a:r>
            <a:r>
              <a:rPr lang="en-GB" sz="3200" dirty="0">
                <a:solidFill>
                  <a:srgbClr val="E8DBD4"/>
                </a:solidFill>
                <a:latin typeface="Montserrat" panose="02000505000000020004" pitchFamily="2" charset="77"/>
              </a:rPr>
              <a:t>, </a:t>
            </a:r>
            <a:r>
              <a:rPr lang="en-GB" sz="3200" dirty="0">
                <a:solidFill>
                  <a:srgbClr val="FFFF00"/>
                </a:solidFill>
                <a:latin typeface="Montserrat" panose="02000505000000020004" pitchFamily="2" charset="77"/>
              </a:rPr>
              <a:t>so that I might live for God</a:t>
            </a:r>
            <a:r>
              <a:rPr lang="en-GB" sz="3200" dirty="0">
                <a:solidFill>
                  <a:srgbClr val="E8DBD4"/>
                </a:solidFill>
                <a:latin typeface="Montserrat" panose="02000505000000020004" pitchFamily="2" charset="77"/>
              </a:rPr>
              <a:t>. </a:t>
            </a:r>
            <a:r>
              <a:rPr lang="en-GB" sz="3200" b="1" baseline="30000" dirty="0">
                <a:solidFill>
                  <a:srgbClr val="E8DBD4"/>
                </a:solidFill>
                <a:latin typeface="Montserrat" panose="02000505000000020004" pitchFamily="2" charset="77"/>
              </a:rPr>
              <a:t>20 </a:t>
            </a:r>
            <a:r>
              <a:rPr lang="en-GB" sz="3200" dirty="0">
                <a:solidFill>
                  <a:srgbClr val="E8DBD4"/>
                </a:solidFill>
                <a:latin typeface="Montserrat" panose="02000505000000020004" pitchFamily="2" charset="77"/>
              </a:rPr>
              <a:t>I have been crucified with Christ, and I no longer live, but Christ lives in me. The life I now live in the body,</a:t>
            </a:r>
            <a:r>
              <a:rPr lang="en-GB" sz="3200" baseline="30000" dirty="0">
                <a:solidFill>
                  <a:srgbClr val="E8DBD4"/>
                </a:solidFill>
                <a:latin typeface="Montserrat" panose="02000505000000020004" pitchFamily="2" charset="77"/>
              </a:rPr>
              <a:t> </a:t>
            </a:r>
            <a:r>
              <a:rPr lang="en-GB" sz="3200" dirty="0">
                <a:solidFill>
                  <a:srgbClr val="E8DBD4"/>
                </a:solidFill>
                <a:latin typeface="Montserrat" panose="02000505000000020004" pitchFamily="2" charset="77"/>
              </a:rPr>
              <a:t>I live by faith in the Son of God, who loved me and gave himself for me. </a:t>
            </a:r>
          </a:p>
          <a:p>
            <a:pPr marL="0" indent="0" algn="r">
              <a:lnSpc>
                <a:spcPct val="100000"/>
              </a:lnSpc>
              <a:buNone/>
            </a:pPr>
            <a:r>
              <a:rPr lang="en-GB" sz="2400" dirty="0">
                <a:solidFill>
                  <a:srgbClr val="E8DBD4"/>
                </a:solidFill>
                <a:latin typeface="Montserrat" panose="02000505000000020004" pitchFamily="2" charset="77"/>
              </a:rPr>
              <a:t>Galatians 2:19-20 CSB</a:t>
            </a:r>
          </a:p>
        </p:txBody>
      </p:sp>
    </p:spTree>
    <p:extLst>
      <p:ext uri="{BB962C8B-B14F-4D97-AF65-F5344CB8AC3E}">
        <p14:creationId xmlns:p14="http://schemas.microsoft.com/office/powerpoint/2010/main" val="286828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564776"/>
            <a:ext cx="10515600" cy="5612187"/>
          </a:xfrm>
        </p:spPr>
        <p:txBody>
          <a:bodyPr>
            <a:normAutofit fontScale="85000" lnSpcReduction="10000"/>
          </a:bodyPr>
          <a:lstStyle/>
          <a:p>
            <a:pPr marL="0" indent="0">
              <a:lnSpc>
                <a:spcPct val="120000"/>
              </a:lnSpc>
              <a:buNone/>
            </a:pPr>
            <a:r>
              <a:rPr lang="en-GB" sz="3400" b="1" baseline="30000" dirty="0">
                <a:solidFill>
                  <a:srgbClr val="E8DBD4"/>
                </a:solidFill>
                <a:latin typeface="Montserrat" panose="02000505000000020004" pitchFamily="2" charset="77"/>
              </a:rPr>
              <a:t>4 </a:t>
            </a:r>
            <a:r>
              <a:rPr lang="en-GB" sz="3400" dirty="0">
                <a:solidFill>
                  <a:srgbClr val="E8DBD4"/>
                </a:solidFill>
                <a:latin typeface="Montserrat" panose="02000505000000020004" pitchFamily="2" charset="77"/>
              </a:rPr>
              <a:t>Therefore, my brothers and sisters, you also were </a:t>
            </a:r>
            <a:r>
              <a:rPr lang="en-GB" sz="3400" dirty="0">
                <a:solidFill>
                  <a:srgbClr val="FFFF00"/>
                </a:solidFill>
                <a:latin typeface="Montserrat" panose="02000505000000020004" pitchFamily="2" charset="77"/>
              </a:rPr>
              <a:t>put to death in relation to the law through the body of Christ so that you may belong to another</a:t>
            </a:r>
            <a:r>
              <a:rPr lang="en-GB" sz="3400" dirty="0">
                <a:solidFill>
                  <a:srgbClr val="E8DBD4"/>
                </a:solidFill>
                <a:latin typeface="Montserrat" panose="02000505000000020004" pitchFamily="2" charset="77"/>
              </a:rPr>
              <a:t>. You belong to him who was raised from the dead </a:t>
            </a:r>
            <a:r>
              <a:rPr lang="en-GB" sz="3400" dirty="0">
                <a:solidFill>
                  <a:srgbClr val="FFFF00"/>
                </a:solidFill>
                <a:effectLst>
                  <a:glow rad="952500">
                    <a:schemeClr val="accent2">
                      <a:alpha val="87000"/>
                    </a:schemeClr>
                  </a:glow>
                </a:effectLst>
                <a:latin typeface="Montserrat" panose="02000505000000020004" pitchFamily="2" charset="77"/>
              </a:rPr>
              <a:t>in order that we may bear fruit for God</a:t>
            </a:r>
            <a:r>
              <a:rPr lang="en-GB" sz="3400" dirty="0">
                <a:solidFill>
                  <a:srgbClr val="E8DBD4"/>
                </a:solidFill>
                <a:latin typeface="Montserrat" panose="02000505000000020004" pitchFamily="2" charset="77"/>
              </a:rPr>
              <a:t>. </a:t>
            </a:r>
            <a:r>
              <a:rPr lang="en-GB" sz="3400" b="1" baseline="30000" dirty="0">
                <a:solidFill>
                  <a:srgbClr val="E8DBD4"/>
                </a:solidFill>
                <a:latin typeface="Montserrat" panose="02000505000000020004" pitchFamily="2" charset="77"/>
              </a:rPr>
              <a:t>5 </a:t>
            </a:r>
            <a:r>
              <a:rPr lang="en-GB" sz="3400" dirty="0">
                <a:solidFill>
                  <a:srgbClr val="E8DBD4"/>
                </a:solidFill>
                <a:latin typeface="Montserrat" panose="02000505000000020004" pitchFamily="2" charset="77"/>
              </a:rPr>
              <a:t>For when we were in the flesh, the sinful passions aroused through the law were working in us</a:t>
            </a:r>
            <a:r>
              <a:rPr lang="en-GB" sz="3400" baseline="30000" dirty="0">
                <a:solidFill>
                  <a:srgbClr val="E8DBD4"/>
                </a:solidFill>
                <a:latin typeface="Montserrat" panose="02000505000000020004" pitchFamily="2" charset="77"/>
              </a:rPr>
              <a:t> </a:t>
            </a:r>
            <a:r>
              <a:rPr lang="en-GB" sz="3400" dirty="0">
                <a:solidFill>
                  <a:srgbClr val="E8DBD4"/>
                </a:solidFill>
                <a:latin typeface="Montserrat" panose="02000505000000020004" pitchFamily="2" charset="77"/>
              </a:rPr>
              <a:t>to bear fruit for death. </a:t>
            </a:r>
            <a:r>
              <a:rPr lang="en-GB" sz="3400" b="1" baseline="30000" dirty="0">
                <a:solidFill>
                  <a:srgbClr val="E8DBD4"/>
                </a:solidFill>
                <a:latin typeface="Montserrat" panose="02000505000000020004" pitchFamily="2" charset="77"/>
              </a:rPr>
              <a:t>6 </a:t>
            </a:r>
            <a:r>
              <a:rPr lang="en-GB" sz="3400" dirty="0">
                <a:solidFill>
                  <a:srgbClr val="E8DBD4"/>
                </a:solidFill>
                <a:latin typeface="Montserrat" panose="02000505000000020004" pitchFamily="2" charset="77"/>
              </a:rPr>
              <a:t>But now </a:t>
            </a:r>
            <a:r>
              <a:rPr lang="en-GB" sz="3400" dirty="0">
                <a:solidFill>
                  <a:srgbClr val="FFFF00"/>
                </a:solidFill>
                <a:latin typeface="Montserrat" panose="02000505000000020004" pitchFamily="2" charset="77"/>
              </a:rPr>
              <a:t>we have been released from the law, since we have died to what held us</a:t>
            </a:r>
            <a:r>
              <a:rPr lang="en-GB" sz="3400" dirty="0">
                <a:solidFill>
                  <a:srgbClr val="E8DBD4"/>
                </a:solidFill>
                <a:latin typeface="Montserrat" panose="02000505000000020004" pitchFamily="2" charset="77"/>
              </a:rPr>
              <a:t>, so that we may </a:t>
            </a:r>
            <a:r>
              <a:rPr lang="en-GB" sz="3400" dirty="0">
                <a:solidFill>
                  <a:srgbClr val="FFFF00"/>
                </a:solidFill>
                <a:effectLst>
                  <a:glow rad="952500">
                    <a:schemeClr val="accent2">
                      <a:alpha val="87000"/>
                    </a:schemeClr>
                  </a:glow>
                </a:effectLst>
                <a:latin typeface="Montserrat" panose="02000505000000020004" pitchFamily="2" charset="77"/>
              </a:rPr>
              <a:t>serve in the newness of the Spirit</a:t>
            </a:r>
            <a:r>
              <a:rPr lang="en-GB" sz="3400" dirty="0">
                <a:solidFill>
                  <a:srgbClr val="E8DBD4"/>
                </a:solidFill>
                <a:latin typeface="Montserrat" panose="02000505000000020004" pitchFamily="2" charset="77"/>
              </a:rPr>
              <a:t> and not in the old letter of the law.</a:t>
            </a:r>
          </a:p>
          <a:p>
            <a:pPr marL="0" indent="0" algn="r">
              <a:lnSpc>
                <a:spcPct val="120000"/>
              </a:lnSpc>
              <a:buNone/>
            </a:pPr>
            <a:r>
              <a:rPr lang="en-GB" sz="2400" dirty="0">
                <a:solidFill>
                  <a:srgbClr val="E8DBD4"/>
                </a:solidFill>
                <a:latin typeface="Montserrat" panose="02000505000000020004" pitchFamily="2" charset="77"/>
              </a:rPr>
              <a:t>Romans 7:4-6 CSB</a:t>
            </a:r>
          </a:p>
        </p:txBody>
      </p:sp>
    </p:spTree>
    <p:extLst>
      <p:ext uri="{BB962C8B-B14F-4D97-AF65-F5344CB8AC3E}">
        <p14:creationId xmlns:p14="http://schemas.microsoft.com/office/powerpoint/2010/main" val="377485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3FD06-393C-B94D-A13E-0F62D15C0D24}"/>
              </a:ext>
            </a:extLst>
          </p:cNvPr>
          <p:cNvSpPr>
            <a:spLocks noGrp="1"/>
          </p:cNvSpPr>
          <p:nvPr>
            <p:ph idx="1"/>
          </p:nvPr>
        </p:nvSpPr>
        <p:spPr>
          <a:xfrm>
            <a:off x="838200" y="564776"/>
            <a:ext cx="10515600" cy="5612187"/>
          </a:xfrm>
        </p:spPr>
        <p:txBody>
          <a:bodyPr>
            <a:normAutofit/>
          </a:bodyPr>
          <a:lstStyle/>
          <a:p>
            <a:pPr marL="0" indent="0">
              <a:lnSpc>
                <a:spcPct val="100000"/>
              </a:lnSpc>
              <a:buNone/>
            </a:pPr>
            <a:r>
              <a:rPr lang="en-GB" sz="3200" baseline="30000" dirty="0">
                <a:solidFill>
                  <a:srgbClr val="E8DBD4"/>
                </a:solidFill>
                <a:latin typeface="Montserrat" panose="02000505000000020004" pitchFamily="2" charset="77"/>
              </a:rPr>
              <a:t>21</a:t>
            </a:r>
            <a:r>
              <a:rPr lang="en-GB" sz="3200" dirty="0">
                <a:solidFill>
                  <a:srgbClr val="E8DBD4"/>
                </a:solidFill>
                <a:latin typeface="Montserrat" panose="02000505000000020004" pitchFamily="2" charset="77"/>
              </a:rPr>
              <a:t>Is the law therefore contrary to God’s promises? Absolutely not! For </a:t>
            </a:r>
            <a:r>
              <a:rPr lang="en-GB" sz="3200" dirty="0">
                <a:solidFill>
                  <a:srgbClr val="FFFF00"/>
                </a:solidFill>
                <a:latin typeface="Montserrat" panose="02000505000000020004" pitchFamily="2" charset="77"/>
              </a:rPr>
              <a:t>if the law had been granted with the ability to give life, then righteousness would certainly be on the basis of the law</a:t>
            </a:r>
            <a:r>
              <a:rPr lang="en-GB" sz="3200" dirty="0">
                <a:solidFill>
                  <a:srgbClr val="E8DBD4"/>
                </a:solidFill>
                <a:latin typeface="Montserrat" panose="02000505000000020004" pitchFamily="2" charset="77"/>
              </a:rPr>
              <a:t>.</a:t>
            </a:r>
          </a:p>
          <a:p>
            <a:pPr marL="0" indent="0" algn="r">
              <a:lnSpc>
                <a:spcPct val="100000"/>
              </a:lnSpc>
              <a:buNone/>
            </a:pPr>
            <a:r>
              <a:rPr lang="en-GB" sz="2400" dirty="0">
                <a:solidFill>
                  <a:srgbClr val="E8DBD4"/>
                </a:solidFill>
                <a:latin typeface="Montserrat" panose="02000505000000020004" pitchFamily="2" charset="77"/>
              </a:rPr>
              <a:t>Galatians 3:21 CSB</a:t>
            </a:r>
          </a:p>
        </p:txBody>
      </p:sp>
    </p:spTree>
    <p:extLst>
      <p:ext uri="{BB962C8B-B14F-4D97-AF65-F5344CB8AC3E}">
        <p14:creationId xmlns:p14="http://schemas.microsoft.com/office/powerpoint/2010/main" val="186413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35AB13-40B7-8E46-B3A2-7935E83D3C1A}"/>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a:bodyPr>
          <a:lstStyle/>
          <a:p>
            <a:pPr marL="0" indent="0">
              <a:lnSpc>
                <a:spcPct val="100000"/>
              </a:lnSpc>
              <a:buNone/>
            </a:pPr>
            <a:r>
              <a:rPr lang="en-GB" sz="3200" baseline="30000" dirty="0">
                <a:solidFill>
                  <a:srgbClr val="E8DBD4"/>
                </a:solidFill>
                <a:latin typeface="Montserrat" panose="02000505000000020004" pitchFamily="2" charset="77"/>
              </a:rPr>
              <a:t>17 </a:t>
            </a:r>
            <a:r>
              <a:rPr lang="en-GB" sz="3200" dirty="0">
                <a:solidFill>
                  <a:srgbClr val="E8DBD4"/>
                </a:solidFill>
                <a:latin typeface="Montserrat" panose="02000505000000020004" pitchFamily="2" charset="77"/>
              </a:rPr>
              <a:t>Since by the one man’s trespass, death reigned through that one man, </a:t>
            </a:r>
            <a:r>
              <a:rPr lang="en-GB" sz="3200" dirty="0">
                <a:solidFill>
                  <a:srgbClr val="FFFF00"/>
                </a:solidFill>
                <a:latin typeface="Montserrat" panose="02000505000000020004" pitchFamily="2" charset="77"/>
              </a:rPr>
              <a:t>how much more will those who receive the overflow of grace and the gift of righteousness </a:t>
            </a:r>
            <a:r>
              <a:rPr lang="en-GB" sz="3200" dirty="0">
                <a:solidFill>
                  <a:srgbClr val="FFFF00"/>
                </a:solidFill>
                <a:effectLst>
                  <a:glow rad="1231900">
                    <a:schemeClr val="accent2">
                      <a:alpha val="57000"/>
                    </a:schemeClr>
                  </a:glow>
                </a:effectLst>
                <a:latin typeface="Montserrat" panose="02000505000000020004" pitchFamily="2" charset="77"/>
              </a:rPr>
              <a:t>reign in life</a:t>
            </a:r>
            <a:r>
              <a:rPr lang="en-GB" sz="3200" dirty="0">
                <a:solidFill>
                  <a:srgbClr val="E8DBD4"/>
                </a:solidFill>
                <a:latin typeface="Montserrat" panose="02000505000000020004" pitchFamily="2" charset="77"/>
              </a:rPr>
              <a:t> through the one man, Jesus Christ</a:t>
            </a:r>
          </a:p>
          <a:p>
            <a:pPr marL="0" indent="0" algn="r">
              <a:lnSpc>
                <a:spcPct val="100000"/>
              </a:lnSpc>
              <a:buNone/>
            </a:pPr>
            <a:r>
              <a:rPr lang="en-US" sz="2400" dirty="0">
                <a:solidFill>
                  <a:srgbClr val="E8DBD4"/>
                </a:solidFill>
                <a:latin typeface="Montserrat" panose="02000505000000020004" pitchFamily="2" charset="77"/>
              </a:rPr>
              <a:t>Romans 5:17 </a:t>
            </a:r>
          </a:p>
        </p:txBody>
      </p:sp>
    </p:spTree>
    <p:extLst>
      <p:ext uri="{BB962C8B-B14F-4D97-AF65-F5344CB8AC3E}">
        <p14:creationId xmlns:p14="http://schemas.microsoft.com/office/powerpoint/2010/main" val="223975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490197" y="467609"/>
            <a:ext cx="11211606" cy="5922782"/>
          </a:xfrm>
        </p:spPr>
        <p:txBody>
          <a:bodyPr lIns="90000" numCol="1">
            <a:normAutofit/>
          </a:bodyPr>
          <a:lstStyle/>
          <a:p>
            <a:pPr marL="0" indent="0" algn="ctr">
              <a:lnSpc>
                <a:spcPct val="110000"/>
              </a:lnSpc>
              <a:buNone/>
            </a:pPr>
            <a:r>
              <a:rPr lang="en-GB" sz="3600" b="1" dirty="0">
                <a:solidFill>
                  <a:srgbClr val="E8DBD4"/>
                </a:solidFill>
                <a:latin typeface="Montserrat" panose="02000505000000020004" pitchFamily="2" charset="77"/>
              </a:rPr>
              <a:t>GRACE FILLED PEOPLE WILL</a:t>
            </a:r>
            <a:r>
              <a:rPr lang="en-GB" sz="3600" b="1" u="sng" dirty="0">
                <a:solidFill>
                  <a:srgbClr val="E8DBD4"/>
                </a:solidFill>
                <a:latin typeface="Montserrat" panose="02000505000000020004" pitchFamily="2" charset="77"/>
              </a:rPr>
              <a:t>…</a:t>
            </a:r>
            <a:endParaRPr lang="en-GB" sz="3200" b="1" u="sng" dirty="0">
              <a:solidFill>
                <a:srgbClr val="E8DBD4"/>
              </a:solidFill>
              <a:latin typeface="Montserrat" panose="02000505000000020004" pitchFamily="2" charset="77"/>
            </a:endParaRPr>
          </a:p>
          <a:p>
            <a:pPr marL="0" indent="0" algn="ctr">
              <a:lnSpc>
                <a:spcPct val="110000"/>
              </a:lnSpc>
              <a:buNone/>
            </a:pPr>
            <a:endParaRPr lang="en-GB" dirty="0">
              <a:solidFill>
                <a:srgbClr val="E8DBD4"/>
              </a:solidFill>
              <a:latin typeface="Montserrat" panose="02000505000000020004" pitchFamily="2" charset="77"/>
            </a:endParaRPr>
          </a:p>
          <a:p>
            <a:pPr>
              <a:lnSpc>
                <a:spcPct val="100000"/>
              </a:lnSpc>
            </a:pPr>
            <a:r>
              <a:rPr lang="en-GB" sz="3200" dirty="0">
                <a:solidFill>
                  <a:srgbClr val="E8DBD4"/>
                </a:solidFill>
                <a:latin typeface="Montserrat" panose="02000505000000020004" pitchFamily="2" charset="77"/>
              </a:rPr>
              <a:t>be secure, approachable, and down-to-earth</a:t>
            </a:r>
          </a:p>
          <a:p>
            <a:pPr>
              <a:lnSpc>
                <a:spcPct val="100000"/>
              </a:lnSpc>
            </a:pPr>
            <a:r>
              <a:rPr lang="en-GB" sz="3200" dirty="0">
                <a:solidFill>
                  <a:srgbClr val="E8DBD4"/>
                </a:solidFill>
                <a:latin typeface="Montserrat" panose="02000505000000020004" pitchFamily="2" charset="77"/>
              </a:rPr>
              <a:t>be quick to say sorry and to forgive</a:t>
            </a:r>
          </a:p>
          <a:p>
            <a:pPr>
              <a:lnSpc>
                <a:spcPct val="100000"/>
              </a:lnSpc>
            </a:pPr>
            <a:r>
              <a:rPr lang="en-GB" sz="3200" dirty="0">
                <a:solidFill>
                  <a:srgbClr val="E8DBD4"/>
                </a:solidFill>
                <a:latin typeface="Montserrat" panose="02000505000000020004" pitchFamily="2" charset="77"/>
              </a:rPr>
              <a:t>be holy in our lifestyle</a:t>
            </a:r>
          </a:p>
          <a:p>
            <a:pPr>
              <a:lnSpc>
                <a:spcPct val="100000"/>
              </a:lnSpc>
            </a:pPr>
            <a:r>
              <a:rPr lang="en-GB" sz="3200" dirty="0">
                <a:solidFill>
                  <a:srgbClr val="E8DBD4"/>
                </a:solidFill>
                <a:latin typeface="Montserrat" panose="02000505000000020004" pitchFamily="2" charset="77"/>
              </a:rPr>
              <a:t>have lots of fun</a:t>
            </a:r>
          </a:p>
          <a:p>
            <a:pPr>
              <a:lnSpc>
                <a:spcPct val="100000"/>
              </a:lnSpc>
            </a:pPr>
            <a:r>
              <a:rPr lang="en-GB" sz="3200" dirty="0">
                <a:solidFill>
                  <a:srgbClr val="E8DBD4"/>
                </a:solidFill>
                <a:latin typeface="Montserrat" panose="02000505000000020004" pitchFamily="2" charset="77"/>
              </a:rPr>
              <a:t>be radically generous</a:t>
            </a:r>
          </a:p>
          <a:p>
            <a:pPr>
              <a:lnSpc>
                <a:spcPct val="100000"/>
              </a:lnSpc>
            </a:pPr>
            <a:r>
              <a:rPr lang="en-GB" sz="3200" dirty="0">
                <a:solidFill>
                  <a:srgbClr val="E8DBD4"/>
                </a:solidFill>
                <a:latin typeface="Montserrat" panose="02000505000000020004" pitchFamily="2" charset="77"/>
              </a:rPr>
              <a:t>be people of expressive praise</a:t>
            </a:r>
          </a:p>
        </p:txBody>
      </p:sp>
    </p:spTree>
    <p:extLst>
      <p:ext uri="{BB962C8B-B14F-4D97-AF65-F5344CB8AC3E}">
        <p14:creationId xmlns:p14="http://schemas.microsoft.com/office/powerpoint/2010/main" val="339281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a:bodyPr>
          <a:lstStyle/>
          <a:p>
            <a:pPr marL="0" indent="0">
              <a:lnSpc>
                <a:spcPct val="100000"/>
              </a:lnSpc>
              <a:buNone/>
            </a:pPr>
            <a:r>
              <a:rPr lang="en-GB" b="1" baseline="30000" dirty="0">
                <a:solidFill>
                  <a:srgbClr val="E8DBD4"/>
                </a:solidFill>
                <a:latin typeface="Montserrat" panose="02000505000000020004" pitchFamily="2" charset="77"/>
              </a:rPr>
              <a:t>11 </a:t>
            </a:r>
            <a:r>
              <a:rPr lang="en-GB" dirty="0">
                <a:solidFill>
                  <a:srgbClr val="E8DBD4"/>
                </a:solidFill>
                <a:latin typeface="Montserrat" panose="02000505000000020004" pitchFamily="2" charset="77"/>
              </a:rPr>
              <a:t>For </a:t>
            </a:r>
            <a:r>
              <a:rPr lang="en-GB" dirty="0">
                <a:solidFill>
                  <a:srgbClr val="FFFF00"/>
                </a:solidFill>
                <a:latin typeface="Montserrat" panose="02000505000000020004" pitchFamily="2" charset="77"/>
              </a:rPr>
              <a:t>the grace of God</a:t>
            </a:r>
            <a:r>
              <a:rPr lang="en-GB" dirty="0">
                <a:solidFill>
                  <a:srgbClr val="E8DBD4"/>
                </a:solidFill>
                <a:latin typeface="Montserrat" panose="02000505000000020004" pitchFamily="2" charset="77"/>
              </a:rPr>
              <a:t> has appeared that offers salvation to all people. </a:t>
            </a:r>
            <a:r>
              <a:rPr lang="en-GB" b="1" baseline="30000" dirty="0">
                <a:solidFill>
                  <a:srgbClr val="E8DBD4"/>
                </a:solidFill>
                <a:latin typeface="Montserrat" panose="02000505000000020004" pitchFamily="2" charset="77"/>
              </a:rPr>
              <a:t>12 </a:t>
            </a:r>
            <a:r>
              <a:rPr lang="en-GB" dirty="0">
                <a:solidFill>
                  <a:srgbClr val="FFFF00"/>
                </a:solidFill>
                <a:latin typeface="Montserrat" panose="02000505000000020004" pitchFamily="2" charset="77"/>
              </a:rPr>
              <a:t>It teaches us </a:t>
            </a:r>
            <a:r>
              <a:rPr lang="en-GB" dirty="0">
                <a:solidFill>
                  <a:srgbClr val="E8DBD4"/>
                </a:solidFill>
                <a:latin typeface="Montserrat" panose="02000505000000020004" pitchFamily="2" charset="77"/>
              </a:rPr>
              <a:t>to </a:t>
            </a:r>
            <a:r>
              <a:rPr lang="en-GB" dirty="0">
                <a:solidFill>
                  <a:srgbClr val="FFFF00"/>
                </a:solidFill>
                <a:latin typeface="Montserrat" panose="02000505000000020004" pitchFamily="2" charset="77"/>
              </a:rPr>
              <a:t>say “No” to ungodliness </a:t>
            </a:r>
            <a:r>
              <a:rPr lang="en-GB" dirty="0">
                <a:solidFill>
                  <a:srgbClr val="E8DBD4"/>
                </a:solidFill>
                <a:latin typeface="Montserrat" panose="02000505000000020004" pitchFamily="2" charset="77"/>
              </a:rPr>
              <a:t>and worldly passions, and </a:t>
            </a:r>
            <a:r>
              <a:rPr lang="en-GB" dirty="0">
                <a:solidFill>
                  <a:srgbClr val="FFFF00"/>
                </a:solidFill>
                <a:latin typeface="Montserrat" panose="02000505000000020004" pitchFamily="2" charset="77"/>
              </a:rPr>
              <a:t>to live self-controlled, upright and godly lives in this present age</a:t>
            </a:r>
            <a:r>
              <a:rPr lang="en-GB" dirty="0">
                <a:solidFill>
                  <a:srgbClr val="E8DBD4"/>
                </a:solidFill>
                <a:latin typeface="Montserrat" panose="02000505000000020004" pitchFamily="2" charset="77"/>
              </a:rPr>
              <a:t>, </a:t>
            </a:r>
            <a:r>
              <a:rPr lang="en-GB" b="1" baseline="30000" dirty="0">
                <a:solidFill>
                  <a:srgbClr val="E8DBD4"/>
                </a:solidFill>
                <a:latin typeface="Montserrat" panose="02000505000000020004" pitchFamily="2" charset="77"/>
              </a:rPr>
              <a:t>13 </a:t>
            </a:r>
            <a:r>
              <a:rPr lang="en-GB" dirty="0">
                <a:solidFill>
                  <a:srgbClr val="E8DBD4"/>
                </a:solidFill>
                <a:latin typeface="Montserrat" panose="02000505000000020004" pitchFamily="2" charset="77"/>
              </a:rPr>
              <a:t>while we wait for the blessed hope—the appearing of the glory of our great God and Saviour, Jesus Christ,</a:t>
            </a:r>
            <a:r>
              <a:rPr lang="en-GB" b="1" baseline="30000" dirty="0">
                <a:solidFill>
                  <a:srgbClr val="E8DBD4"/>
                </a:solidFill>
                <a:latin typeface="Montserrat" panose="02000505000000020004" pitchFamily="2" charset="77"/>
              </a:rPr>
              <a:t>14 </a:t>
            </a:r>
            <a:r>
              <a:rPr lang="en-GB" dirty="0">
                <a:solidFill>
                  <a:srgbClr val="E8DBD4"/>
                </a:solidFill>
                <a:latin typeface="Montserrat" panose="02000505000000020004" pitchFamily="2" charset="77"/>
              </a:rPr>
              <a:t>who gave himself for us to redeem us from all wickedness and to purify for himself a people that are his very own, </a:t>
            </a:r>
            <a:r>
              <a:rPr lang="en-GB" dirty="0">
                <a:solidFill>
                  <a:srgbClr val="FFFF00"/>
                </a:solidFill>
                <a:latin typeface="Montserrat" panose="02000505000000020004" pitchFamily="2" charset="77"/>
              </a:rPr>
              <a:t>eager to do what is good</a:t>
            </a:r>
            <a:r>
              <a:rPr lang="en-GB" dirty="0">
                <a:solidFill>
                  <a:srgbClr val="E8DBD4"/>
                </a:solidFill>
                <a:latin typeface="Montserrat" panose="02000505000000020004" pitchFamily="2" charset="77"/>
              </a:rPr>
              <a:t>.</a:t>
            </a:r>
            <a:endParaRPr lang="en-GB" sz="3200" dirty="0">
              <a:solidFill>
                <a:srgbClr val="E8DBD4"/>
              </a:solidFill>
              <a:latin typeface="Montserrat" panose="02000505000000020004" pitchFamily="2" charset="77"/>
            </a:endParaRPr>
          </a:p>
          <a:p>
            <a:pPr marL="0" indent="0" algn="r">
              <a:lnSpc>
                <a:spcPct val="100000"/>
              </a:lnSpc>
              <a:buNone/>
            </a:pPr>
            <a:r>
              <a:rPr lang="en-US" sz="2400" dirty="0">
                <a:solidFill>
                  <a:srgbClr val="E8DBD4"/>
                </a:solidFill>
                <a:latin typeface="Montserrat" panose="02000505000000020004" pitchFamily="2" charset="77"/>
              </a:rPr>
              <a:t>Titus 2:11-14 NIV</a:t>
            </a:r>
          </a:p>
        </p:txBody>
      </p:sp>
    </p:spTree>
    <p:extLst>
      <p:ext uri="{BB962C8B-B14F-4D97-AF65-F5344CB8AC3E}">
        <p14:creationId xmlns:p14="http://schemas.microsoft.com/office/powerpoint/2010/main" val="335398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5A23D0-435F-5B47-96CB-2C8F4D4846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8741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a:bodyPr>
          <a:lstStyle/>
          <a:p>
            <a:pPr marL="0" indent="0">
              <a:lnSpc>
                <a:spcPct val="100000"/>
              </a:lnSpc>
              <a:buNone/>
            </a:pPr>
            <a:r>
              <a:rPr lang="en-GB" sz="3600" baseline="30000" dirty="0">
                <a:solidFill>
                  <a:srgbClr val="E8DBD4"/>
                </a:solidFill>
                <a:latin typeface="Montserrat" panose="02000505000000020004" pitchFamily="2" charset="77"/>
              </a:rPr>
              <a:t>8 </a:t>
            </a:r>
            <a:r>
              <a:rPr lang="en-GB" sz="3600" dirty="0">
                <a:solidFill>
                  <a:srgbClr val="E8DBD4"/>
                </a:solidFill>
                <a:latin typeface="Montserrat" panose="02000505000000020004" pitchFamily="2" charset="77"/>
              </a:rPr>
              <a:t>For </a:t>
            </a:r>
            <a:r>
              <a:rPr lang="en-GB" sz="3600" dirty="0">
                <a:solidFill>
                  <a:srgbClr val="FFFF00"/>
                </a:solidFill>
                <a:latin typeface="Montserrat" panose="02000505000000020004" pitchFamily="2" charset="77"/>
              </a:rPr>
              <a:t>by grace </a:t>
            </a:r>
            <a:r>
              <a:rPr lang="en-GB" sz="3600" dirty="0">
                <a:solidFill>
                  <a:srgbClr val="E8DBD4"/>
                </a:solidFill>
                <a:latin typeface="Montserrat" panose="02000505000000020004" pitchFamily="2" charset="77"/>
              </a:rPr>
              <a:t>you have been saved through faith. And this is not your own doing; it is </a:t>
            </a:r>
            <a:r>
              <a:rPr lang="en-GB" sz="3600" dirty="0">
                <a:solidFill>
                  <a:srgbClr val="FFFF00"/>
                </a:solidFill>
                <a:latin typeface="Montserrat" panose="02000505000000020004" pitchFamily="2" charset="77"/>
              </a:rPr>
              <a:t>the gift of God</a:t>
            </a:r>
          </a:p>
          <a:p>
            <a:pPr marL="0" indent="0" algn="r">
              <a:lnSpc>
                <a:spcPct val="100000"/>
              </a:lnSpc>
              <a:buNone/>
            </a:pPr>
            <a:r>
              <a:rPr lang="en-US" dirty="0">
                <a:solidFill>
                  <a:srgbClr val="E8DBD4"/>
                </a:solidFill>
                <a:latin typeface="Montserrat" panose="02000505000000020004" pitchFamily="2" charset="77"/>
              </a:rPr>
              <a:t>Ephesians 2:8 ESV</a:t>
            </a:r>
          </a:p>
        </p:txBody>
      </p:sp>
    </p:spTree>
    <p:extLst>
      <p:ext uri="{BB962C8B-B14F-4D97-AF65-F5344CB8AC3E}">
        <p14:creationId xmlns:p14="http://schemas.microsoft.com/office/powerpoint/2010/main" val="70962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Autofit/>
          </a:bodyPr>
          <a:lstStyle/>
          <a:p>
            <a:pPr marL="0" indent="0">
              <a:lnSpc>
                <a:spcPct val="110000"/>
              </a:lnSpc>
              <a:buNone/>
            </a:pPr>
            <a:r>
              <a:rPr lang="en-GB" sz="3000" dirty="0">
                <a:solidFill>
                  <a:srgbClr val="E8DBD4"/>
                </a:solidFill>
                <a:latin typeface="Montserrat" panose="02000505000000020004" pitchFamily="2" charset="77"/>
              </a:rPr>
              <a:t>On the night when he was betrayed, the Lord Jesus took bread, </a:t>
            </a:r>
            <a:r>
              <a:rPr lang="en-GB" sz="3000" baseline="30000" dirty="0">
                <a:solidFill>
                  <a:srgbClr val="E8DBD4"/>
                </a:solidFill>
                <a:latin typeface="Montserrat" panose="02000505000000020004" pitchFamily="2" charset="77"/>
              </a:rPr>
              <a:t>24 </a:t>
            </a:r>
            <a:r>
              <a:rPr lang="en-GB" sz="3000" dirty="0">
                <a:solidFill>
                  <a:srgbClr val="E8DBD4"/>
                </a:solidFill>
                <a:latin typeface="Montserrat" panose="02000505000000020004" pitchFamily="2" charset="77"/>
              </a:rPr>
              <a:t>and when he had given thanks, broke it, and said, “This is my body, which is for you</a:t>
            </a:r>
            <a:r>
              <a:rPr lang="en-GB" sz="3000" dirty="0">
                <a:solidFill>
                  <a:srgbClr val="FFFF00"/>
                </a:solidFill>
                <a:latin typeface="Montserrat" panose="02000505000000020004" pitchFamily="2" charset="77"/>
              </a:rPr>
              <a:t>. Do this in remembrance of me</a:t>
            </a:r>
            <a:r>
              <a:rPr lang="en-GB" sz="3000" dirty="0">
                <a:solidFill>
                  <a:srgbClr val="E8DBD4"/>
                </a:solidFill>
                <a:latin typeface="Montserrat" panose="02000505000000020004" pitchFamily="2" charset="77"/>
              </a:rPr>
              <a:t>.” </a:t>
            </a:r>
            <a:r>
              <a:rPr lang="en-GB" sz="3000" baseline="30000" dirty="0">
                <a:solidFill>
                  <a:srgbClr val="E8DBD4"/>
                </a:solidFill>
                <a:latin typeface="Montserrat" panose="02000505000000020004" pitchFamily="2" charset="77"/>
              </a:rPr>
              <a:t>25</a:t>
            </a:r>
            <a:r>
              <a:rPr lang="en-GB" sz="3000" dirty="0">
                <a:solidFill>
                  <a:srgbClr val="E8DBD4"/>
                </a:solidFill>
                <a:latin typeface="Montserrat" panose="02000505000000020004" pitchFamily="2" charset="77"/>
              </a:rPr>
              <a:t>In the same way also he took the cup, after supper, and said, “This cup is the </a:t>
            </a:r>
            <a:r>
              <a:rPr lang="en-GB" sz="3000" dirty="0">
                <a:solidFill>
                  <a:srgbClr val="FFFF00"/>
                </a:solidFill>
                <a:latin typeface="Montserrat" panose="02000505000000020004" pitchFamily="2" charset="77"/>
              </a:rPr>
              <a:t>new covenant in my blood. </a:t>
            </a:r>
            <a:r>
              <a:rPr lang="en-GB" sz="3000" dirty="0">
                <a:solidFill>
                  <a:srgbClr val="E8DBD4"/>
                </a:solidFill>
                <a:latin typeface="Montserrat" panose="02000505000000020004" pitchFamily="2" charset="77"/>
              </a:rPr>
              <a:t>Do this, as often as you drink it, in remembrance of me.”</a:t>
            </a:r>
            <a:r>
              <a:rPr lang="en-GB" sz="3000" baseline="30000" dirty="0">
                <a:solidFill>
                  <a:srgbClr val="E8DBD4"/>
                </a:solidFill>
                <a:latin typeface="Montserrat" panose="02000505000000020004" pitchFamily="2" charset="77"/>
              </a:rPr>
              <a:t>26</a:t>
            </a:r>
            <a:r>
              <a:rPr lang="en-GB" sz="3000" dirty="0">
                <a:solidFill>
                  <a:srgbClr val="E8DBD4"/>
                </a:solidFill>
                <a:latin typeface="Montserrat" panose="02000505000000020004" pitchFamily="2" charset="77"/>
              </a:rPr>
              <a:t>For as often as you eat this bread and drink the cup, </a:t>
            </a:r>
            <a:r>
              <a:rPr lang="en-GB" sz="3000" dirty="0">
                <a:solidFill>
                  <a:srgbClr val="FFFF00"/>
                </a:solidFill>
                <a:latin typeface="Montserrat" panose="02000505000000020004" pitchFamily="2" charset="77"/>
              </a:rPr>
              <a:t>you proclaim the Lord’s death until he comes</a:t>
            </a:r>
            <a:r>
              <a:rPr lang="en-GB" sz="3000" dirty="0">
                <a:solidFill>
                  <a:srgbClr val="E8DBD4"/>
                </a:solidFill>
                <a:latin typeface="Montserrat" panose="02000505000000020004" pitchFamily="2" charset="77"/>
              </a:rPr>
              <a:t>.</a:t>
            </a:r>
          </a:p>
          <a:p>
            <a:pPr marL="0" indent="0">
              <a:lnSpc>
                <a:spcPct val="110000"/>
              </a:lnSpc>
              <a:buNone/>
            </a:pPr>
            <a:r>
              <a:rPr lang="en-US" sz="2000" dirty="0">
                <a:solidFill>
                  <a:srgbClr val="E8DBD4"/>
                </a:solidFill>
                <a:latin typeface="Montserrat" panose="02000505000000020004" pitchFamily="2" charset="77"/>
              </a:rPr>
              <a:t>1 Corinthians 11:23-26 CSB</a:t>
            </a:r>
          </a:p>
        </p:txBody>
      </p:sp>
    </p:spTree>
    <p:extLst>
      <p:ext uri="{BB962C8B-B14F-4D97-AF65-F5344CB8AC3E}">
        <p14:creationId xmlns:p14="http://schemas.microsoft.com/office/powerpoint/2010/main" val="2433567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EA5227-DD06-F842-9896-C7E30C4999C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5070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AFB2F-0FB2-EA4F-86DB-F4609FF533D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2945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838DA-90B6-C64A-8889-463445E3D8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442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ing people to discover fulness of life by helping them find and follow Jesus..png">
            <a:extLst>
              <a:ext uri="{FF2B5EF4-FFF2-40B4-BE49-F238E27FC236}">
                <a16:creationId xmlns:a16="http://schemas.microsoft.com/office/drawing/2014/main" id="{F1E045A6-11A9-9B45-B7E7-4781077EF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925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A17166-070B-8149-A65F-E3DD533E765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953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A0F24-7A3C-8647-86CD-1062EF81999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5352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A0F24-7A3C-8647-86CD-1062EF819998}"/>
              </a:ext>
            </a:extLst>
          </p:cNvPr>
          <p:cNvPicPr>
            <a:picLocks noChangeAspect="1"/>
          </p:cNvPicPr>
          <p:nvPr/>
        </p:nvPicPr>
        <p:blipFill>
          <a:blip r:embed="rId3"/>
          <a:stretch>
            <a:fillRect/>
          </a:stretch>
        </p:blipFill>
        <p:spPr>
          <a:xfrm>
            <a:off x="0" y="0"/>
            <a:ext cx="12192000" cy="6858000"/>
          </a:xfrm>
          <a:prstGeom prst="rect">
            <a:avLst/>
          </a:prstGeom>
        </p:spPr>
      </p:pic>
      <p:sp>
        <p:nvSpPr>
          <p:cNvPr id="2" name="Rounded Rectangle 1">
            <a:extLst>
              <a:ext uri="{FF2B5EF4-FFF2-40B4-BE49-F238E27FC236}">
                <a16:creationId xmlns:a16="http://schemas.microsoft.com/office/drawing/2014/main" id="{D1237A37-C454-BC4D-B4F4-8088045778BE}"/>
              </a:ext>
            </a:extLst>
          </p:cNvPr>
          <p:cNvSpPr/>
          <p:nvPr/>
        </p:nvSpPr>
        <p:spPr>
          <a:xfrm>
            <a:off x="6957391" y="3589268"/>
            <a:ext cx="4505739" cy="649357"/>
          </a:xfrm>
          <a:prstGeom prst="roundRect">
            <a:avLst/>
          </a:prstGeom>
          <a:solidFill>
            <a:schemeClr val="accent2">
              <a:alpha val="51000"/>
            </a:schemeClr>
          </a:solidFill>
          <a:ln>
            <a:noFill/>
          </a:ln>
          <a:effectLst>
            <a:glow rad="330200">
              <a:schemeClr val="accent2">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C4129BC0-F3FA-5F49-9667-C708A1CDFDCB}"/>
              </a:ext>
            </a:extLst>
          </p:cNvPr>
          <p:cNvSpPr/>
          <p:nvPr/>
        </p:nvSpPr>
        <p:spPr>
          <a:xfrm>
            <a:off x="569843" y="4315239"/>
            <a:ext cx="1351722" cy="649357"/>
          </a:xfrm>
          <a:prstGeom prst="roundRect">
            <a:avLst/>
          </a:prstGeom>
          <a:solidFill>
            <a:schemeClr val="accent2">
              <a:alpha val="51000"/>
            </a:schemeClr>
          </a:solidFill>
          <a:ln>
            <a:noFill/>
          </a:ln>
          <a:effectLst>
            <a:glow rad="330200">
              <a:schemeClr val="accent2">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C2B4D4F2-D399-7448-BDA6-28290435B492}"/>
              </a:ext>
            </a:extLst>
          </p:cNvPr>
          <p:cNvSpPr/>
          <p:nvPr/>
        </p:nvSpPr>
        <p:spPr>
          <a:xfrm>
            <a:off x="10029825" y="5062330"/>
            <a:ext cx="842963" cy="516835"/>
          </a:xfrm>
          <a:prstGeom prst="roundRect">
            <a:avLst/>
          </a:prstGeom>
          <a:solidFill>
            <a:schemeClr val="accent2">
              <a:alpha val="51000"/>
            </a:schemeClr>
          </a:solidFill>
          <a:ln>
            <a:noFill/>
          </a:ln>
          <a:effectLst>
            <a:glow rad="330200">
              <a:schemeClr val="accent2">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5F04211C-2CA8-7D4B-9DB4-F1CDB8AC1975}"/>
              </a:ext>
            </a:extLst>
          </p:cNvPr>
          <p:cNvSpPr/>
          <p:nvPr/>
        </p:nvSpPr>
        <p:spPr>
          <a:xfrm>
            <a:off x="4823791" y="5738191"/>
            <a:ext cx="2234234" cy="569844"/>
          </a:xfrm>
          <a:prstGeom prst="roundRect">
            <a:avLst/>
          </a:prstGeom>
          <a:solidFill>
            <a:schemeClr val="accent2">
              <a:alpha val="51000"/>
            </a:schemeClr>
          </a:solidFill>
          <a:ln>
            <a:noFill/>
          </a:ln>
          <a:effectLst>
            <a:glow rad="330200">
              <a:schemeClr val="accent2">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03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a:bodyPr>
          <a:lstStyle/>
          <a:p>
            <a:pPr marL="0" indent="0">
              <a:lnSpc>
                <a:spcPct val="100000"/>
              </a:lnSpc>
              <a:buNone/>
            </a:pPr>
            <a:r>
              <a:rPr lang="en-GB" sz="3200" baseline="30000" dirty="0">
                <a:solidFill>
                  <a:srgbClr val="E8DBD4"/>
                </a:solidFill>
                <a:latin typeface="Montserrat" panose="02000505000000020004" pitchFamily="2" charset="77"/>
              </a:rPr>
              <a:t>17 </a:t>
            </a:r>
            <a:r>
              <a:rPr lang="en-GB" sz="3200" dirty="0">
                <a:solidFill>
                  <a:srgbClr val="E8DBD4"/>
                </a:solidFill>
                <a:latin typeface="Montserrat" panose="02000505000000020004" pitchFamily="2" charset="77"/>
              </a:rPr>
              <a:t>Since by the one man’s trespass, death reigned through that one man, </a:t>
            </a:r>
            <a:r>
              <a:rPr lang="en-GB" sz="3200" dirty="0">
                <a:solidFill>
                  <a:srgbClr val="FFFF00"/>
                </a:solidFill>
                <a:latin typeface="Montserrat" panose="02000505000000020004" pitchFamily="2" charset="77"/>
              </a:rPr>
              <a:t>how much more will those who receive the overflow of grace and the gift of righteousness </a:t>
            </a:r>
            <a:r>
              <a:rPr lang="en-GB" sz="3200" dirty="0">
                <a:solidFill>
                  <a:srgbClr val="FFFF00"/>
                </a:solidFill>
                <a:effectLst>
                  <a:glow rad="1231900">
                    <a:schemeClr val="accent2">
                      <a:alpha val="57000"/>
                    </a:schemeClr>
                  </a:glow>
                </a:effectLst>
                <a:latin typeface="Montserrat" panose="02000505000000020004" pitchFamily="2" charset="77"/>
              </a:rPr>
              <a:t>reign in life</a:t>
            </a:r>
            <a:r>
              <a:rPr lang="en-GB" sz="3200" dirty="0">
                <a:solidFill>
                  <a:srgbClr val="E8DBD4"/>
                </a:solidFill>
                <a:latin typeface="Montserrat" panose="02000505000000020004" pitchFamily="2" charset="77"/>
              </a:rPr>
              <a:t> through the one man, Jesus Christ</a:t>
            </a:r>
          </a:p>
          <a:p>
            <a:pPr marL="0" indent="0" algn="r">
              <a:lnSpc>
                <a:spcPct val="100000"/>
              </a:lnSpc>
              <a:buNone/>
            </a:pPr>
            <a:r>
              <a:rPr lang="en-US" sz="2400" dirty="0">
                <a:solidFill>
                  <a:srgbClr val="E8DBD4"/>
                </a:solidFill>
                <a:latin typeface="Montserrat" panose="02000505000000020004" pitchFamily="2" charset="77"/>
              </a:rPr>
              <a:t>Romans 5:17 </a:t>
            </a:r>
          </a:p>
        </p:txBody>
      </p:sp>
    </p:spTree>
    <p:extLst>
      <p:ext uri="{BB962C8B-B14F-4D97-AF65-F5344CB8AC3E}">
        <p14:creationId xmlns:p14="http://schemas.microsoft.com/office/powerpoint/2010/main" val="117242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a:bodyPr>
          <a:lstStyle/>
          <a:p>
            <a:pPr marL="0" indent="0">
              <a:lnSpc>
                <a:spcPct val="100000"/>
              </a:lnSpc>
              <a:buNone/>
            </a:pPr>
            <a:r>
              <a:rPr lang="en-GB" sz="3600" baseline="30000" dirty="0">
                <a:solidFill>
                  <a:srgbClr val="E8DBD4"/>
                </a:solidFill>
                <a:latin typeface="Montserrat" panose="02000505000000020004" pitchFamily="2" charset="77"/>
              </a:rPr>
              <a:t>4</a:t>
            </a:r>
            <a:r>
              <a:rPr lang="en-GB" sz="3600" dirty="0">
                <a:solidFill>
                  <a:srgbClr val="E8DBD4"/>
                </a:solidFill>
                <a:latin typeface="Montserrat" panose="02000505000000020004" pitchFamily="2" charset="77"/>
              </a:rPr>
              <a:t>You who are trying to be justified by the law have been alienated from Christ; </a:t>
            </a:r>
            <a:r>
              <a:rPr lang="en-GB" sz="3600" dirty="0">
                <a:solidFill>
                  <a:srgbClr val="FFFF00"/>
                </a:solidFill>
                <a:latin typeface="Montserrat" panose="02000505000000020004" pitchFamily="2" charset="77"/>
              </a:rPr>
              <a:t>you have fallen away from grace</a:t>
            </a:r>
            <a:r>
              <a:rPr lang="en-GB" sz="3600" dirty="0">
                <a:solidFill>
                  <a:srgbClr val="E8DBD4"/>
                </a:solidFill>
                <a:latin typeface="Montserrat" panose="02000505000000020004" pitchFamily="2" charset="77"/>
              </a:rPr>
              <a:t>.</a:t>
            </a:r>
          </a:p>
          <a:p>
            <a:pPr marL="0" indent="0">
              <a:lnSpc>
                <a:spcPct val="100000"/>
              </a:lnSpc>
              <a:buNone/>
            </a:pPr>
            <a:r>
              <a:rPr lang="en-US" dirty="0">
                <a:solidFill>
                  <a:srgbClr val="E8DBD4"/>
                </a:solidFill>
                <a:latin typeface="Montserrat" panose="02000505000000020004" pitchFamily="2" charset="77"/>
              </a:rPr>
              <a:t>Galatians 5:4 NIV</a:t>
            </a:r>
          </a:p>
        </p:txBody>
      </p:sp>
    </p:spTree>
    <p:extLst>
      <p:ext uri="{BB962C8B-B14F-4D97-AF65-F5344CB8AC3E}">
        <p14:creationId xmlns:p14="http://schemas.microsoft.com/office/powerpoint/2010/main" val="324041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a:bodyPr>
          <a:lstStyle/>
          <a:p>
            <a:pPr marL="0" indent="0">
              <a:lnSpc>
                <a:spcPct val="100000"/>
              </a:lnSpc>
              <a:buNone/>
            </a:pPr>
            <a:r>
              <a:rPr lang="en-GB" sz="3200" baseline="30000" dirty="0">
                <a:solidFill>
                  <a:srgbClr val="E8DBD4"/>
                </a:solidFill>
                <a:latin typeface="Montserrat" panose="02000505000000020004" pitchFamily="2" charset="77"/>
              </a:rPr>
              <a:t>17 </a:t>
            </a:r>
            <a:r>
              <a:rPr lang="en-GB" sz="3200" dirty="0">
                <a:solidFill>
                  <a:srgbClr val="E8DBD4"/>
                </a:solidFill>
                <a:latin typeface="Montserrat" panose="02000505000000020004" pitchFamily="2" charset="77"/>
              </a:rPr>
              <a:t>Since by the one man’s trespass, death reigned through that one man, </a:t>
            </a:r>
            <a:r>
              <a:rPr lang="en-GB" sz="3200" dirty="0">
                <a:solidFill>
                  <a:srgbClr val="FFFF00"/>
                </a:solidFill>
                <a:latin typeface="Montserrat" panose="02000505000000020004" pitchFamily="2" charset="77"/>
              </a:rPr>
              <a:t>how much more will those who receive the overflow of grace and the gift of righteousness </a:t>
            </a:r>
            <a:r>
              <a:rPr lang="en-GB" sz="3200" dirty="0">
                <a:solidFill>
                  <a:srgbClr val="FFFF00"/>
                </a:solidFill>
                <a:effectLst>
                  <a:glow rad="1231900">
                    <a:schemeClr val="accent2">
                      <a:alpha val="57000"/>
                    </a:schemeClr>
                  </a:glow>
                </a:effectLst>
                <a:latin typeface="Montserrat" panose="02000505000000020004" pitchFamily="2" charset="77"/>
              </a:rPr>
              <a:t>reign in life</a:t>
            </a:r>
            <a:r>
              <a:rPr lang="en-GB" sz="3200" dirty="0">
                <a:solidFill>
                  <a:srgbClr val="E8DBD4"/>
                </a:solidFill>
                <a:latin typeface="Montserrat" panose="02000505000000020004" pitchFamily="2" charset="77"/>
              </a:rPr>
              <a:t> through the one man, Jesus Christ</a:t>
            </a:r>
          </a:p>
          <a:p>
            <a:pPr marL="0" indent="0" algn="r">
              <a:lnSpc>
                <a:spcPct val="100000"/>
              </a:lnSpc>
              <a:buNone/>
            </a:pPr>
            <a:r>
              <a:rPr lang="en-US" sz="2400" dirty="0">
                <a:solidFill>
                  <a:srgbClr val="E8DBD4"/>
                </a:solidFill>
                <a:latin typeface="Montserrat" panose="02000505000000020004" pitchFamily="2" charset="77"/>
              </a:rPr>
              <a:t>Romans 5:17 </a:t>
            </a:r>
          </a:p>
        </p:txBody>
      </p:sp>
    </p:spTree>
    <p:extLst>
      <p:ext uri="{BB962C8B-B14F-4D97-AF65-F5344CB8AC3E}">
        <p14:creationId xmlns:p14="http://schemas.microsoft.com/office/powerpoint/2010/main" val="4102578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2829</TotalTime>
  <Words>323</Words>
  <Application>Microsoft Macintosh PowerPoint</Application>
  <PresentationFormat>Widescreen</PresentationFormat>
  <Paragraphs>66</Paragraphs>
  <Slides>24</Slides>
  <Notes>22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64</cp:revision>
  <cp:lastPrinted>2018-10-25T12:47:12Z</cp:lastPrinted>
  <dcterms:created xsi:type="dcterms:W3CDTF">2018-10-09T15:44:17Z</dcterms:created>
  <dcterms:modified xsi:type="dcterms:W3CDTF">2018-10-26T13:41:04Z</dcterms:modified>
</cp:coreProperties>
</file>