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69" r:id="rId4"/>
    <p:sldId id="258" r:id="rId5"/>
    <p:sldId id="272" r:id="rId6"/>
    <p:sldId id="270" r:id="rId7"/>
    <p:sldId id="315" r:id="rId8"/>
    <p:sldId id="316" r:id="rId9"/>
    <p:sldId id="318" r:id="rId10"/>
    <p:sldId id="319" r:id="rId11"/>
    <p:sldId id="320" r:id="rId12"/>
    <p:sldId id="321" r:id="rId13"/>
    <p:sldId id="322" r:id="rId14"/>
    <p:sldId id="323" r:id="rId15"/>
    <p:sldId id="257" r:id="rId16"/>
    <p:sldId id="317" r:id="rId17"/>
    <p:sldId id="324" r:id="rId18"/>
    <p:sldId id="265" r:id="rId1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5"/>
    <p:restoredTop sz="86000"/>
  </p:normalViewPr>
  <p:slideViewPr>
    <p:cSldViewPr snapToGrid="0" snapToObjects="1">
      <p:cViewPr varScale="1">
        <p:scale>
          <a:sx n="88" d="100"/>
          <a:sy n="88" d="100"/>
        </p:scale>
        <p:origin x="1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8E4709-3E58-B74D-959A-4F693E25D0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F44BA-7AE5-534C-9D3E-E5482BBBAB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5863D-F419-A64B-BAB9-150A00FF218A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188E8-D5C2-4E44-B522-CE75128613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8FDB5-3FEF-F74F-97F3-059321003A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33A29-A67E-0B43-BDD9-71406202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05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29B1F-C125-E14C-B202-DA58C7AC374A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5B3C9-E994-864D-8AD6-044CDCE80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0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5B3C9-E994-864D-8AD6-044CDCE802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95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99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2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77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5B3C9-E994-864D-8AD6-044CDCE802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46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5B3C9-E994-864D-8AD6-044CDCE802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61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5B3C9-E994-864D-8AD6-044CDCE802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33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5B3C9-E994-864D-8AD6-044CDCE802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30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5B3C9-E994-864D-8AD6-044CDCE802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94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5B3C9-E994-864D-8AD6-044CDCE802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81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5B3C9-E994-864D-8AD6-044CDCE802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6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5B3C9-E994-864D-8AD6-044CDCE802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4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5B3C9-E994-864D-8AD6-044CDCE802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9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5B3C9-E994-864D-8AD6-044CDCE802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50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5B3C9-E994-864D-8AD6-044CDCE802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80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21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37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4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17FF-2413-2748-B3BF-E395F8C75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07C92-0DB0-0143-977A-914761CBC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AEB17-A163-544A-887B-E849F43B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38E3-BDD9-0E48-98E2-83030807D92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2FDFB-9954-B741-8470-D5027469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AF400-0FB2-2D4B-898E-919629C3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36E-3BBD-B24A-B43B-F811D199B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8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95C8-862F-CE4D-9E21-EF6F7572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0E975A-72C3-F243-8BD0-7B0A98688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4C650-E59E-664E-AE0F-CFE947F9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38E3-BDD9-0E48-98E2-83030807D92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7A095-4F17-9F47-9C07-8857AF1F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2528A-FD6B-5C4E-A43A-C7C9B146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36E-3BBD-B24A-B43B-F811D199B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DF93BB-41F3-5345-AD8A-D4D206B69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E1125-BE9D-3B4B-B840-6C9147496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0F2AF-63FF-2D43-950C-4DB6BF35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38E3-BDD9-0E48-98E2-83030807D92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49E0A-DCCA-034B-AB56-3258C5CE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1E8DD-4098-F142-B1D8-038DF0A8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36E-3BBD-B24A-B43B-F811D199B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5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46AE-542B-114F-BF97-EBCE2836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13971-BB22-FD4F-AFEE-84DF0DAB7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AD2EC-E91E-F149-80A3-7783ACC4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38E3-BDD9-0E48-98E2-83030807D92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B9B4E-9185-3642-AC76-873B0DA7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D922C-F77C-2F42-A8F3-748296EB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36E-3BBD-B24A-B43B-F811D199B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0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5FA8-A75D-2542-B459-BEDF1423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61CCB-0EED-DF4E-9E56-CD7A288DF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5611A-0CE2-1A4A-A740-4F325947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38E3-BDD9-0E48-98E2-83030807D92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47D4C-7120-8C4B-BAA5-76B2C671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2A39-89CA-F442-83D5-E6ED9B10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36E-3BBD-B24A-B43B-F811D199B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1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0D76-8940-7644-BD7E-0A060BBF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8DE94-9822-664F-A589-0AD293050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57F3A-717D-104E-99F0-71C80DCB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AD03F-128D-5341-8327-6C971D9C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38E3-BDD9-0E48-98E2-83030807D92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A6C83-9D6D-9242-A264-916F2BDC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0F199-6B9D-2F47-9DC6-A2A0C7B4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36E-3BBD-B24A-B43B-F811D199B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BA3B-2A81-DE4D-A4C2-8AF123D4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4E00E-C066-7448-9281-2BEB481A8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B3571-0BF6-6747-827E-8653AE5FD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C86E3C-9B5F-D748-869D-32830F580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382515-27E9-F342-95DB-F77A36164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5ED4D-4361-B445-8EDB-5F477B84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38E3-BDD9-0E48-98E2-83030807D92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9E005-55F0-374C-AD9F-D22D36D5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8F3B90-982A-A84A-A38A-B088974E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36E-3BBD-B24A-B43B-F811D199B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1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06482-86C6-E94B-8301-4C9C128E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D0AA5-575C-1048-B559-86F03A99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38E3-BDD9-0E48-98E2-83030807D92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AD55C-7AE7-CE48-850D-E4F63BD7E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07A24-CC63-DD49-92CD-DE4AF55A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36E-3BBD-B24A-B43B-F811D199B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6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39A582-3E2C-1347-9810-D295B11F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38E3-BDD9-0E48-98E2-83030807D92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76D09-4264-4649-89C4-ADA0A658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176EB-D348-514C-9C86-916A3F34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36E-3BBD-B24A-B43B-F811D199B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6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60A2-E0C9-404A-8AD1-121BB1A3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4F5C3-7538-E748-872A-CE040E777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97187-AA81-E049-8D87-1053DEED5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DD044-D73F-874B-80CB-8774B115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38E3-BDD9-0E48-98E2-83030807D92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FFE4E-DEFB-C44D-8EDD-65DB6BE2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7DCD7-37FA-DF4F-9A5E-B65424F6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36E-3BBD-B24A-B43B-F811D199B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9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C331-BB4B-6A41-868A-0E9E1B17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07DBC-E4A4-2A46-9990-09D5C467A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5DA05-E82C-E340-BEE8-E903115BB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067-81FB-7140-8FF9-1CF17CF88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38E3-BDD9-0E48-98E2-83030807D92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E98D4-9950-E54D-A5A0-0E3AA4353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6F8A3-9CF0-EA4B-BBB6-4457B4D7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36E-3BBD-B24A-B43B-F811D199B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4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52A047-847F-4840-AFB2-57BFAFB05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8666F-FF6E-E846-815F-3C5AA5AC7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8F906-D253-AD42-8806-49F7EDE07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F38E3-BDD9-0E48-98E2-83030807D92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B90E7-C89F-7541-ABAC-FCAF07E95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C97BE-6B59-E547-A309-E3DFF9C62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236E-3BBD-B24A-B43B-F811D199B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1403C7-B1A0-0A40-AC13-D978A98D9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1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4776"/>
            <a:ext cx="10515600" cy="561218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000" b="1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5 </a:t>
            </a:r>
            <a:r>
              <a:rPr lang="en-GB" sz="3000" dirty="0">
                <a:solidFill>
                  <a:srgbClr val="E8DBD4"/>
                </a:solidFill>
                <a:latin typeface="Montserrat" panose="02000505000000020004" pitchFamily="2" charset="77"/>
              </a:rPr>
              <a:t>Then the devil took him to the holy city, had him stand on the pinnacle of the temple, </a:t>
            </a:r>
            <a:r>
              <a:rPr lang="en-GB" sz="3000" b="1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6 </a:t>
            </a:r>
            <a:r>
              <a:rPr lang="en-GB" sz="3000" dirty="0">
                <a:solidFill>
                  <a:srgbClr val="E8DBD4"/>
                </a:solidFill>
                <a:latin typeface="Montserrat" panose="02000505000000020004" pitchFamily="2" charset="77"/>
              </a:rPr>
              <a:t>and said to him, “</a:t>
            </a:r>
            <a:r>
              <a:rPr lang="en-GB" sz="3000" dirty="0">
                <a:solidFill>
                  <a:srgbClr val="FFFF00"/>
                </a:solidFill>
                <a:latin typeface="Montserrat" panose="02000505000000020004" pitchFamily="2" charset="77"/>
              </a:rPr>
              <a:t>If you </a:t>
            </a:r>
            <a:r>
              <a:rPr lang="en-GB" sz="3000" dirty="0">
                <a:solidFill>
                  <a:srgbClr val="E8DBD4"/>
                </a:solidFill>
                <a:latin typeface="Montserrat" panose="02000505000000020004" pitchFamily="2" charset="77"/>
              </a:rPr>
              <a:t>are the Son of God, throw yourself down. </a:t>
            </a:r>
            <a:r>
              <a:rPr lang="en-GB" sz="3000" dirty="0">
                <a:solidFill>
                  <a:srgbClr val="FFFF00"/>
                </a:solidFill>
                <a:latin typeface="Montserrat" panose="02000505000000020004" pitchFamily="2" charset="77"/>
              </a:rPr>
              <a:t>For it is written</a:t>
            </a:r>
            <a:r>
              <a:rPr lang="en-GB" sz="3000" dirty="0">
                <a:solidFill>
                  <a:srgbClr val="E8DBD4"/>
                </a:solidFill>
                <a:latin typeface="Montserrat" panose="02000505000000020004" pitchFamily="2" charset="77"/>
              </a:rPr>
              <a:t>: He will give his angels orders concerning you, and they will support you with their hands so that you will not strike your foot against a stone.” </a:t>
            </a:r>
            <a:r>
              <a:rPr lang="en-GB" sz="3000" b="1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7 </a:t>
            </a:r>
            <a:r>
              <a:rPr lang="en-GB" sz="3000" dirty="0">
                <a:solidFill>
                  <a:srgbClr val="E8DBD4"/>
                </a:solidFill>
                <a:latin typeface="Montserrat" panose="02000505000000020004" pitchFamily="2" charset="77"/>
              </a:rPr>
              <a:t>Jesus told him, “</a:t>
            </a:r>
            <a:r>
              <a:rPr lang="en-GB" sz="3000" b="1" dirty="0">
                <a:solidFill>
                  <a:srgbClr val="FFFF00"/>
                </a:solidFill>
                <a:latin typeface="Montserrat" panose="02000505000000020004" pitchFamily="2" charset="77"/>
              </a:rPr>
              <a:t>It is also written</a:t>
            </a:r>
            <a:r>
              <a:rPr lang="en-GB" sz="3000" dirty="0">
                <a:solidFill>
                  <a:srgbClr val="E8DBD4"/>
                </a:solidFill>
                <a:latin typeface="Montserrat" panose="02000505000000020004" pitchFamily="2" charset="77"/>
              </a:rPr>
              <a:t>: </a:t>
            </a:r>
            <a:r>
              <a:rPr lang="en-GB" sz="3000" b="1" dirty="0">
                <a:solidFill>
                  <a:srgbClr val="E8DBD4"/>
                </a:solidFill>
                <a:latin typeface="Montserrat" panose="02000505000000020004" pitchFamily="2" charset="77"/>
              </a:rPr>
              <a:t>Do not test the Lord your God.</a:t>
            </a:r>
            <a:r>
              <a:rPr lang="en-GB" sz="3000" dirty="0">
                <a:solidFill>
                  <a:srgbClr val="E8DBD4"/>
                </a:solidFill>
                <a:latin typeface="Montserrat" panose="02000505000000020004" pitchFamily="2" charset="77"/>
              </a:rPr>
              <a:t>” </a:t>
            </a:r>
            <a:r>
              <a:rPr lang="en-GB" sz="2400" dirty="0">
                <a:solidFill>
                  <a:srgbClr val="E8DBD4"/>
                </a:solidFill>
                <a:latin typeface="Montserrat" panose="02000505000000020004" pitchFamily="2" charset="77"/>
              </a:rPr>
              <a:t>Matthew 4:5-7 CSB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400" dirty="0">
              <a:solidFill>
                <a:srgbClr val="E8DBD4"/>
              </a:solidFill>
              <a:latin typeface="Montserrat" panose="02000505000000020004" pitchFamily="2" charset="77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 God’s Word is Coherent </a:t>
            </a:r>
            <a:endParaRPr lang="en-GB" sz="3200" dirty="0">
              <a:solidFill>
                <a:srgbClr val="E8DBD4"/>
              </a:solidFill>
              <a:latin typeface="Montserrat" panose="02000505000000020004" pitchFamily="2" charset="77"/>
            </a:endParaRPr>
          </a:p>
          <a:p>
            <a:pPr lvl="1">
              <a:lnSpc>
                <a:spcPct val="120000"/>
              </a:lnSpc>
            </a:pPr>
            <a:r>
              <a:rPr lang="en-GB" sz="2800" i="1" dirty="0">
                <a:solidFill>
                  <a:srgbClr val="E8DBD4"/>
                </a:solidFill>
                <a:latin typeface="Montserrat" panose="02000505000000020004" pitchFamily="2" charset="77"/>
              </a:rPr>
              <a:t>Unity, Truthful, Consistent</a:t>
            </a:r>
          </a:p>
        </p:txBody>
      </p:sp>
    </p:spTree>
    <p:extLst>
      <p:ext uri="{BB962C8B-B14F-4D97-AF65-F5344CB8AC3E}">
        <p14:creationId xmlns:p14="http://schemas.microsoft.com/office/powerpoint/2010/main" val="282316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4776"/>
            <a:ext cx="10515600" cy="56121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000" b="1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8 </a:t>
            </a:r>
            <a:r>
              <a:rPr lang="en-GB" sz="3000" dirty="0">
                <a:solidFill>
                  <a:srgbClr val="E8DBD4"/>
                </a:solidFill>
                <a:latin typeface="Montserrat" panose="02000505000000020004" pitchFamily="2" charset="77"/>
              </a:rPr>
              <a:t>Again, the devil took him to a very high mountain and showed him all the kingdoms of the world and their splendour. </a:t>
            </a:r>
            <a:r>
              <a:rPr lang="en-GB" sz="3000" b="1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9 </a:t>
            </a:r>
            <a:r>
              <a:rPr lang="en-GB" sz="3000" dirty="0">
                <a:solidFill>
                  <a:srgbClr val="E8DBD4"/>
                </a:solidFill>
                <a:latin typeface="Montserrat" panose="02000505000000020004" pitchFamily="2" charset="77"/>
              </a:rPr>
              <a:t>And he said to him, “I will give you all these things </a:t>
            </a:r>
            <a:r>
              <a:rPr lang="en-GB" sz="3000" dirty="0">
                <a:solidFill>
                  <a:srgbClr val="FFFF00"/>
                </a:solidFill>
                <a:latin typeface="Montserrat" panose="02000505000000020004" pitchFamily="2" charset="77"/>
              </a:rPr>
              <a:t>if you </a:t>
            </a:r>
            <a:r>
              <a:rPr lang="en-GB" sz="3000" dirty="0">
                <a:solidFill>
                  <a:srgbClr val="E8DBD4"/>
                </a:solidFill>
                <a:latin typeface="Montserrat" panose="02000505000000020004" pitchFamily="2" charset="77"/>
              </a:rPr>
              <a:t>will fall down and worship me.” </a:t>
            </a:r>
            <a:r>
              <a:rPr lang="en-GB" sz="3000" b="1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10 </a:t>
            </a:r>
            <a:r>
              <a:rPr lang="en-GB" sz="3000" dirty="0">
                <a:solidFill>
                  <a:srgbClr val="E8DBD4"/>
                </a:solidFill>
                <a:latin typeface="Montserrat" panose="02000505000000020004" pitchFamily="2" charset="77"/>
              </a:rPr>
              <a:t>Then Jesus told him, “Go away,</a:t>
            </a:r>
            <a:r>
              <a:rPr lang="en-GB" sz="3000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 </a:t>
            </a:r>
            <a:r>
              <a:rPr lang="en-GB" sz="3000" dirty="0">
                <a:solidFill>
                  <a:srgbClr val="E8DBD4"/>
                </a:solidFill>
                <a:latin typeface="Montserrat" panose="02000505000000020004" pitchFamily="2" charset="77"/>
              </a:rPr>
              <a:t>Satan! </a:t>
            </a:r>
            <a:r>
              <a:rPr lang="en-GB" sz="3000" b="1" dirty="0">
                <a:solidFill>
                  <a:srgbClr val="FFFF00"/>
                </a:solidFill>
                <a:latin typeface="Montserrat" panose="02000505000000020004" pitchFamily="2" charset="77"/>
              </a:rPr>
              <a:t>For it is written</a:t>
            </a:r>
            <a:r>
              <a:rPr lang="en-GB" sz="3000" dirty="0">
                <a:solidFill>
                  <a:srgbClr val="E8DBD4"/>
                </a:solidFill>
                <a:latin typeface="Montserrat" panose="02000505000000020004" pitchFamily="2" charset="77"/>
              </a:rPr>
              <a:t>: Worship the Lord your God, and serve only him.” </a:t>
            </a:r>
            <a:r>
              <a:rPr lang="en-GB" sz="2400" dirty="0">
                <a:solidFill>
                  <a:srgbClr val="E8DBD4"/>
                </a:solidFill>
                <a:latin typeface="Montserrat" panose="02000505000000020004" pitchFamily="2" charset="77"/>
              </a:rPr>
              <a:t>Matthew 4:8-10 CSB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400" dirty="0">
              <a:solidFill>
                <a:srgbClr val="E8DBD4"/>
              </a:solidFill>
              <a:latin typeface="Montserrat" panose="02000505000000020004" pitchFamily="2" charset="77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 God’s Word is Authoritative</a:t>
            </a:r>
            <a:endParaRPr lang="en-GB" i="1" dirty="0">
              <a:solidFill>
                <a:srgbClr val="E8DBD4"/>
              </a:solidFill>
              <a:latin typeface="Montserrat" panose="02000505000000020004" pitchFamily="2" charset="77"/>
            </a:endParaRPr>
          </a:p>
          <a:p>
            <a:pPr lvl="1">
              <a:lnSpc>
                <a:spcPct val="120000"/>
              </a:lnSpc>
            </a:pPr>
            <a:r>
              <a:rPr lang="en-GB" sz="2800" i="1" dirty="0">
                <a:solidFill>
                  <a:srgbClr val="E8DBD4"/>
                </a:solidFill>
                <a:latin typeface="Montserrat" panose="02000505000000020004" pitchFamily="2" charset="77"/>
              </a:rPr>
              <a:t> Breathed out by God, Teaches, Correct, Trains</a:t>
            </a:r>
          </a:p>
        </p:txBody>
      </p:sp>
    </p:spTree>
    <p:extLst>
      <p:ext uri="{BB962C8B-B14F-4D97-AF65-F5344CB8AC3E}">
        <p14:creationId xmlns:p14="http://schemas.microsoft.com/office/powerpoint/2010/main" val="13082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4776"/>
            <a:ext cx="10515600" cy="561218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E8DBD4"/>
                </a:solidFill>
                <a:latin typeface="Montserrat" panose="02000505000000020004" pitchFamily="2" charset="77"/>
              </a:rPr>
              <a:t>God’s Word is Enough  </a:t>
            </a:r>
            <a:r>
              <a:rPr lang="en-GB" sz="3200" dirty="0">
                <a:solidFill>
                  <a:srgbClr val="E8DBD4"/>
                </a:solidFill>
                <a:latin typeface="Montserrat" panose="02000505000000020004" pitchFamily="2" charset="77"/>
              </a:rPr>
              <a:t>- we love the word of God with </a:t>
            </a:r>
            <a:r>
              <a:rPr lang="en-GB" sz="3200">
                <a:solidFill>
                  <a:srgbClr val="E8DBD4"/>
                </a:solidFill>
                <a:latin typeface="Montserrat" panose="02000505000000020004" pitchFamily="2" charset="77"/>
              </a:rPr>
              <a:t>our </a:t>
            </a:r>
            <a:r>
              <a:rPr lang="en-GB" sz="3200">
                <a:solidFill>
                  <a:srgbClr val="FFFF00"/>
                </a:solidFill>
                <a:latin typeface="Montserrat" panose="02000505000000020004" pitchFamily="2" charset="77"/>
              </a:rPr>
              <a:t>hearts</a:t>
            </a:r>
            <a:r>
              <a:rPr lang="en-GB" sz="3200">
                <a:solidFill>
                  <a:srgbClr val="E8DBD4"/>
                </a:solidFill>
                <a:latin typeface="Montserrat" panose="02000505000000020004" pitchFamily="2" charset="77"/>
              </a:rPr>
              <a:t> </a:t>
            </a:r>
            <a:r>
              <a:rPr lang="en-GB" sz="3200" dirty="0">
                <a:solidFill>
                  <a:srgbClr val="E8DBD4"/>
                </a:solidFill>
                <a:latin typeface="Montserrat" panose="02000505000000020004" pitchFamily="2" charset="77"/>
              </a:rPr>
              <a:t>(we are satisfied by it)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rgbClr val="E8DBD4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E8DBD4"/>
                </a:solidFill>
                <a:latin typeface="Montserrat" panose="02000505000000020004" pitchFamily="2" charset="77"/>
              </a:rPr>
              <a:t>God’s Word is Coherent </a:t>
            </a:r>
            <a:r>
              <a:rPr lang="en-GB" sz="3200" dirty="0">
                <a:solidFill>
                  <a:srgbClr val="E8DBD4"/>
                </a:solidFill>
                <a:latin typeface="Montserrat" panose="02000505000000020004" pitchFamily="2" charset="77"/>
              </a:rPr>
              <a:t>- we love the word of God with our 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minds</a:t>
            </a:r>
            <a:r>
              <a:rPr lang="en-GB" sz="3200" dirty="0">
                <a:solidFill>
                  <a:srgbClr val="E8DBD4"/>
                </a:solidFill>
                <a:latin typeface="Montserrat" panose="02000505000000020004" pitchFamily="2" charset="77"/>
              </a:rPr>
              <a:t> (we seek to understand it)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rgbClr val="E8DBD4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E8DBD4"/>
                </a:solidFill>
                <a:latin typeface="Montserrat" panose="02000505000000020004" pitchFamily="2" charset="77"/>
              </a:rPr>
              <a:t>God’s Word is Authoritative </a:t>
            </a:r>
            <a:r>
              <a:rPr lang="en-GB" sz="3200" dirty="0">
                <a:solidFill>
                  <a:srgbClr val="E8DBD4"/>
                </a:solidFill>
                <a:latin typeface="Montserrat" panose="02000505000000020004" pitchFamily="2" charset="77"/>
              </a:rPr>
              <a:t>- we love the word of God with our 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will</a:t>
            </a:r>
            <a:r>
              <a:rPr lang="en-GB" sz="3200" dirty="0">
                <a:solidFill>
                  <a:srgbClr val="E8DBD4"/>
                </a:solidFill>
                <a:latin typeface="Montserrat" panose="02000505000000020004" pitchFamily="2" charset="77"/>
              </a:rPr>
              <a:t> (we obey it)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rgbClr val="E8DBD4"/>
              </a:solidFill>
              <a:latin typeface="Montserrat" panose="02000505000000020004" pitchFamily="2" charset="77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n-GB" sz="1200" dirty="0">
                <a:solidFill>
                  <a:srgbClr val="E8DBD4"/>
                </a:solidFill>
                <a:latin typeface="Montserrat" panose="02000505000000020004" pitchFamily="2" charset="77"/>
              </a:rPr>
              <a:t>*adapted from Andrew Wilson in ‘Unbreakable’</a:t>
            </a:r>
            <a:endParaRPr lang="en-GB" i="1" dirty="0">
              <a:solidFill>
                <a:srgbClr val="E8DBD4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00266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D99D2E-3E1B-7544-A6B2-8B783AF6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96" y="818459"/>
            <a:ext cx="10515600" cy="54537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15 </a:t>
            </a:r>
            <a:r>
              <a:rPr lang="en-GB" sz="3200" dirty="0">
                <a:solidFill>
                  <a:srgbClr val="E8DBD4"/>
                </a:solidFill>
                <a:latin typeface="Montserrat" panose="02000505000000020004" pitchFamily="2" charset="77"/>
              </a:rPr>
              <a:t>…from childhood you have been acquainted with the sacred writings, which are able to make you wise for salvation through faith in Christ Jesus. </a:t>
            </a:r>
            <a:r>
              <a:rPr lang="en-GB" sz="3200" b="1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16 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All Scripture is breathed out by God and profitable for teaching, for reproof, for correction, and for training in righteousness</a:t>
            </a:r>
            <a:r>
              <a:rPr lang="en-GB" sz="3200" dirty="0">
                <a:solidFill>
                  <a:srgbClr val="E8DBD4"/>
                </a:solidFill>
                <a:latin typeface="Montserrat" panose="02000505000000020004" pitchFamily="2" charset="77"/>
              </a:rPr>
              <a:t>, </a:t>
            </a:r>
            <a:r>
              <a:rPr lang="en-GB" sz="3200" b="1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17 </a:t>
            </a:r>
            <a:r>
              <a:rPr lang="en-GB" sz="3200" dirty="0">
                <a:solidFill>
                  <a:srgbClr val="E8DBD4"/>
                </a:solidFill>
                <a:latin typeface="Montserrat" panose="02000505000000020004" pitchFamily="2" charset="77"/>
              </a:rPr>
              <a:t>that the man of God</a:t>
            </a:r>
            <a:r>
              <a:rPr lang="en-GB" sz="3200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 </a:t>
            </a:r>
            <a:r>
              <a:rPr lang="en-GB" sz="3200" dirty="0">
                <a:solidFill>
                  <a:srgbClr val="E8DBD4"/>
                </a:solidFill>
                <a:latin typeface="Montserrat" panose="02000505000000020004" pitchFamily="2" charset="77"/>
              </a:rPr>
              <a:t>may be complete, equipped for every good work.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2400" dirty="0">
                <a:solidFill>
                  <a:srgbClr val="E8DBD4"/>
                </a:solidFill>
                <a:latin typeface="Montserrat" panose="02000505000000020004" pitchFamily="2" charset="77"/>
              </a:rPr>
              <a:t>2 Timothy 3:15-17 CSB</a:t>
            </a:r>
          </a:p>
        </p:txBody>
      </p:sp>
    </p:spTree>
    <p:extLst>
      <p:ext uri="{BB962C8B-B14F-4D97-AF65-F5344CB8AC3E}">
        <p14:creationId xmlns:p14="http://schemas.microsoft.com/office/powerpoint/2010/main" val="2004205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E9AAAE-8F95-7841-86DA-5EDAF81D4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03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D99D2E-3E1B-7544-A6B2-8B783AF6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96" y="818459"/>
            <a:ext cx="10515600" cy="50787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31</a:t>
            </a:r>
            <a:r>
              <a:rPr lang="en-US" sz="3200" dirty="0">
                <a:solidFill>
                  <a:srgbClr val="E8DBD4"/>
                </a:solidFill>
                <a:latin typeface="Montserrat" panose="02000505000000020004" pitchFamily="2" charset="77"/>
              </a:rPr>
              <a:t>So Jesus said to the Jews who had believed him, “</a:t>
            </a:r>
            <a:r>
              <a:rPr lang="en-US" sz="3200" dirty="0">
                <a:solidFill>
                  <a:srgbClr val="FFFF00"/>
                </a:solidFill>
                <a:latin typeface="Montserrat" panose="02000505000000020004" pitchFamily="2" charset="77"/>
              </a:rPr>
              <a:t>If you abide in my word, you are truly my disciples</a:t>
            </a:r>
            <a:r>
              <a:rPr lang="en-US" sz="3200" dirty="0">
                <a:solidFill>
                  <a:srgbClr val="E8DBD4"/>
                </a:solidFill>
                <a:latin typeface="Montserrat" panose="02000505000000020004" pitchFamily="2" charset="77"/>
              </a:rPr>
              <a:t>, </a:t>
            </a:r>
            <a:r>
              <a:rPr lang="en-US" sz="3200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32</a:t>
            </a:r>
            <a:r>
              <a:rPr lang="en-US" sz="3200" dirty="0">
                <a:solidFill>
                  <a:srgbClr val="E8DBD4"/>
                </a:solidFill>
                <a:latin typeface="Montserrat" panose="02000505000000020004" pitchFamily="2" charset="77"/>
              </a:rPr>
              <a:t>and you will know the truth, and </a:t>
            </a:r>
            <a:r>
              <a:rPr lang="en-US" sz="3200" dirty="0">
                <a:solidFill>
                  <a:srgbClr val="FFFF00"/>
                </a:solidFill>
                <a:latin typeface="Montserrat" panose="02000505000000020004" pitchFamily="2" charset="77"/>
              </a:rPr>
              <a:t>the truth will set you free</a:t>
            </a:r>
            <a:r>
              <a:rPr lang="en-US" sz="3200" dirty="0">
                <a:solidFill>
                  <a:srgbClr val="E8DBD4"/>
                </a:solidFill>
                <a:latin typeface="Montserrat" panose="02000505000000020004" pitchFamily="2" charset="77"/>
              </a:rPr>
              <a:t>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2400" dirty="0">
                <a:solidFill>
                  <a:srgbClr val="E8DBD4"/>
                </a:solidFill>
                <a:latin typeface="Montserrat" panose="02000505000000020004" pitchFamily="2" charset="77"/>
              </a:rPr>
              <a:t>John 8:31 ESV</a:t>
            </a:r>
          </a:p>
        </p:txBody>
      </p:sp>
    </p:spTree>
    <p:extLst>
      <p:ext uri="{BB962C8B-B14F-4D97-AF65-F5344CB8AC3E}">
        <p14:creationId xmlns:p14="http://schemas.microsoft.com/office/powerpoint/2010/main" val="3465777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D99D2E-3E1B-7544-A6B2-8B783AF6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96" y="818459"/>
            <a:ext cx="10515600" cy="50787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39</a:t>
            </a:r>
            <a:r>
              <a:rPr lang="en-GB" sz="3200" dirty="0">
                <a:solidFill>
                  <a:srgbClr val="E8DBD4"/>
                </a:solidFill>
                <a:latin typeface="Montserrat" panose="02000505000000020004" pitchFamily="2" charset="77"/>
              </a:rPr>
              <a:t>You search the Scriptures because you think that in them you have eternal life; and it is 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they that bear witness about me, </a:t>
            </a:r>
            <a:r>
              <a:rPr lang="en-GB" sz="3200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40</a:t>
            </a:r>
            <a:r>
              <a:rPr lang="en-GB" sz="3200" dirty="0">
                <a:solidFill>
                  <a:srgbClr val="E8DBD4"/>
                </a:solidFill>
                <a:latin typeface="Montserrat" panose="02000505000000020004" pitchFamily="2" charset="77"/>
              </a:rPr>
              <a:t>yet you refuse to come to me that you may have life.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2400" dirty="0">
                <a:solidFill>
                  <a:srgbClr val="E8DBD4"/>
                </a:solidFill>
                <a:latin typeface="Montserrat" panose="02000505000000020004" pitchFamily="2" charset="77"/>
              </a:rPr>
              <a:t>John 5:39-40 ESV</a:t>
            </a:r>
          </a:p>
        </p:txBody>
      </p:sp>
    </p:spTree>
    <p:extLst>
      <p:ext uri="{BB962C8B-B14F-4D97-AF65-F5344CB8AC3E}">
        <p14:creationId xmlns:p14="http://schemas.microsoft.com/office/powerpoint/2010/main" val="397589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11B34-A8FA-8E4E-A9A6-81EFA6881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4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1403C7-B1A0-0A40-AC13-D978A98D9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160302-9435-EA40-A618-EF059C619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3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C0E554-E6C9-9B46-897D-3DBE9204C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5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11B34-A8FA-8E4E-A9A6-81EFA6881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7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D99D2E-3E1B-7544-A6B2-8B783AF6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96" y="818459"/>
            <a:ext cx="10515600" cy="54537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15 </a:t>
            </a:r>
            <a:r>
              <a:rPr lang="en-GB" sz="3200" dirty="0">
                <a:solidFill>
                  <a:srgbClr val="E8DBD4"/>
                </a:solidFill>
                <a:latin typeface="Montserrat" panose="02000505000000020004" pitchFamily="2" charset="77"/>
              </a:rPr>
              <a:t>…from childhood you have been acquainted with the sacred writings, which are able to make you wise for salvation through faith in Christ Jesus. </a:t>
            </a:r>
            <a:r>
              <a:rPr lang="en-GB" sz="3200" b="1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16 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All Scripture is breathed out by God and profitable for teaching, for reproof, for correction, and for training in righteousness</a:t>
            </a:r>
            <a:r>
              <a:rPr lang="en-GB" sz="3200" dirty="0">
                <a:solidFill>
                  <a:srgbClr val="E8DBD4"/>
                </a:solidFill>
                <a:latin typeface="Montserrat" panose="02000505000000020004" pitchFamily="2" charset="77"/>
              </a:rPr>
              <a:t>, </a:t>
            </a:r>
            <a:r>
              <a:rPr lang="en-GB" sz="3200" b="1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17 </a:t>
            </a:r>
            <a:r>
              <a:rPr lang="en-GB" sz="3200" dirty="0">
                <a:solidFill>
                  <a:srgbClr val="E8DBD4"/>
                </a:solidFill>
                <a:latin typeface="Montserrat" panose="02000505000000020004" pitchFamily="2" charset="77"/>
              </a:rPr>
              <a:t>that the man of God</a:t>
            </a:r>
            <a:r>
              <a:rPr lang="en-GB" sz="3200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 </a:t>
            </a:r>
            <a:r>
              <a:rPr lang="en-GB" sz="3200" dirty="0">
                <a:solidFill>
                  <a:srgbClr val="E8DBD4"/>
                </a:solidFill>
                <a:latin typeface="Montserrat" panose="02000505000000020004" pitchFamily="2" charset="77"/>
              </a:rPr>
              <a:t>may be complete, equipped for every good work.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2400" dirty="0">
                <a:solidFill>
                  <a:srgbClr val="E8DBD4"/>
                </a:solidFill>
                <a:latin typeface="Montserrat" panose="02000505000000020004" pitchFamily="2" charset="77"/>
              </a:rPr>
              <a:t>2 Timothy 3:15-17 CSB</a:t>
            </a:r>
          </a:p>
        </p:txBody>
      </p:sp>
    </p:spTree>
    <p:extLst>
      <p:ext uri="{BB962C8B-B14F-4D97-AF65-F5344CB8AC3E}">
        <p14:creationId xmlns:p14="http://schemas.microsoft.com/office/powerpoint/2010/main" val="270873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E9AAAE-8F95-7841-86DA-5EDAF81D4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2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4776"/>
            <a:ext cx="10515600" cy="561218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200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1</a:t>
            </a:r>
            <a:r>
              <a:rPr lang="en-GB" sz="3200" dirty="0">
                <a:solidFill>
                  <a:srgbClr val="E8DBD4"/>
                </a:solidFill>
                <a:latin typeface="Montserrat" panose="02000505000000020004" pitchFamily="2" charset="77"/>
              </a:rPr>
              <a:t>Now the serpent was the most cunning of all the wild animals that the </a:t>
            </a:r>
            <a:r>
              <a:rPr lang="en-GB" sz="3200" cap="small" dirty="0">
                <a:solidFill>
                  <a:srgbClr val="E8DBD4"/>
                </a:solidFill>
                <a:latin typeface="Montserrat" panose="02000505000000020004" pitchFamily="2" charset="77"/>
              </a:rPr>
              <a:t>Lord</a:t>
            </a:r>
            <a:r>
              <a:rPr lang="en-GB" sz="3200" dirty="0">
                <a:solidFill>
                  <a:srgbClr val="E8DBD4"/>
                </a:solidFill>
                <a:latin typeface="Montserrat" panose="02000505000000020004" pitchFamily="2" charset="77"/>
              </a:rPr>
              <a:t> God had made. He said to the woman, “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Did God really say</a:t>
            </a:r>
            <a:r>
              <a:rPr lang="en-GB" sz="3200" dirty="0">
                <a:solidFill>
                  <a:srgbClr val="E8DBD4"/>
                </a:solidFill>
                <a:latin typeface="Montserrat" panose="02000505000000020004" pitchFamily="2" charset="77"/>
              </a:rPr>
              <a:t>, ‘You can’t eat from any tree in the garden’?”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GB" sz="2400" dirty="0">
                <a:solidFill>
                  <a:srgbClr val="E8DBD4"/>
                </a:solidFill>
                <a:latin typeface="Montserrat" panose="02000505000000020004" pitchFamily="2" charset="77"/>
              </a:rPr>
              <a:t>Genesis 3:1 CSB</a:t>
            </a:r>
          </a:p>
        </p:txBody>
      </p:sp>
    </p:spTree>
    <p:extLst>
      <p:ext uri="{BB962C8B-B14F-4D97-AF65-F5344CB8AC3E}">
        <p14:creationId xmlns:p14="http://schemas.microsoft.com/office/powerpoint/2010/main" val="21163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4776"/>
            <a:ext cx="10515600" cy="561218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3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Then the tempter approached him and said, “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If… </a:t>
            </a: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4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He answered, “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It is written…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6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5-6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Then the devil took him…and said to him, “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If… </a:t>
            </a: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7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Jesus told him, “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It is also written…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6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8-11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Again, the devil took him…And he said to him...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if 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you will fall down and worship me.” Then Jesus told him, “Go away, Satan! For 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it is written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…Then the devil left him…</a:t>
            </a:r>
          </a:p>
          <a:p>
            <a:pPr marL="0" indent="0" algn="r">
              <a:lnSpc>
                <a:spcPct val="120000"/>
              </a:lnSpc>
              <a:buNone/>
            </a:pPr>
            <a:endParaRPr lang="en-GB" sz="13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Matthew 4:3-11 CSB</a:t>
            </a:r>
          </a:p>
        </p:txBody>
      </p:sp>
    </p:spTree>
    <p:extLst>
      <p:ext uri="{BB962C8B-B14F-4D97-AF65-F5344CB8AC3E}">
        <p14:creationId xmlns:p14="http://schemas.microsoft.com/office/powerpoint/2010/main" val="32541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4776"/>
            <a:ext cx="10515600" cy="561218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000" b="1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2 </a:t>
            </a:r>
            <a:r>
              <a:rPr lang="en-GB" sz="3000" dirty="0">
                <a:solidFill>
                  <a:srgbClr val="E8DBD4"/>
                </a:solidFill>
                <a:latin typeface="Montserrat" panose="02000505000000020004" pitchFamily="2" charset="77"/>
              </a:rPr>
              <a:t>After he had fasted forty days and forty nights, he was hungry. </a:t>
            </a:r>
            <a:r>
              <a:rPr lang="en-GB" sz="3000" b="1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3 </a:t>
            </a:r>
            <a:r>
              <a:rPr lang="en-GB" sz="3000" dirty="0">
                <a:solidFill>
                  <a:srgbClr val="E8DBD4"/>
                </a:solidFill>
                <a:latin typeface="Montserrat" panose="02000505000000020004" pitchFamily="2" charset="77"/>
              </a:rPr>
              <a:t>Then the tempter approached him and said, “</a:t>
            </a:r>
            <a:r>
              <a:rPr lang="en-GB" sz="3000" dirty="0">
                <a:solidFill>
                  <a:srgbClr val="FFFF00"/>
                </a:solidFill>
                <a:latin typeface="Montserrat" panose="02000505000000020004" pitchFamily="2" charset="77"/>
              </a:rPr>
              <a:t>If you </a:t>
            </a:r>
            <a:r>
              <a:rPr lang="en-GB" sz="3000" dirty="0">
                <a:solidFill>
                  <a:srgbClr val="E8DBD4"/>
                </a:solidFill>
                <a:latin typeface="Montserrat" panose="02000505000000020004" pitchFamily="2" charset="77"/>
              </a:rPr>
              <a:t>are the Son of God, tell these stones to become bread.” </a:t>
            </a:r>
            <a:r>
              <a:rPr lang="en-GB" sz="3000" b="1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4 </a:t>
            </a:r>
            <a:r>
              <a:rPr lang="en-GB" sz="3000" dirty="0">
                <a:solidFill>
                  <a:srgbClr val="E8DBD4"/>
                </a:solidFill>
                <a:latin typeface="Montserrat" panose="02000505000000020004" pitchFamily="2" charset="77"/>
              </a:rPr>
              <a:t>He answered, “</a:t>
            </a:r>
            <a:r>
              <a:rPr lang="en-GB" sz="3000" b="1" dirty="0">
                <a:solidFill>
                  <a:srgbClr val="FFFF00"/>
                </a:solidFill>
                <a:latin typeface="Montserrat" panose="02000505000000020004" pitchFamily="2" charset="77"/>
              </a:rPr>
              <a:t>It is written</a:t>
            </a:r>
            <a:r>
              <a:rPr lang="en-GB" sz="3000" dirty="0">
                <a:solidFill>
                  <a:srgbClr val="E8DBD4"/>
                </a:solidFill>
                <a:latin typeface="Montserrat" panose="02000505000000020004" pitchFamily="2" charset="77"/>
              </a:rPr>
              <a:t>: </a:t>
            </a:r>
            <a:r>
              <a:rPr lang="en-GB" sz="3000" b="1" dirty="0">
                <a:solidFill>
                  <a:srgbClr val="E8DBD4"/>
                </a:solidFill>
                <a:latin typeface="Montserrat" panose="02000505000000020004" pitchFamily="2" charset="77"/>
              </a:rPr>
              <a:t>Man must not live on bread alone but on every word that comes from the mouth of God.”</a:t>
            </a:r>
            <a:r>
              <a:rPr lang="en-GB" sz="3000" b="1" baseline="30000" dirty="0">
                <a:solidFill>
                  <a:srgbClr val="E8DBD4"/>
                </a:solidFill>
                <a:latin typeface="Montserrat" panose="02000505000000020004" pitchFamily="2" charset="77"/>
              </a:rPr>
              <a:t>  </a:t>
            </a:r>
            <a:r>
              <a:rPr lang="en-GB" sz="2000" dirty="0">
                <a:solidFill>
                  <a:srgbClr val="E8DBD4"/>
                </a:solidFill>
                <a:latin typeface="Montserrat" panose="02000505000000020004" pitchFamily="2" charset="77"/>
              </a:rPr>
              <a:t>Matthew 4:2-4 CSB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400" dirty="0">
              <a:solidFill>
                <a:srgbClr val="E8DBD4"/>
              </a:solidFill>
              <a:latin typeface="Montserrat" panose="02000505000000020004" pitchFamily="2" charset="77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 God’s Word is Enough</a:t>
            </a:r>
            <a:endParaRPr lang="en-GB" sz="3200" dirty="0">
              <a:solidFill>
                <a:srgbClr val="E8DBD4"/>
              </a:solidFill>
              <a:latin typeface="Montserrat" panose="02000505000000020004" pitchFamily="2" charset="77"/>
            </a:endParaRPr>
          </a:p>
          <a:p>
            <a:pPr lvl="1">
              <a:lnSpc>
                <a:spcPct val="120000"/>
              </a:lnSpc>
            </a:pPr>
            <a:r>
              <a:rPr lang="en-GB" sz="2800" i="1" dirty="0">
                <a:solidFill>
                  <a:srgbClr val="E8DBD4"/>
                </a:solidFill>
                <a:latin typeface="Montserrat" panose="02000505000000020004" pitchFamily="2" charset="77"/>
              </a:rPr>
              <a:t>Sufficient, Profitable, Satisfying, Equipping, Salvation</a:t>
            </a:r>
          </a:p>
        </p:txBody>
      </p:sp>
    </p:spTree>
    <p:extLst>
      <p:ext uri="{BB962C8B-B14F-4D97-AF65-F5344CB8AC3E}">
        <p14:creationId xmlns:p14="http://schemas.microsoft.com/office/powerpoint/2010/main" val="1290184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165</Words>
  <Application>Microsoft Macintosh PowerPoint</Application>
  <PresentationFormat>Widescreen</PresentationFormat>
  <Paragraphs>54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Montserrat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</cp:revision>
  <cp:lastPrinted>2018-10-18T10:03:42Z</cp:lastPrinted>
  <dcterms:created xsi:type="dcterms:W3CDTF">2018-10-09T15:44:17Z</dcterms:created>
  <dcterms:modified xsi:type="dcterms:W3CDTF">2018-10-18T11:06:21Z</dcterms:modified>
</cp:coreProperties>
</file>