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7" r:id="rId2"/>
    <p:sldId id="338" r:id="rId3"/>
    <p:sldId id="339" r:id="rId4"/>
    <p:sldId id="340" r:id="rId5"/>
    <p:sldId id="34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1A2CD-A09A-F246-9BE8-5FF3F245CC3C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6EB2D-BE06-B742-AD44-FC3C50F8D4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2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4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7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C0C71-8EA6-0641-9641-7CD88ADCFE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344C-866C-3943-8B81-D8B9017A2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B01CF-B91B-1A4A-9CAD-AF4BF1795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F6DAC-FE78-2447-9628-96A932FF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BD694-F5DD-BE43-8A20-45BFD82F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C1CC5-4BE5-B14A-9A65-57808EA5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4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0E0C-B380-3F4E-9003-D63E17CD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6BDBF-056F-0740-845C-67AF88531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4194A-345E-0E4A-A48B-378D8C3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827CE-8A7B-D34E-B5DD-4A28F1C7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1ABF-E434-F348-AFB4-809D50F6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66419-4DE7-7F4B-A2C8-32AC94CA1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42A85-DF9A-6D4F-A60B-85D27F168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8C396-6833-EF47-A41A-96CBD0A1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D520B-C990-DF41-BCB9-C195637A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9CB3-6A93-4F4C-939D-0D4E0E48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C43F-0E5C-964B-8FF8-094CCEDF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FFF13-F18E-B544-B9C5-102D80D18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1CF92-8B4F-4B40-A53B-67BD560B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966B6-7E49-CB49-B629-2D4E328A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86450-16AE-C643-AF40-15A85CDD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0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DACA-8AA8-394C-A66C-A83CF3C6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02451-26CA-EB44-88DA-0BB84891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303D-48B5-8041-92A2-24A85C05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00EE-B3FF-D346-967E-4A4694ED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A573-B15E-2B4A-A701-1C087965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8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5A559-5733-6542-8D0B-A0FD384F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8C1CB-77D6-9E42-8AB6-7B617E899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4D1A-AC8B-4142-B803-25DFD9A99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C780A-313D-9545-8A5E-48407F4F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585B8-7177-554A-9865-0951E7AB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DC16E-7AAA-2641-A731-DE1E636B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20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3AD9-48DF-1B42-AF30-1ACE97854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37FE-6E30-9348-9FF3-707419A26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9B5C0-CB96-6743-8A27-DF00F0D75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AAA5D-7F76-4443-A5B4-5DB5C1601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33B4E-E5AA-9642-B652-1935B1A7A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A6E76-ECFD-BC4B-B60D-1BB4281E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3F9E1-8E7E-7B41-808E-F73854E9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F64E0-4E19-9A4F-904A-3E942C71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AB98E-231A-FF42-86A2-2DC8BBFE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F16253-8E7F-694E-A488-C3A66C3A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B019E-3F82-E740-837B-74AC409B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53844-B0B4-2640-B7C0-71738F64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8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9B10B-0D33-584F-9BF0-F2A21984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29639F-C1CB-BB4E-BD4D-8CBBB090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D2756-1142-D844-A7C4-8DD6473A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AC96-19DA-4343-86CC-C73168A1C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5C535-A995-F342-BB90-FEAA2A22C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A946A-C031-234E-A3FD-654805655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F507E-EA80-F54B-9D28-051A4FC5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9BF18-2464-6240-9DB4-7BBDED7C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68252-666D-DE4E-9410-84140A83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AFAFF-AF8B-6C48-9796-6ECE955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03AD0-70F6-6040-9B54-57C85A035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9B9E0-0381-8243-9998-CAA3CC6E6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ED7E9-E433-5849-B21F-3D4A79FB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5D80C-ADE4-3E4E-B481-437112D1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5BBC7-6966-1345-B862-BB8FF146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3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73393-1148-1E42-89A1-4FAA591A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1E915-83BF-5A42-9126-B9E1E48B4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76264-3733-BC44-9C10-16DF761EC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15F0-F00E-3B41-B714-22AC688178A2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6CB3C-EB8D-4C4C-89F7-7C615817E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B5CC7-1E21-4B4C-A6DF-AEECCC6AD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0636-1131-FA4A-AEFC-1A63CB669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46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O </a:t>
            </a:r>
            <a:r>
              <a:rPr lang="en-US" sz="2700" b="1" cap="small" dirty="0">
                <a:solidFill>
                  <a:schemeClr val="bg1"/>
                </a:solidFill>
                <a:latin typeface="CMG Sans SemiBold" pitchFamily="2" charset="77"/>
              </a:rPr>
              <a:t>Lord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, you have searched me and known me! </a:t>
            </a:r>
            <a:r>
              <a:rPr lang="en-GB" sz="27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2 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You know when I sit down and when I rise up; you discern my thoughts from afar.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You search out my path and my lying down and are acquainted with all my ways.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4 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Even before a word is on my tongue, behold, O </a:t>
            </a:r>
            <a:r>
              <a:rPr lang="en-US" sz="2700" b="1" cap="small" dirty="0">
                <a:solidFill>
                  <a:schemeClr val="bg1"/>
                </a:solidFill>
                <a:latin typeface="CMG Sans SemiBold" pitchFamily="2" charset="77"/>
              </a:rPr>
              <a:t>Lord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, you know it altogether.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You hem me in, behind and before, and lay your hand upon me.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6 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Such knowledge is too wonderful for me; it is high; I cannot attain it. </a:t>
            </a:r>
            <a:endParaRPr lang="en-GB" sz="27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0274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7 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Where shall I go from your Spirit?  Or where shall I flee from your presence?  </a:t>
            </a: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8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If I ascend to heaven, you are there! If I make my bed in </a:t>
            </a:r>
            <a:r>
              <a:rPr lang="en-US" sz="2700" dirty="0" err="1">
                <a:solidFill>
                  <a:schemeClr val="bg1"/>
                </a:solidFill>
                <a:latin typeface="CMG Sans SemiBold" pitchFamily="2" charset="77"/>
              </a:rPr>
              <a:t>Sheol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, you are there! </a:t>
            </a: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9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If I take the wings of the morning and dwell in the uttermost parts of the sea, </a:t>
            </a: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even there your hand shall lead me, and your right hand shall hold me. </a:t>
            </a: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If I say, “Surely the darkness shall cover me, and the light about me be night,” </a:t>
            </a:r>
            <a:r>
              <a:rPr lang="en-US" sz="2700" baseline="30000" dirty="0">
                <a:solidFill>
                  <a:schemeClr val="bg1"/>
                </a:solidFill>
                <a:latin typeface="CMG Sans SemiBold" pitchFamily="2" charset="77"/>
              </a:rPr>
              <a:t>12</a:t>
            </a:r>
            <a:r>
              <a:rPr lang="en-US" sz="2700" dirty="0">
                <a:solidFill>
                  <a:schemeClr val="bg1"/>
                </a:solidFill>
                <a:latin typeface="CMG Sans SemiBold" pitchFamily="2" charset="77"/>
              </a:rPr>
              <a:t>even the darkness is not dark to you; the night is bright as the day, for darkness is as light with you. </a:t>
            </a:r>
            <a:endParaRPr lang="en-GB" sz="2700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691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13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For you formed my inward parts; you knitted me together in my mother’s womb.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14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I praise you, for I am fearfully and wonderfully made. Wonderful are your works; my soul knows it very well.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15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My frame was not hidden from you, when I was being made in secret, intricately woven in the depths of the earth.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16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Your eyes saw my unformed substance; in your book were written, every one of them, the days that were formed for me, when as yet there was none of them. </a:t>
            </a:r>
            <a:endParaRPr lang="en-GB" sz="27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1382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17 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How precious to me are your thoughts, O God! How vast is the sum of them!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18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If I would count them, they are more than the sand. I awake, and I am still with you.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19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Oh that you would slay the wicked, O God! </a:t>
            </a:r>
            <a:r>
              <a:rPr lang="en-GB" sz="27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O men of blood, depart from me! </a:t>
            </a:r>
            <a:r>
              <a:rPr lang="en-GB" sz="27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20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They speak against you with malicious intent; your enemies take your name in vain.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21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Do I not hate those who hate you, O </a:t>
            </a:r>
            <a:r>
              <a:rPr lang="en-US" sz="2700" b="1" cap="small" dirty="0">
                <a:solidFill>
                  <a:schemeClr val="bg1"/>
                </a:solidFill>
                <a:latin typeface="CMG Sans SemiBold" pitchFamily="2" charset="77"/>
              </a:rPr>
              <a:t>Lord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? And do I not loathe those who rise up against you? </a:t>
            </a:r>
            <a:r>
              <a:rPr lang="en-US" sz="2700" b="1" baseline="30000" dirty="0">
                <a:solidFill>
                  <a:schemeClr val="bg1"/>
                </a:solidFill>
                <a:latin typeface="CMG Sans SemiBold" pitchFamily="2" charset="77"/>
              </a:rPr>
              <a:t>22 </a:t>
            </a:r>
            <a:r>
              <a:rPr lang="en-US" sz="2700" b="1" dirty="0">
                <a:solidFill>
                  <a:schemeClr val="bg1"/>
                </a:solidFill>
                <a:latin typeface="CMG Sans SemiBold" pitchFamily="2" charset="77"/>
              </a:rPr>
              <a:t>I hate them with complete hatred; I count them my enemies. </a:t>
            </a:r>
            <a:endParaRPr lang="en-GB" sz="27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76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2B6690-6127-AC4E-9B6F-44DF054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522513"/>
            <a:ext cx="7540831" cy="570015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baseline="30000" dirty="0">
                <a:solidFill>
                  <a:schemeClr val="bg1"/>
                </a:solidFill>
                <a:latin typeface="CMG Sans SemiBold" pitchFamily="2" charset="77"/>
              </a:rPr>
              <a:t>23 </a:t>
            </a:r>
            <a:r>
              <a:rPr lang="en-US" b="1" dirty="0">
                <a:solidFill>
                  <a:schemeClr val="bg1"/>
                </a:solidFill>
                <a:latin typeface="CMG Sans SemiBold" pitchFamily="2" charset="77"/>
              </a:rPr>
              <a:t>Search me, O God, and know my heart! Try me and know my thoughts! </a:t>
            </a:r>
            <a:r>
              <a:rPr lang="en-US" b="1" baseline="30000" dirty="0">
                <a:solidFill>
                  <a:schemeClr val="bg1"/>
                </a:solidFill>
                <a:latin typeface="CMG Sans SemiBold" pitchFamily="2" charset="77"/>
              </a:rPr>
              <a:t>24 </a:t>
            </a:r>
            <a:r>
              <a:rPr lang="en-US" b="1" dirty="0">
                <a:solidFill>
                  <a:schemeClr val="bg1"/>
                </a:solidFill>
                <a:latin typeface="CMG Sans SemiBold" pitchFamily="2" charset="77"/>
              </a:rPr>
              <a:t>And see if there be any grievous way in me, and lead me in the way everlasting!</a:t>
            </a:r>
            <a:endParaRPr lang="en-GB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181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4495</TotalTime>
  <Words>505</Words>
  <Application>Microsoft Macintosh PowerPoint</Application>
  <PresentationFormat>Widescreen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cp:lastPrinted>2020-09-05T12:26:15Z</cp:lastPrinted>
  <dcterms:created xsi:type="dcterms:W3CDTF">2020-05-19T15:13:14Z</dcterms:created>
  <dcterms:modified xsi:type="dcterms:W3CDTF">2020-09-08T08:10:09Z</dcterms:modified>
</cp:coreProperties>
</file>