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7"/>
  </p:notesMasterIdLst>
  <p:sldIdLst>
    <p:sldId id="267" r:id="rId3"/>
    <p:sldId id="268" r:id="rId4"/>
    <p:sldId id="260" r:id="rId5"/>
    <p:sldId id="272" r:id="rId6"/>
    <p:sldId id="282" r:id="rId7"/>
    <p:sldId id="277" r:id="rId8"/>
    <p:sldId id="278" r:id="rId9"/>
    <p:sldId id="288" r:id="rId10"/>
    <p:sldId id="284" r:id="rId11"/>
    <p:sldId id="285" r:id="rId12"/>
    <p:sldId id="276" r:id="rId13"/>
    <p:sldId id="287" r:id="rId14"/>
    <p:sldId id="286" r:id="rId15"/>
    <p:sldId id="28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56" autoAdjust="0"/>
    <p:restoredTop sz="31379" autoAdjust="0"/>
  </p:normalViewPr>
  <p:slideViewPr>
    <p:cSldViewPr snapToGrid="0" snapToObjects="1">
      <p:cViewPr varScale="1">
        <p:scale>
          <a:sx n="29" d="100"/>
          <a:sy n="29" d="100"/>
        </p:scale>
        <p:origin x="1240"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777B96-435A-463B-BC33-7CCBC005E149}" type="datetimeFigureOut">
              <a:rPr lang="en-GB" smtClean="0"/>
              <a:t>22/01/2021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6F2EB2-97CB-4EA3-88F1-5B63DAE1718B}" type="slidenum">
              <a:rPr lang="en-GB" smtClean="0"/>
              <a:t>‹#›</a:t>
            </a:fld>
            <a:endParaRPr lang="en-GB"/>
          </a:p>
        </p:txBody>
      </p:sp>
    </p:spTree>
    <p:extLst>
      <p:ext uri="{BB962C8B-B14F-4D97-AF65-F5344CB8AC3E}">
        <p14:creationId xmlns:p14="http://schemas.microsoft.com/office/powerpoint/2010/main" val="1286116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D6F2EB2-97CB-4EA3-88F1-5B63DAE1718B}" type="slidenum">
              <a:rPr lang="en-GB" smtClean="0"/>
              <a:t>3</a:t>
            </a:fld>
            <a:endParaRPr lang="en-GB"/>
          </a:p>
        </p:txBody>
      </p:sp>
    </p:spTree>
    <p:extLst>
      <p:ext uri="{BB962C8B-B14F-4D97-AF65-F5344CB8AC3E}">
        <p14:creationId xmlns:p14="http://schemas.microsoft.com/office/powerpoint/2010/main" val="427890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D6F2EB2-97CB-4EA3-88F1-5B63DAE1718B}" type="slidenum">
              <a:rPr lang="en-GB" smtClean="0"/>
              <a:t>12</a:t>
            </a:fld>
            <a:endParaRPr lang="en-GB"/>
          </a:p>
        </p:txBody>
      </p:sp>
    </p:spTree>
    <p:extLst>
      <p:ext uri="{BB962C8B-B14F-4D97-AF65-F5344CB8AC3E}">
        <p14:creationId xmlns:p14="http://schemas.microsoft.com/office/powerpoint/2010/main" val="401206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D6F2EB2-97CB-4EA3-88F1-5B63DAE1718B}" type="slidenum">
              <a:rPr lang="en-GB" smtClean="0"/>
              <a:t>13</a:t>
            </a:fld>
            <a:endParaRPr lang="en-GB"/>
          </a:p>
        </p:txBody>
      </p:sp>
    </p:spTree>
    <p:extLst>
      <p:ext uri="{BB962C8B-B14F-4D97-AF65-F5344CB8AC3E}">
        <p14:creationId xmlns:p14="http://schemas.microsoft.com/office/powerpoint/2010/main" val="1003512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D6F2EB2-97CB-4EA3-88F1-5B63DAE1718B}" type="slidenum">
              <a:rPr lang="en-GB" smtClean="0"/>
              <a:t>14</a:t>
            </a:fld>
            <a:endParaRPr lang="en-GB"/>
          </a:p>
        </p:txBody>
      </p:sp>
    </p:spTree>
    <p:extLst>
      <p:ext uri="{BB962C8B-B14F-4D97-AF65-F5344CB8AC3E}">
        <p14:creationId xmlns:p14="http://schemas.microsoft.com/office/powerpoint/2010/main" val="1003512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ED6F2EB2-97CB-4EA3-88F1-5B63DAE1718B}" type="slidenum">
              <a:rPr lang="en-GB" smtClean="0"/>
              <a:t>4</a:t>
            </a:fld>
            <a:endParaRPr lang="en-GB"/>
          </a:p>
        </p:txBody>
      </p:sp>
    </p:spTree>
    <p:extLst>
      <p:ext uri="{BB962C8B-B14F-4D97-AF65-F5344CB8AC3E}">
        <p14:creationId xmlns:p14="http://schemas.microsoft.com/office/powerpoint/2010/main" val="1233509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ED6F2EB2-97CB-4EA3-88F1-5B63DAE1718B}" type="slidenum">
              <a:rPr lang="en-GB" smtClean="0"/>
              <a:t>5</a:t>
            </a:fld>
            <a:endParaRPr lang="en-GB"/>
          </a:p>
        </p:txBody>
      </p:sp>
    </p:spTree>
    <p:extLst>
      <p:ext uri="{BB962C8B-B14F-4D97-AF65-F5344CB8AC3E}">
        <p14:creationId xmlns:p14="http://schemas.microsoft.com/office/powerpoint/2010/main" val="2531813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D6F2EB2-97CB-4EA3-88F1-5B63DAE1718B}" type="slidenum">
              <a:rPr lang="en-GB" smtClean="0"/>
              <a:t>6</a:t>
            </a:fld>
            <a:endParaRPr lang="en-GB"/>
          </a:p>
        </p:txBody>
      </p:sp>
    </p:spTree>
    <p:extLst>
      <p:ext uri="{BB962C8B-B14F-4D97-AF65-F5344CB8AC3E}">
        <p14:creationId xmlns:p14="http://schemas.microsoft.com/office/powerpoint/2010/main" val="2426710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D6F2EB2-97CB-4EA3-88F1-5B63DAE1718B}" type="slidenum">
              <a:rPr lang="en-GB" smtClean="0"/>
              <a:t>7</a:t>
            </a:fld>
            <a:endParaRPr lang="en-GB"/>
          </a:p>
        </p:txBody>
      </p:sp>
    </p:spTree>
    <p:extLst>
      <p:ext uri="{BB962C8B-B14F-4D97-AF65-F5344CB8AC3E}">
        <p14:creationId xmlns:p14="http://schemas.microsoft.com/office/powerpoint/2010/main" val="2867206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D6F2EB2-97CB-4EA3-88F1-5B63DAE1718B}" type="slidenum">
              <a:rPr lang="en-GB" smtClean="0"/>
              <a:t>8</a:t>
            </a:fld>
            <a:endParaRPr lang="en-GB"/>
          </a:p>
        </p:txBody>
      </p:sp>
    </p:spTree>
    <p:extLst>
      <p:ext uri="{BB962C8B-B14F-4D97-AF65-F5344CB8AC3E}">
        <p14:creationId xmlns:p14="http://schemas.microsoft.com/office/powerpoint/2010/main" val="2867206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D6F2EB2-97CB-4EA3-88F1-5B63DAE1718B}" type="slidenum">
              <a:rPr lang="en-GB" smtClean="0"/>
              <a:t>9</a:t>
            </a:fld>
            <a:endParaRPr lang="en-GB"/>
          </a:p>
        </p:txBody>
      </p:sp>
    </p:spTree>
    <p:extLst>
      <p:ext uri="{BB962C8B-B14F-4D97-AF65-F5344CB8AC3E}">
        <p14:creationId xmlns:p14="http://schemas.microsoft.com/office/powerpoint/2010/main" val="3107309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D6F2EB2-97CB-4EA3-88F1-5B63DAE1718B}" type="slidenum">
              <a:rPr lang="en-GB" smtClean="0"/>
              <a:t>10</a:t>
            </a:fld>
            <a:endParaRPr lang="en-GB"/>
          </a:p>
        </p:txBody>
      </p:sp>
    </p:spTree>
    <p:extLst>
      <p:ext uri="{BB962C8B-B14F-4D97-AF65-F5344CB8AC3E}">
        <p14:creationId xmlns:p14="http://schemas.microsoft.com/office/powerpoint/2010/main" val="2521821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D6F2EB2-97CB-4EA3-88F1-5B63DAE1718B}" type="slidenum">
              <a:rPr lang="en-GB" smtClean="0"/>
              <a:t>11</a:t>
            </a:fld>
            <a:endParaRPr lang="en-GB"/>
          </a:p>
        </p:txBody>
      </p:sp>
    </p:spTree>
    <p:extLst>
      <p:ext uri="{BB962C8B-B14F-4D97-AF65-F5344CB8AC3E}">
        <p14:creationId xmlns:p14="http://schemas.microsoft.com/office/powerpoint/2010/main" val="401206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95929-AF22-1B4D-987E-7687D279DD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86E5E90-98FE-AA4C-868F-613F971D2B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A0B5320-7DFB-E14D-ACDE-D1C943F2B762}"/>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5" name="Footer Placeholder 4">
            <a:extLst>
              <a:ext uri="{FF2B5EF4-FFF2-40B4-BE49-F238E27FC236}">
                <a16:creationId xmlns:a16="http://schemas.microsoft.com/office/drawing/2014/main" id="{2B601F80-F1C1-9B45-813D-438C46356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D3C081-B89E-5B41-A526-FD89F6493FD9}"/>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265825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2EC6B-2867-7845-AE77-A0D247E134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D6D184-C405-BE47-8723-348E92AB9E0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1C61CE-5423-1240-BDAF-11326EC0E426}"/>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5" name="Footer Placeholder 4">
            <a:extLst>
              <a:ext uri="{FF2B5EF4-FFF2-40B4-BE49-F238E27FC236}">
                <a16:creationId xmlns:a16="http://schemas.microsoft.com/office/drawing/2014/main" id="{5E1E5D28-3A69-EA4D-A66C-F0CB4B904F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7E8CE7-03B0-7B43-8B59-DCB68E77514A}"/>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275753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C3CF3D-6FD1-6549-B66E-A797662786A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B53C801-5C68-AE42-AEB4-A5273534C7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FA9086-F58B-E245-80AA-4D5A27E9BB23}"/>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5" name="Footer Placeholder 4">
            <a:extLst>
              <a:ext uri="{FF2B5EF4-FFF2-40B4-BE49-F238E27FC236}">
                <a16:creationId xmlns:a16="http://schemas.microsoft.com/office/drawing/2014/main" id="{11903DBC-FE74-1A4E-8DA9-D67AC89DDB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794FD9-281F-1248-85B3-E2E0400D8245}"/>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1113933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95929-AF22-1B4D-987E-7687D279DD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86E5E90-98FE-AA4C-868F-613F971D2B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A0B5320-7DFB-E14D-ACDE-D1C943F2B762}"/>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5" name="Footer Placeholder 4">
            <a:extLst>
              <a:ext uri="{FF2B5EF4-FFF2-40B4-BE49-F238E27FC236}">
                <a16:creationId xmlns:a16="http://schemas.microsoft.com/office/drawing/2014/main" id="{2B601F80-F1C1-9B45-813D-438C46356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D3C081-B89E-5B41-A526-FD89F6493FD9}"/>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4200410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70A83-842E-8247-81C9-05E62EB3B2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BC1BDF8-588B-8148-BBF1-C7221850967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A5BFB9-1F2B-8A45-A782-12564B9A5364}"/>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5" name="Footer Placeholder 4">
            <a:extLst>
              <a:ext uri="{FF2B5EF4-FFF2-40B4-BE49-F238E27FC236}">
                <a16:creationId xmlns:a16="http://schemas.microsoft.com/office/drawing/2014/main" id="{84424CB9-F3AF-0041-A3B9-441AB9893B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649D15-1D57-9641-8C98-EBD28B9F35C1}"/>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30981836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990C0-732C-E144-86A0-AB7D2A1162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47454A-F694-F44E-8E92-4F112880F5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BC0513E-02C5-764E-96A9-9F8C89737DC1}"/>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5" name="Footer Placeholder 4">
            <a:extLst>
              <a:ext uri="{FF2B5EF4-FFF2-40B4-BE49-F238E27FC236}">
                <a16:creationId xmlns:a16="http://schemas.microsoft.com/office/drawing/2014/main" id="{2A9E016B-9F41-964B-AC60-01BC9C3AC2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6F1A87-053A-D64B-B4F7-A83B3015BBBF}"/>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2066056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7EEE1-4E62-5640-B7C4-BD1A000DAF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CF2223-F90B-F34C-90AF-F3D56D47D33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A295FA-0D3B-C94B-AD40-263B9B0B6D0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30D65E1-616C-EB42-9D99-30D3EA2A8B00}"/>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6" name="Footer Placeholder 5">
            <a:extLst>
              <a:ext uri="{FF2B5EF4-FFF2-40B4-BE49-F238E27FC236}">
                <a16:creationId xmlns:a16="http://schemas.microsoft.com/office/drawing/2014/main" id="{8A67A14F-ABE0-1749-A356-ADF772AE4D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B0E53B-BFF6-7C45-A04F-C948C9E60FA3}"/>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40593174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43329-E08A-EE44-9165-66747D45594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3EA8E0D-53D3-D346-8BE8-B57C5926AB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CF4EEB9-B42B-C94E-A4E9-0A83A6DF3A1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2403BF9-46A7-3B4C-A205-79C5EEDBE8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A7953FD-A7F6-B244-A673-1C2C02FC56F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EAEB4B7-D9BD-2442-AF27-1B3F990E94BE}"/>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8" name="Footer Placeholder 7">
            <a:extLst>
              <a:ext uri="{FF2B5EF4-FFF2-40B4-BE49-F238E27FC236}">
                <a16:creationId xmlns:a16="http://schemas.microsoft.com/office/drawing/2014/main" id="{653647CB-5FD7-424D-85F5-A21D7113AA5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1B8CC30-A73C-4E4B-987C-D66DC9E7A9BC}"/>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6899309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78FF9-A577-634E-ACCD-692FC887B07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031FDD9-2538-5943-BFEC-C968A9FE7C58}"/>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4" name="Footer Placeholder 3">
            <a:extLst>
              <a:ext uri="{FF2B5EF4-FFF2-40B4-BE49-F238E27FC236}">
                <a16:creationId xmlns:a16="http://schemas.microsoft.com/office/drawing/2014/main" id="{D57B94A2-E16D-904F-9B2F-A8DD7214B51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6368B0C-1045-FC41-B6C1-94CEAC8940A5}"/>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2000230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B8A18E-5681-6240-97C7-32FDB46E644F}"/>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3" name="Footer Placeholder 2">
            <a:extLst>
              <a:ext uri="{FF2B5EF4-FFF2-40B4-BE49-F238E27FC236}">
                <a16:creationId xmlns:a16="http://schemas.microsoft.com/office/drawing/2014/main" id="{E58A05BC-CD14-E449-827B-C30E290C4A2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38A545B-B77C-2643-A453-B48D0142DAA7}"/>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24690907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9DA0-48F7-994A-8060-D913B51435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E7CF96C-0280-FE40-8AB2-773C038BF4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00971D-579F-B44E-B51A-1A86443251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6ECB9F-52D8-CD46-A7E3-B50EEE9774B0}"/>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6" name="Footer Placeholder 5">
            <a:extLst>
              <a:ext uri="{FF2B5EF4-FFF2-40B4-BE49-F238E27FC236}">
                <a16:creationId xmlns:a16="http://schemas.microsoft.com/office/drawing/2014/main" id="{E03F08B4-34B7-B54B-8148-CB9DC74DCB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4F8ED4-AA8F-034B-B0F6-224F4328F2BF}"/>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440093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70A83-842E-8247-81C9-05E62EB3B2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BC1BDF8-588B-8148-BBF1-C7221850967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A5BFB9-1F2B-8A45-A782-12564B9A5364}"/>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5" name="Footer Placeholder 4">
            <a:extLst>
              <a:ext uri="{FF2B5EF4-FFF2-40B4-BE49-F238E27FC236}">
                <a16:creationId xmlns:a16="http://schemas.microsoft.com/office/drawing/2014/main" id="{84424CB9-F3AF-0041-A3B9-441AB9893B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649D15-1D57-9641-8C98-EBD28B9F35C1}"/>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18646268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6EA06-8464-2D48-89C5-9C18C855F1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C2AFAC7-34A2-2F40-A9BB-29FE2C73B6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5853026-EBF9-C247-B2BB-2FD8059C7E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4E326D-093E-B941-86B9-3CAA32676A61}"/>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6" name="Footer Placeholder 5">
            <a:extLst>
              <a:ext uri="{FF2B5EF4-FFF2-40B4-BE49-F238E27FC236}">
                <a16:creationId xmlns:a16="http://schemas.microsoft.com/office/drawing/2014/main" id="{BB5D248E-E79E-4B41-9437-E2BE168D7E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7E357D-FE3D-1842-AC9C-624BFDE41B07}"/>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11227322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2EC6B-2867-7845-AE77-A0D247E134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D6D184-C405-BE47-8723-348E92AB9E0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1C61CE-5423-1240-BDAF-11326EC0E426}"/>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5" name="Footer Placeholder 4">
            <a:extLst>
              <a:ext uri="{FF2B5EF4-FFF2-40B4-BE49-F238E27FC236}">
                <a16:creationId xmlns:a16="http://schemas.microsoft.com/office/drawing/2014/main" id="{5E1E5D28-3A69-EA4D-A66C-F0CB4B904F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7E8CE7-03B0-7B43-8B59-DCB68E77514A}"/>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1059312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C3CF3D-6FD1-6549-B66E-A797662786A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B53C801-5C68-AE42-AEB4-A5273534C7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FA9086-F58B-E245-80AA-4D5A27E9BB23}"/>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5" name="Footer Placeholder 4">
            <a:extLst>
              <a:ext uri="{FF2B5EF4-FFF2-40B4-BE49-F238E27FC236}">
                <a16:creationId xmlns:a16="http://schemas.microsoft.com/office/drawing/2014/main" id="{11903DBC-FE74-1A4E-8DA9-D67AC89DDB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794FD9-281F-1248-85B3-E2E0400D8245}"/>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1995314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990C0-732C-E144-86A0-AB7D2A1162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47454A-F694-F44E-8E92-4F112880F5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BC0513E-02C5-764E-96A9-9F8C89737DC1}"/>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5" name="Footer Placeholder 4">
            <a:extLst>
              <a:ext uri="{FF2B5EF4-FFF2-40B4-BE49-F238E27FC236}">
                <a16:creationId xmlns:a16="http://schemas.microsoft.com/office/drawing/2014/main" id="{2A9E016B-9F41-964B-AC60-01BC9C3AC2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6F1A87-053A-D64B-B4F7-A83B3015BBBF}"/>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2936333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7EEE1-4E62-5640-B7C4-BD1A000DAF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CF2223-F90B-F34C-90AF-F3D56D47D33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A295FA-0D3B-C94B-AD40-263B9B0B6D0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30D65E1-616C-EB42-9D99-30D3EA2A8B00}"/>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6" name="Footer Placeholder 5">
            <a:extLst>
              <a:ext uri="{FF2B5EF4-FFF2-40B4-BE49-F238E27FC236}">
                <a16:creationId xmlns:a16="http://schemas.microsoft.com/office/drawing/2014/main" id="{8A67A14F-ABE0-1749-A356-ADF772AE4D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B0E53B-BFF6-7C45-A04F-C948C9E60FA3}"/>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4280345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43329-E08A-EE44-9165-66747D45594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3EA8E0D-53D3-D346-8BE8-B57C5926AB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CF4EEB9-B42B-C94E-A4E9-0A83A6DF3A1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2403BF9-46A7-3B4C-A205-79C5EEDBE8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A7953FD-A7F6-B244-A673-1C2C02FC56F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EAEB4B7-D9BD-2442-AF27-1B3F990E94BE}"/>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8" name="Footer Placeholder 7">
            <a:extLst>
              <a:ext uri="{FF2B5EF4-FFF2-40B4-BE49-F238E27FC236}">
                <a16:creationId xmlns:a16="http://schemas.microsoft.com/office/drawing/2014/main" id="{653647CB-5FD7-424D-85F5-A21D7113AA5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1B8CC30-A73C-4E4B-987C-D66DC9E7A9BC}"/>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1369232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78FF9-A577-634E-ACCD-692FC887B07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031FDD9-2538-5943-BFEC-C968A9FE7C58}"/>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4" name="Footer Placeholder 3">
            <a:extLst>
              <a:ext uri="{FF2B5EF4-FFF2-40B4-BE49-F238E27FC236}">
                <a16:creationId xmlns:a16="http://schemas.microsoft.com/office/drawing/2014/main" id="{D57B94A2-E16D-904F-9B2F-A8DD7214B51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6368B0C-1045-FC41-B6C1-94CEAC8940A5}"/>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2881773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B8A18E-5681-6240-97C7-32FDB46E644F}"/>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3" name="Footer Placeholder 2">
            <a:extLst>
              <a:ext uri="{FF2B5EF4-FFF2-40B4-BE49-F238E27FC236}">
                <a16:creationId xmlns:a16="http://schemas.microsoft.com/office/drawing/2014/main" id="{E58A05BC-CD14-E449-827B-C30E290C4A2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38A545B-B77C-2643-A453-B48D0142DAA7}"/>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2864541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9DA0-48F7-994A-8060-D913B51435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E7CF96C-0280-FE40-8AB2-773C038BF4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00971D-579F-B44E-B51A-1A86443251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6ECB9F-52D8-CD46-A7E3-B50EEE9774B0}"/>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6" name="Footer Placeholder 5">
            <a:extLst>
              <a:ext uri="{FF2B5EF4-FFF2-40B4-BE49-F238E27FC236}">
                <a16:creationId xmlns:a16="http://schemas.microsoft.com/office/drawing/2014/main" id="{E03F08B4-34B7-B54B-8148-CB9DC74DCB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4F8ED4-AA8F-034B-B0F6-224F4328F2BF}"/>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3780993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6EA06-8464-2D48-89C5-9C18C855F1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C2AFAC7-34A2-2F40-A9BB-29FE2C73B6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5853026-EBF9-C247-B2BB-2FD8059C7E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4E326D-093E-B941-86B9-3CAA32676A61}"/>
              </a:ext>
            </a:extLst>
          </p:cNvPr>
          <p:cNvSpPr>
            <a:spLocks noGrp="1"/>
          </p:cNvSpPr>
          <p:nvPr>
            <p:ph type="dt" sz="half" idx="10"/>
          </p:nvPr>
        </p:nvSpPr>
        <p:spPr/>
        <p:txBody>
          <a:bodyPr/>
          <a:lstStyle/>
          <a:p>
            <a:fld id="{DBE20BB2-A9F2-A74B-958B-9FEFBBA9D50E}" type="datetimeFigureOut">
              <a:rPr lang="en-GB" smtClean="0"/>
              <a:t>22/01/2021</a:t>
            </a:fld>
            <a:endParaRPr lang="en-GB"/>
          </a:p>
        </p:txBody>
      </p:sp>
      <p:sp>
        <p:nvSpPr>
          <p:cNvPr id="6" name="Footer Placeholder 5">
            <a:extLst>
              <a:ext uri="{FF2B5EF4-FFF2-40B4-BE49-F238E27FC236}">
                <a16:creationId xmlns:a16="http://schemas.microsoft.com/office/drawing/2014/main" id="{BB5D248E-E79E-4B41-9437-E2BE168D7E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7E357D-FE3D-1842-AC9C-624BFDE41B07}"/>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2323734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1EBACB-D934-0F47-9E3E-05EF5EDAED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6A21D5-7350-0A42-B0FD-56ABE8297C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A4E5F1-F428-E246-A99D-EC02596F06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20BB2-A9F2-A74B-958B-9FEFBBA9D50E}" type="datetimeFigureOut">
              <a:rPr lang="en-GB" smtClean="0"/>
              <a:t>22/01/2021</a:t>
            </a:fld>
            <a:endParaRPr lang="en-GB"/>
          </a:p>
        </p:txBody>
      </p:sp>
      <p:sp>
        <p:nvSpPr>
          <p:cNvPr id="5" name="Footer Placeholder 4">
            <a:extLst>
              <a:ext uri="{FF2B5EF4-FFF2-40B4-BE49-F238E27FC236}">
                <a16:creationId xmlns:a16="http://schemas.microsoft.com/office/drawing/2014/main" id="{F34318A6-4D80-8944-B6B3-DEB84A3825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C0BF3C8-A0D4-F544-939C-020CBFD1E1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72D986-8A1F-4A4F-BD27-CA09BFE21100}" type="slidenum">
              <a:rPr lang="en-GB" smtClean="0"/>
              <a:t>‹#›</a:t>
            </a:fld>
            <a:endParaRPr lang="en-GB"/>
          </a:p>
        </p:txBody>
      </p:sp>
    </p:spTree>
    <p:extLst>
      <p:ext uri="{BB962C8B-B14F-4D97-AF65-F5344CB8AC3E}">
        <p14:creationId xmlns:p14="http://schemas.microsoft.com/office/powerpoint/2010/main" val="1158346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1EBACB-D934-0F47-9E3E-05EF5EDAED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6A21D5-7350-0A42-B0FD-56ABE8297C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A4E5F1-F428-E246-A99D-EC02596F06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20BB2-A9F2-A74B-958B-9FEFBBA9D50E}" type="datetimeFigureOut">
              <a:rPr lang="en-GB" smtClean="0"/>
              <a:t>22/01/2021</a:t>
            </a:fld>
            <a:endParaRPr lang="en-GB"/>
          </a:p>
        </p:txBody>
      </p:sp>
      <p:sp>
        <p:nvSpPr>
          <p:cNvPr id="5" name="Footer Placeholder 4">
            <a:extLst>
              <a:ext uri="{FF2B5EF4-FFF2-40B4-BE49-F238E27FC236}">
                <a16:creationId xmlns:a16="http://schemas.microsoft.com/office/drawing/2014/main" id="{F34318A6-4D80-8944-B6B3-DEB84A3825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C0BF3C8-A0D4-F544-939C-020CBFD1E1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72D986-8A1F-4A4F-BD27-CA09BFE21100}" type="slidenum">
              <a:rPr lang="en-GB" smtClean="0"/>
              <a:t>‹#›</a:t>
            </a:fld>
            <a:endParaRPr lang="en-GB"/>
          </a:p>
        </p:txBody>
      </p:sp>
    </p:spTree>
    <p:extLst>
      <p:ext uri="{BB962C8B-B14F-4D97-AF65-F5344CB8AC3E}">
        <p14:creationId xmlns:p14="http://schemas.microsoft.com/office/powerpoint/2010/main" val="6287795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5A5295-009F-1649-A00F-BDA5765ACD3C}"/>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480581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000" b="1" i="0" u="none" strike="noStrike" kern="1200" cap="none" spc="0" normalizeH="0" baseline="0" noProof="0" dirty="0">
                <a:ln>
                  <a:noFill/>
                </a:ln>
                <a:solidFill>
                  <a:srgbClr val="FFFF00"/>
                </a:solidFill>
                <a:effectLst/>
                <a:uLnTx/>
                <a:uFillTx/>
                <a:latin typeface="CMG Sans" pitchFamily="2" charset="77"/>
                <a:ea typeface="+mn-ea"/>
                <a:cs typeface="+mn-cs"/>
              </a:rPr>
              <a:t>Petitioning</a:t>
            </a:r>
            <a:r>
              <a:rPr kumimoji="0" lang="en-GB" sz="4000" b="1" i="0" u="none" strike="noStrike" kern="1200" cap="none" spc="0" normalizeH="0" baseline="0" noProof="0" dirty="0">
                <a:ln>
                  <a:noFill/>
                </a:ln>
                <a:solidFill>
                  <a:schemeClr val="bg1"/>
                </a:solidFill>
                <a:effectLst/>
                <a:uLnTx/>
                <a:uFillTx/>
                <a:latin typeface="CMG Sans" pitchFamily="2" charset="77"/>
                <a:ea typeface="+mn-ea"/>
                <a:cs typeface="+mn-cs"/>
              </a:rPr>
              <a:t>-</a:t>
            </a:r>
            <a:r>
              <a:rPr kumimoji="0" lang="en-GB" sz="4000" b="1" i="0" u="none" strike="noStrike" kern="1200" cap="none" spc="0" normalizeH="0" baseline="0" noProof="0" dirty="0">
                <a:ln>
                  <a:noFill/>
                </a:ln>
                <a:solidFill>
                  <a:srgbClr val="FFFF00"/>
                </a:solidFill>
                <a:effectLst/>
                <a:uLnTx/>
                <a:uFillTx/>
                <a:latin typeface="CMG Sans" pitchFamily="2" charset="77"/>
                <a:ea typeface="+mn-ea"/>
                <a:cs typeface="+mn-cs"/>
              </a:rPr>
              <a:t> </a:t>
            </a:r>
            <a:r>
              <a:rPr kumimoji="0" lang="en-GB" sz="4000" b="1" i="0" u="none" strike="noStrike" kern="1200" cap="none" spc="0" normalizeH="0" baseline="0" noProof="0" dirty="0">
                <a:ln>
                  <a:noFill/>
                </a:ln>
                <a:solidFill>
                  <a:schemeClr val="bg1"/>
                </a:solidFill>
                <a:effectLst/>
                <a:uLnTx/>
                <a:uFillTx/>
                <a:latin typeface="CMG Sans" pitchFamily="2" charset="77"/>
                <a:ea typeface="+mn-ea"/>
                <a:cs typeface="+mn-cs"/>
              </a:rPr>
              <a:t>Mystery/Why we ask</a:t>
            </a:r>
            <a:endParaRPr lang="en-GB" sz="2400" b="1" dirty="0">
              <a:solidFill>
                <a:schemeClr val="bg1"/>
              </a:solidFill>
              <a:latin typeface="CMG Sans" pitchFamily="2" charset="77"/>
            </a:endParaRPr>
          </a:p>
          <a:p>
            <a:pPr marL="0" indent="0">
              <a:buNone/>
            </a:pPr>
            <a:endParaRPr lang="en-GB" sz="2400" b="1" dirty="0">
              <a:solidFill>
                <a:schemeClr val="bg1"/>
              </a:solidFill>
              <a:latin typeface="CMG Sans" pitchFamily="2" charset="77"/>
            </a:endParaRPr>
          </a:p>
          <a:p>
            <a:pPr marL="0" indent="0">
              <a:buNone/>
            </a:pPr>
            <a:r>
              <a:rPr lang="en-GB" sz="2400" b="1" dirty="0">
                <a:solidFill>
                  <a:schemeClr val="bg1"/>
                </a:solidFill>
                <a:latin typeface="CMG Sans" pitchFamily="2" charset="77"/>
              </a:rPr>
              <a:t>“If both are true (God is sovereign and our prayers have an affect) we have the </a:t>
            </a:r>
            <a:r>
              <a:rPr lang="en-GB" sz="2400" b="1" dirty="0">
                <a:solidFill>
                  <a:srgbClr val="FFFF00"/>
                </a:solidFill>
                <a:latin typeface="CMG Sans" pitchFamily="2" charset="77"/>
              </a:rPr>
              <a:t>greatest incentive for diligent effort</a:t>
            </a:r>
            <a:r>
              <a:rPr lang="en-GB" sz="2400" b="1" dirty="0">
                <a:solidFill>
                  <a:schemeClr val="bg1"/>
                </a:solidFill>
                <a:latin typeface="CMG Sans" pitchFamily="2" charset="77"/>
              </a:rPr>
              <a:t>, and yet can sense God’s everlasting arms under us. In the end we can’t frustrate God’s good plans for us (</a:t>
            </a:r>
            <a:r>
              <a:rPr lang="en-GB" sz="2400" b="1" dirty="0" err="1">
                <a:solidFill>
                  <a:schemeClr val="bg1"/>
                </a:solidFill>
                <a:latin typeface="CMG Sans" pitchFamily="2" charset="77"/>
              </a:rPr>
              <a:t>cf</a:t>
            </a:r>
            <a:r>
              <a:rPr lang="en-GB" sz="2400" b="1" dirty="0">
                <a:solidFill>
                  <a:schemeClr val="bg1"/>
                </a:solidFill>
                <a:latin typeface="CMG Sans" pitchFamily="2" charset="77"/>
              </a:rPr>
              <a:t> Jer 29:11).</a:t>
            </a:r>
          </a:p>
          <a:p>
            <a:pPr marL="0" indent="0">
              <a:buNone/>
            </a:pPr>
            <a:r>
              <a:rPr lang="en-GB" sz="1800" dirty="0">
                <a:solidFill>
                  <a:schemeClr val="bg1"/>
                </a:solidFill>
                <a:latin typeface="CMG Sans" pitchFamily="2" charset="77"/>
              </a:rPr>
              <a:t>T Keller, Prayer, experiencing awe and intimacy with God p225.</a:t>
            </a:r>
          </a:p>
          <a:p>
            <a:pPr marL="0" indent="0">
              <a:buNone/>
            </a:pPr>
            <a:endParaRPr lang="en-GB" sz="2400" b="1" dirty="0">
              <a:solidFill>
                <a:schemeClr val="bg1"/>
              </a:solidFill>
              <a:latin typeface="CMG Sans" pitchFamily="2" charset="77"/>
            </a:endParaRPr>
          </a:p>
          <a:p>
            <a:pPr marL="0" indent="0">
              <a:buNone/>
            </a:pPr>
            <a:endParaRPr lang="en-GB" sz="2400" b="1" dirty="0">
              <a:solidFill>
                <a:schemeClr val="bg1"/>
              </a:solidFill>
              <a:latin typeface="CMG Sans" pitchFamily="2" charset="77"/>
            </a:endParaRPr>
          </a:p>
          <a:p>
            <a:pPr marL="0" indent="0">
              <a:buNone/>
            </a:pPr>
            <a:r>
              <a:rPr lang="en-GB" sz="2400" b="1" dirty="0">
                <a:solidFill>
                  <a:schemeClr val="bg1"/>
                </a:solidFill>
                <a:latin typeface="CMG Sans" pitchFamily="2" charset="77"/>
              </a:rPr>
              <a:t>The prayer of a righteous person is powerful and effective</a:t>
            </a:r>
          </a:p>
          <a:p>
            <a:pPr marL="0" indent="0">
              <a:buNone/>
            </a:pPr>
            <a:r>
              <a:rPr lang="en-GB" sz="1800" dirty="0">
                <a:solidFill>
                  <a:schemeClr val="bg1"/>
                </a:solidFill>
                <a:latin typeface="CMG Sans" pitchFamily="2" charset="77"/>
              </a:rPr>
              <a:t>James 5: 16 NIV </a:t>
            </a:r>
          </a:p>
          <a:p>
            <a:pPr marL="0" indent="0">
              <a:buNone/>
            </a:pPr>
            <a:endParaRPr lang="en-GB" sz="1800" dirty="0">
              <a:solidFill>
                <a:schemeClr val="bg1"/>
              </a:solidFill>
              <a:latin typeface="CMG Sans" pitchFamily="2" charset="77"/>
            </a:endParaRPr>
          </a:p>
          <a:p>
            <a:pPr marL="0" indent="0">
              <a:buNone/>
            </a:pPr>
            <a:r>
              <a:rPr lang="en-GB" sz="1800" dirty="0">
                <a:solidFill>
                  <a:schemeClr val="bg1"/>
                </a:solidFill>
                <a:latin typeface="CMG Sans" pitchFamily="2" charset="77"/>
              </a:rPr>
              <a:t>Genesis18:22-23: Abraham’s bargaining for Sodom, Jonah 3:10, Nineveh’s repentance, Psalm 106:2, the staying of a plague when Phinehas prayed.</a:t>
            </a:r>
          </a:p>
          <a:p>
            <a:pPr marL="0" indent="0">
              <a:buNone/>
            </a:pPr>
            <a:endParaRPr lang="en-GB" sz="2400" b="1" dirty="0">
              <a:solidFill>
                <a:schemeClr val="bg1"/>
              </a:solidFill>
              <a:latin typeface="CMG Sans" pitchFamily="2" charset="77"/>
            </a:endParaRPr>
          </a:p>
          <a:p>
            <a:pPr marL="0" indent="0">
              <a:buNone/>
            </a:pPr>
            <a:endParaRPr lang="en-GB" sz="2400" dirty="0">
              <a:solidFill>
                <a:schemeClr val="bg1"/>
              </a:solidFill>
              <a:latin typeface="CMG Sans Medium" pitchFamily="2" charset="77"/>
            </a:endParaRPr>
          </a:p>
        </p:txBody>
      </p:sp>
    </p:spTree>
    <p:extLst>
      <p:ext uri="{BB962C8B-B14F-4D97-AF65-F5344CB8AC3E}">
        <p14:creationId xmlns:p14="http://schemas.microsoft.com/office/powerpoint/2010/main" val="2133332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000" b="1" dirty="0">
                <a:solidFill>
                  <a:srgbClr val="FFFF00"/>
                </a:solidFill>
                <a:latin typeface="CMG Sans" pitchFamily="2" charset="77"/>
              </a:rPr>
              <a:t>Perplexed </a:t>
            </a:r>
            <a:r>
              <a:rPr lang="en-GB" sz="4000" b="1" dirty="0">
                <a:solidFill>
                  <a:schemeClr val="bg1"/>
                </a:solidFill>
                <a:latin typeface="CMG Sans" pitchFamily="2" charset="77"/>
              </a:rPr>
              <a:t>in Prayer</a:t>
            </a:r>
          </a:p>
          <a:p>
            <a:pPr marL="0" indent="0">
              <a:buNone/>
            </a:pPr>
            <a:r>
              <a:rPr lang="en-GB" sz="4000" b="1" dirty="0">
                <a:solidFill>
                  <a:schemeClr val="bg1"/>
                </a:solidFill>
                <a:latin typeface="CMG Sans" pitchFamily="2" charset="77"/>
              </a:rPr>
              <a:t> </a:t>
            </a:r>
          </a:p>
          <a:p>
            <a:pPr marL="0" indent="0">
              <a:buNone/>
            </a:pPr>
            <a:endParaRPr lang="en-GB" sz="1600" b="1" dirty="0">
              <a:solidFill>
                <a:schemeClr val="bg1"/>
              </a:solidFill>
              <a:latin typeface="CMG Sans" pitchFamily="2" charset="77"/>
            </a:endParaRPr>
          </a:p>
          <a:p>
            <a:pPr marL="0" lvl="0" indent="0">
              <a:buNone/>
            </a:pPr>
            <a:r>
              <a:rPr lang="en-GB" b="1" dirty="0">
                <a:solidFill>
                  <a:schemeClr val="bg1"/>
                </a:solidFill>
                <a:latin typeface="CMG Sans" pitchFamily="2" charset="77"/>
              </a:rPr>
              <a:t>Unanswered prayer?</a:t>
            </a:r>
          </a:p>
          <a:p>
            <a:pPr marL="0" lvl="0" indent="0">
              <a:buNone/>
            </a:pPr>
            <a:endParaRPr lang="en-GB" b="1" dirty="0">
              <a:solidFill>
                <a:schemeClr val="bg1"/>
              </a:solidFill>
              <a:latin typeface="CMG Sans" pitchFamily="2" charset="77"/>
            </a:endParaRPr>
          </a:p>
          <a:p>
            <a:pPr marL="0" lvl="0" indent="0">
              <a:buNone/>
            </a:pPr>
            <a:endParaRPr lang="en-GB" sz="2400" b="1" dirty="0">
              <a:solidFill>
                <a:schemeClr val="bg1"/>
              </a:solidFill>
              <a:latin typeface="CMG Sans" pitchFamily="2" charset="77"/>
            </a:endParaRPr>
          </a:p>
          <a:p>
            <a:pPr marL="0" lvl="0" indent="0">
              <a:buNone/>
            </a:pPr>
            <a:endParaRPr lang="en-GB" b="1" dirty="0">
              <a:solidFill>
                <a:schemeClr val="bg1"/>
              </a:solidFill>
              <a:latin typeface="CMG Sans" pitchFamily="2" charset="77"/>
            </a:endParaRPr>
          </a:p>
          <a:p>
            <a:pPr marL="0" lvl="0" indent="0">
              <a:buNone/>
            </a:pPr>
            <a:endParaRPr lang="en-GB" b="1" dirty="0">
              <a:solidFill>
                <a:schemeClr val="bg1"/>
              </a:solidFill>
              <a:latin typeface="CMG Sans" pitchFamily="2" charset="77"/>
            </a:endParaRPr>
          </a:p>
          <a:p>
            <a:pPr marL="0" lvl="0" indent="0">
              <a:buNone/>
            </a:pPr>
            <a:endParaRPr lang="en-GB" b="1" dirty="0">
              <a:solidFill>
                <a:schemeClr val="bg1"/>
              </a:solidFill>
              <a:latin typeface="CMG Sans" pitchFamily="2" charset="77"/>
            </a:endParaRPr>
          </a:p>
          <a:p>
            <a:pPr marL="0" lvl="0" indent="0">
              <a:buNone/>
            </a:pPr>
            <a:endParaRPr lang="en-GB" dirty="0">
              <a:solidFill>
                <a:schemeClr val="bg1"/>
              </a:solidFill>
              <a:latin typeface="CMG Sans Medium" pitchFamily="2" charset="77"/>
            </a:endParaRPr>
          </a:p>
        </p:txBody>
      </p:sp>
    </p:spTree>
    <p:extLst>
      <p:ext uri="{BB962C8B-B14F-4D97-AF65-F5344CB8AC3E}">
        <p14:creationId xmlns:p14="http://schemas.microsoft.com/office/powerpoint/2010/main" val="1581973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000" b="1" dirty="0">
                <a:solidFill>
                  <a:srgbClr val="FFFF00"/>
                </a:solidFill>
                <a:latin typeface="CMG Sans" pitchFamily="2" charset="77"/>
              </a:rPr>
              <a:t>Petitioning and Perplexed</a:t>
            </a:r>
          </a:p>
          <a:p>
            <a:pPr marL="0" indent="0">
              <a:buNone/>
            </a:pPr>
            <a:endParaRPr lang="en-GB" sz="4000" b="1" dirty="0">
              <a:solidFill>
                <a:srgbClr val="FFFF00"/>
              </a:solidFill>
              <a:latin typeface="CMG Sans" pitchFamily="2" charset="77"/>
            </a:endParaRPr>
          </a:p>
          <a:p>
            <a:pPr marL="0" indent="0">
              <a:buNone/>
            </a:pPr>
            <a:r>
              <a:rPr lang="en-GB" sz="2400" b="1" dirty="0">
                <a:solidFill>
                  <a:schemeClr val="bg1"/>
                </a:solidFill>
                <a:latin typeface="CMG Sans" pitchFamily="2" charset="77"/>
              </a:rPr>
              <a:t>Have mercy on me, O God, according to your steadfast love; according to your abundant mercy blot out my transgressions. Wash me thoroughly from my iniquity, and cleanse me from my sin!</a:t>
            </a:r>
          </a:p>
          <a:p>
            <a:pPr marL="0" indent="0">
              <a:buNone/>
            </a:pPr>
            <a:endParaRPr lang="en-GB" sz="2400" b="1" dirty="0">
              <a:solidFill>
                <a:schemeClr val="bg1"/>
              </a:solidFill>
              <a:latin typeface="CMG Sans" pitchFamily="2" charset="77"/>
            </a:endParaRPr>
          </a:p>
          <a:p>
            <a:pPr marL="0" indent="0">
              <a:buNone/>
            </a:pPr>
            <a:r>
              <a:rPr lang="en-GB" sz="1800" dirty="0">
                <a:solidFill>
                  <a:schemeClr val="bg1"/>
                </a:solidFill>
                <a:latin typeface="CMG Sans" pitchFamily="2" charset="77"/>
              </a:rPr>
              <a:t>Psalm 51: 1-2</a:t>
            </a:r>
          </a:p>
          <a:p>
            <a:pPr marL="0" indent="0">
              <a:buNone/>
            </a:pPr>
            <a:endParaRPr lang="en-GB" sz="2400" b="1" dirty="0">
              <a:solidFill>
                <a:schemeClr val="bg1"/>
              </a:solidFill>
              <a:latin typeface="CMG Sans" pitchFamily="2" charset="77"/>
            </a:endParaRPr>
          </a:p>
          <a:p>
            <a:pPr marL="0" indent="0">
              <a:buNone/>
            </a:pPr>
            <a:endParaRPr lang="en-GB" sz="2400" b="1" dirty="0">
              <a:solidFill>
                <a:schemeClr val="bg1"/>
              </a:solidFill>
              <a:latin typeface="CMG Sans" pitchFamily="2" charset="77"/>
            </a:endParaRPr>
          </a:p>
          <a:p>
            <a:pPr marL="0" indent="0">
              <a:buNone/>
            </a:pPr>
            <a:endParaRPr lang="en-GB" sz="2400" b="1" dirty="0">
              <a:solidFill>
                <a:schemeClr val="bg1"/>
              </a:solidFill>
              <a:latin typeface="CMG Sans" pitchFamily="2" charset="77"/>
            </a:endParaRPr>
          </a:p>
          <a:p>
            <a:pPr marL="0" indent="0">
              <a:buNone/>
            </a:pPr>
            <a:endParaRPr lang="en-GB" sz="2400" b="1" dirty="0">
              <a:solidFill>
                <a:schemeClr val="bg1"/>
              </a:solidFill>
              <a:latin typeface="CMG Sans" pitchFamily="2" charset="77"/>
            </a:endParaRPr>
          </a:p>
          <a:p>
            <a:pPr marL="0" indent="0">
              <a:buNone/>
            </a:pPr>
            <a:endParaRPr lang="en-GB" sz="4000" b="1" dirty="0">
              <a:solidFill>
                <a:srgbClr val="FFFF00"/>
              </a:solidFill>
              <a:latin typeface="CMG Sans" pitchFamily="2" charset="77"/>
            </a:endParaRPr>
          </a:p>
          <a:p>
            <a:pPr marL="0" indent="0">
              <a:buNone/>
            </a:pPr>
            <a:endParaRPr lang="en-GB" sz="4000" b="1" dirty="0">
              <a:solidFill>
                <a:srgbClr val="FFFF00"/>
              </a:solidFill>
              <a:latin typeface="CMG Sans" pitchFamily="2" charset="77"/>
            </a:endParaRPr>
          </a:p>
          <a:p>
            <a:pPr marL="0" indent="0">
              <a:buNone/>
            </a:pPr>
            <a:endParaRPr lang="en-GB" sz="4000" b="1" dirty="0">
              <a:solidFill>
                <a:srgbClr val="FFFF00"/>
              </a:solidFill>
              <a:latin typeface="CMG Sans" pitchFamily="2" charset="77"/>
            </a:endParaRPr>
          </a:p>
          <a:p>
            <a:pPr marL="0" indent="0">
              <a:buNone/>
            </a:pPr>
            <a:endParaRPr lang="en-GB" sz="4000" b="1" dirty="0">
              <a:solidFill>
                <a:schemeClr val="bg1"/>
              </a:solidFill>
              <a:latin typeface="CMG Sans" pitchFamily="2" charset="77"/>
            </a:endParaRPr>
          </a:p>
          <a:p>
            <a:pPr marL="0" indent="0">
              <a:buNone/>
            </a:pPr>
            <a:endParaRPr lang="en-GB" sz="1600" b="1" dirty="0">
              <a:solidFill>
                <a:schemeClr val="bg1"/>
              </a:solidFill>
              <a:latin typeface="CMG Sans" pitchFamily="2" charset="77"/>
            </a:endParaRPr>
          </a:p>
          <a:p>
            <a:pPr marL="0" lvl="0" indent="0">
              <a:buNone/>
            </a:pPr>
            <a:endParaRPr lang="en-GB" b="1" dirty="0">
              <a:solidFill>
                <a:schemeClr val="bg1"/>
              </a:solidFill>
              <a:latin typeface="CMG Sans" pitchFamily="2" charset="77"/>
            </a:endParaRPr>
          </a:p>
          <a:p>
            <a:pPr marL="0" lvl="0" indent="0">
              <a:buNone/>
            </a:pPr>
            <a:endParaRPr lang="en-GB" sz="2400" b="1" dirty="0">
              <a:solidFill>
                <a:schemeClr val="bg1"/>
              </a:solidFill>
              <a:latin typeface="CMG Sans" pitchFamily="2" charset="77"/>
            </a:endParaRPr>
          </a:p>
          <a:p>
            <a:pPr marL="0" lvl="0" indent="0">
              <a:buNone/>
            </a:pPr>
            <a:endParaRPr lang="en-GB" b="1" dirty="0">
              <a:solidFill>
                <a:schemeClr val="bg1"/>
              </a:solidFill>
              <a:latin typeface="CMG Sans" pitchFamily="2" charset="77"/>
            </a:endParaRPr>
          </a:p>
          <a:p>
            <a:pPr marL="0" lvl="0" indent="0">
              <a:buNone/>
            </a:pPr>
            <a:endParaRPr lang="en-GB" b="1" dirty="0">
              <a:solidFill>
                <a:schemeClr val="bg1"/>
              </a:solidFill>
              <a:latin typeface="CMG Sans" pitchFamily="2" charset="77"/>
            </a:endParaRPr>
          </a:p>
          <a:p>
            <a:pPr marL="0" lvl="0" indent="0">
              <a:buNone/>
            </a:pPr>
            <a:endParaRPr lang="en-GB" b="1" dirty="0">
              <a:solidFill>
                <a:schemeClr val="bg1"/>
              </a:solidFill>
              <a:latin typeface="CMG Sans" pitchFamily="2" charset="77"/>
            </a:endParaRPr>
          </a:p>
          <a:p>
            <a:pPr marL="0" lvl="0" indent="0">
              <a:buNone/>
            </a:pPr>
            <a:endParaRPr lang="en-GB" dirty="0">
              <a:solidFill>
                <a:schemeClr val="bg1"/>
              </a:solidFill>
              <a:latin typeface="CMG Sans Medium" pitchFamily="2" charset="77"/>
            </a:endParaRPr>
          </a:p>
        </p:txBody>
      </p:sp>
    </p:spTree>
    <p:extLst>
      <p:ext uri="{BB962C8B-B14F-4D97-AF65-F5344CB8AC3E}">
        <p14:creationId xmlns:p14="http://schemas.microsoft.com/office/powerpoint/2010/main" val="274761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000" b="1" dirty="0">
                <a:solidFill>
                  <a:srgbClr val="FFFF00"/>
                </a:solidFill>
                <a:latin typeface="CMG Sans" pitchFamily="2" charset="77"/>
              </a:rPr>
              <a:t>Petitioning and Perplexed</a:t>
            </a:r>
            <a:endParaRPr lang="en-GB" sz="4000" b="1" dirty="0">
              <a:solidFill>
                <a:schemeClr val="bg1"/>
              </a:solidFill>
              <a:latin typeface="CMG Sans" pitchFamily="2" charset="77"/>
            </a:endParaRPr>
          </a:p>
          <a:p>
            <a:pPr marL="0" indent="0">
              <a:buNone/>
            </a:pPr>
            <a:endParaRPr lang="en-GB" sz="1600" b="1" dirty="0">
              <a:solidFill>
                <a:schemeClr val="bg1"/>
              </a:solidFill>
              <a:latin typeface="CMG Sans" pitchFamily="2" charset="77"/>
            </a:endParaRPr>
          </a:p>
          <a:p>
            <a:pPr marL="0" lvl="0" indent="0">
              <a:buNone/>
            </a:pPr>
            <a:r>
              <a:rPr lang="en-GB" b="1" dirty="0">
                <a:solidFill>
                  <a:schemeClr val="bg1"/>
                </a:solidFill>
                <a:latin typeface="CMG Sans" pitchFamily="2" charset="77"/>
              </a:rPr>
              <a:t>The Unanswered Prayer</a:t>
            </a:r>
          </a:p>
          <a:p>
            <a:pPr marL="0" lvl="0" indent="0">
              <a:buNone/>
            </a:pPr>
            <a:endParaRPr lang="en-GB" b="1" dirty="0">
              <a:solidFill>
                <a:schemeClr val="bg1"/>
              </a:solidFill>
              <a:latin typeface="CMG Sans" pitchFamily="2" charset="77"/>
            </a:endParaRPr>
          </a:p>
          <a:p>
            <a:pPr marL="0" lvl="0" indent="0">
              <a:buNone/>
            </a:pPr>
            <a:r>
              <a:rPr lang="en-GB" sz="2400" b="1" dirty="0">
                <a:solidFill>
                  <a:schemeClr val="bg1"/>
                </a:solidFill>
                <a:latin typeface="CMG Sans" pitchFamily="2" charset="77"/>
              </a:rPr>
              <a:t>He fell on the ground and prayed that, if it were possible, the hour might pass from him. And he said Abba, Father all things are possible for you. </a:t>
            </a:r>
            <a:r>
              <a:rPr lang="en-GB" sz="2400" b="1" dirty="0">
                <a:solidFill>
                  <a:srgbClr val="FFFF00"/>
                </a:solidFill>
                <a:latin typeface="CMG Sans" pitchFamily="2" charset="77"/>
              </a:rPr>
              <a:t>Remove this cup from me</a:t>
            </a:r>
            <a:r>
              <a:rPr lang="en-GB" sz="2400" b="1" dirty="0">
                <a:solidFill>
                  <a:schemeClr val="bg1"/>
                </a:solidFill>
                <a:latin typeface="CMG Sans" pitchFamily="2" charset="77"/>
              </a:rPr>
              <a:t>. Yet not what I will, but </a:t>
            </a:r>
            <a:r>
              <a:rPr lang="en-GB" sz="2400" b="1" dirty="0">
                <a:solidFill>
                  <a:srgbClr val="FFFF00"/>
                </a:solidFill>
                <a:latin typeface="CMG Sans" pitchFamily="2" charset="77"/>
              </a:rPr>
              <a:t>what you will</a:t>
            </a:r>
            <a:r>
              <a:rPr lang="en-GB" sz="2400" b="1" dirty="0">
                <a:solidFill>
                  <a:schemeClr val="bg1"/>
                </a:solidFill>
                <a:latin typeface="CMG Sans" pitchFamily="2" charset="77"/>
              </a:rPr>
              <a:t>…And again he went away and prayed, saying the same words…And he came the third time…. </a:t>
            </a:r>
          </a:p>
          <a:p>
            <a:pPr marL="0" lvl="0" indent="0">
              <a:buNone/>
            </a:pPr>
            <a:endParaRPr lang="en-GB" sz="2400" b="1" dirty="0">
              <a:solidFill>
                <a:schemeClr val="bg1"/>
              </a:solidFill>
              <a:latin typeface="CMG Sans" pitchFamily="2" charset="77"/>
            </a:endParaRPr>
          </a:p>
          <a:p>
            <a:pPr marL="0" lvl="0" indent="0">
              <a:buNone/>
            </a:pPr>
            <a:r>
              <a:rPr lang="en-GB" sz="1800" b="1" dirty="0">
                <a:solidFill>
                  <a:schemeClr val="bg1"/>
                </a:solidFill>
                <a:latin typeface="CMG Sans" pitchFamily="2" charset="77"/>
              </a:rPr>
              <a:t>Mark 14:36-41 ESV</a:t>
            </a:r>
          </a:p>
          <a:p>
            <a:pPr marL="0" lvl="0" indent="0">
              <a:buNone/>
            </a:pPr>
            <a:endParaRPr lang="en-GB" b="1" dirty="0">
              <a:solidFill>
                <a:schemeClr val="bg1"/>
              </a:solidFill>
              <a:latin typeface="CMG Sans" pitchFamily="2" charset="77"/>
            </a:endParaRPr>
          </a:p>
          <a:p>
            <a:pPr marL="0" lvl="0" indent="0">
              <a:buNone/>
            </a:pPr>
            <a:endParaRPr lang="en-GB" b="1" dirty="0">
              <a:solidFill>
                <a:schemeClr val="bg1"/>
              </a:solidFill>
              <a:latin typeface="CMG Sans" pitchFamily="2" charset="77"/>
            </a:endParaRPr>
          </a:p>
          <a:p>
            <a:pPr marL="0" lvl="0" indent="0">
              <a:buNone/>
            </a:pPr>
            <a:endParaRPr lang="en-GB" b="1" dirty="0">
              <a:solidFill>
                <a:schemeClr val="bg1"/>
              </a:solidFill>
              <a:latin typeface="CMG Sans" pitchFamily="2" charset="77"/>
            </a:endParaRPr>
          </a:p>
          <a:p>
            <a:pPr marL="0" lvl="0" indent="0">
              <a:buNone/>
            </a:pPr>
            <a:endParaRPr lang="en-GB" dirty="0">
              <a:solidFill>
                <a:schemeClr val="bg1"/>
              </a:solidFill>
              <a:latin typeface="CMG Sans Medium" pitchFamily="2" charset="77"/>
            </a:endParaRPr>
          </a:p>
        </p:txBody>
      </p:sp>
    </p:spTree>
    <p:extLst>
      <p:ext uri="{BB962C8B-B14F-4D97-AF65-F5344CB8AC3E}">
        <p14:creationId xmlns:p14="http://schemas.microsoft.com/office/powerpoint/2010/main" val="3129566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endParaRPr lang="en-GB" sz="1600" b="1" dirty="0">
              <a:solidFill>
                <a:schemeClr val="bg1"/>
              </a:solidFill>
              <a:latin typeface="CMG Sans" pitchFamily="2" charset="77"/>
            </a:endParaRPr>
          </a:p>
          <a:p>
            <a:pPr marL="0" lvl="0" indent="0">
              <a:buNone/>
            </a:pPr>
            <a:endParaRPr lang="en-GB" sz="2400" b="1" dirty="0">
              <a:solidFill>
                <a:schemeClr val="bg1"/>
              </a:solidFill>
              <a:latin typeface="CMG Sans" pitchFamily="2" charset="77"/>
            </a:endParaRPr>
          </a:p>
          <a:p>
            <a:pPr marL="0" lvl="0" indent="0">
              <a:buNone/>
            </a:pPr>
            <a:r>
              <a:rPr lang="en-GB" sz="2400" b="1" dirty="0">
                <a:solidFill>
                  <a:srgbClr val="FFFF00"/>
                </a:solidFill>
                <a:latin typeface="CMG Sans" pitchFamily="2" charset="77"/>
              </a:rPr>
              <a:t>A</a:t>
            </a:r>
            <a:r>
              <a:rPr lang="en-GB" sz="2400" b="1" dirty="0">
                <a:solidFill>
                  <a:schemeClr val="bg1"/>
                </a:solidFill>
                <a:latin typeface="CMG Sans" pitchFamily="2" charset="77"/>
              </a:rPr>
              <a:t>sk, and it will be given to you; </a:t>
            </a:r>
            <a:r>
              <a:rPr lang="en-GB" sz="2400" b="1" dirty="0">
                <a:solidFill>
                  <a:srgbClr val="FFFF00"/>
                </a:solidFill>
                <a:latin typeface="CMG Sans" pitchFamily="2" charset="77"/>
              </a:rPr>
              <a:t>S</a:t>
            </a:r>
            <a:r>
              <a:rPr lang="en-GB" sz="2400" b="1" dirty="0">
                <a:solidFill>
                  <a:schemeClr val="bg1"/>
                </a:solidFill>
                <a:latin typeface="CMG Sans" pitchFamily="2" charset="77"/>
              </a:rPr>
              <a:t>eek, and you will find; </a:t>
            </a:r>
            <a:r>
              <a:rPr lang="en-GB" sz="2400" b="1" dirty="0">
                <a:solidFill>
                  <a:srgbClr val="FFFF00"/>
                </a:solidFill>
                <a:latin typeface="CMG Sans" pitchFamily="2" charset="77"/>
              </a:rPr>
              <a:t>K</a:t>
            </a:r>
            <a:r>
              <a:rPr lang="en-GB" sz="2400" b="1" dirty="0">
                <a:solidFill>
                  <a:schemeClr val="bg1"/>
                </a:solidFill>
                <a:latin typeface="CMG Sans" pitchFamily="2" charset="77"/>
              </a:rPr>
              <a:t>nock and it will be opened to you. For </a:t>
            </a:r>
            <a:r>
              <a:rPr lang="en-GB" sz="2400" b="1" dirty="0">
                <a:solidFill>
                  <a:srgbClr val="FFFF00"/>
                </a:solidFill>
                <a:latin typeface="CMG Sans" pitchFamily="2" charset="77"/>
              </a:rPr>
              <a:t>everyone who asks receives</a:t>
            </a:r>
            <a:r>
              <a:rPr lang="en-GB" sz="2400" b="1" dirty="0">
                <a:solidFill>
                  <a:schemeClr val="bg1"/>
                </a:solidFill>
                <a:latin typeface="CMG Sans" pitchFamily="2" charset="77"/>
              </a:rPr>
              <a:t>, and </a:t>
            </a:r>
            <a:r>
              <a:rPr lang="en-GB" sz="2400" b="1" dirty="0">
                <a:solidFill>
                  <a:srgbClr val="FFFF00"/>
                </a:solidFill>
                <a:latin typeface="CMG Sans" pitchFamily="2" charset="77"/>
              </a:rPr>
              <a:t>the one who seeks finds</a:t>
            </a:r>
            <a:r>
              <a:rPr lang="en-GB" sz="2400" b="1" dirty="0">
                <a:solidFill>
                  <a:schemeClr val="bg1"/>
                </a:solidFill>
                <a:latin typeface="CMG Sans" pitchFamily="2" charset="77"/>
              </a:rPr>
              <a:t>, and </a:t>
            </a:r>
            <a:r>
              <a:rPr lang="en-GB" sz="2400" b="1" dirty="0">
                <a:solidFill>
                  <a:srgbClr val="FFFF00"/>
                </a:solidFill>
                <a:latin typeface="CMG Sans" pitchFamily="2" charset="77"/>
              </a:rPr>
              <a:t>to the one who knocks it will be opened</a:t>
            </a:r>
            <a:r>
              <a:rPr lang="en-GB" sz="2400" b="1" dirty="0">
                <a:solidFill>
                  <a:schemeClr val="bg1"/>
                </a:solidFill>
                <a:latin typeface="CMG Sans" pitchFamily="2" charset="77"/>
              </a:rPr>
              <a:t>. </a:t>
            </a:r>
          </a:p>
          <a:p>
            <a:pPr marL="0" lvl="0" indent="0">
              <a:buNone/>
            </a:pPr>
            <a:r>
              <a:rPr lang="en-GB" sz="1800" dirty="0">
                <a:solidFill>
                  <a:schemeClr val="bg1"/>
                </a:solidFill>
                <a:latin typeface="CMG Sans" pitchFamily="2" charset="77"/>
              </a:rPr>
              <a:t>Matt 7:7-8 ESV</a:t>
            </a:r>
          </a:p>
          <a:p>
            <a:pPr marL="0" lvl="0" indent="0">
              <a:buNone/>
            </a:pPr>
            <a:endParaRPr lang="en-GB" sz="2400" b="1" dirty="0">
              <a:solidFill>
                <a:schemeClr val="bg1"/>
              </a:solidFill>
              <a:latin typeface="CMG Sans" pitchFamily="2" charset="77"/>
            </a:endParaRPr>
          </a:p>
          <a:p>
            <a:pPr marL="0" lvl="0" indent="0">
              <a:buNone/>
            </a:pPr>
            <a:r>
              <a:rPr lang="en-GB" sz="2400" b="1" dirty="0">
                <a:solidFill>
                  <a:schemeClr val="bg1"/>
                </a:solidFill>
                <a:latin typeface="CMG Sans" pitchFamily="2" charset="77"/>
              </a:rPr>
              <a:t>Or which one of you if his son asks him for bread, will give him a stone? Or if he asks for a fish will give him a serpent? If you then, who are evil know how to give good gifts to your children </a:t>
            </a:r>
            <a:r>
              <a:rPr lang="en-GB" sz="2400" b="1" dirty="0">
                <a:solidFill>
                  <a:srgbClr val="FFFF00"/>
                </a:solidFill>
                <a:latin typeface="CMG Sans" pitchFamily="2" charset="77"/>
              </a:rPr>
              <a:t>how much more will</a:t>
            </a:r>
            <a:r>
              <a:rPr lang="en-GB" sz="2400" b="1" dirty="0">
                <a:solidFill>
                  <a:schemeClr val="bg1"/>
                </a:solidFill>
                <a:latin typeface="CMG Sans" pitchFamily="2" charset="77"/>
              </a:rPr>
              <a:t> </a:t>
            </a:r>
            <a:r>
              <a:rPr lang="en-GB" sz="2400" b="1" dirty="0">
                <a:solidFill>
                  <a:srgbClr val="FFFF00"/>
                </a:solidFill>
                <a:latin typeface="CMG Sans" pitchFamily="2" charset="77"/>
              </a:rPr>
              <a:t>your Father who is in heaven give</a:t>
            </a:r>
            <a:r>
              <a:rPr lang="en-GB" sz="2400" b="1" dirty="0">
                <a:solidFill>
                  <a:schemeClr val="bg1"/>
                </a:solidFill>
                <a:latin typeface="CMG Sans" pitchFamily="2" charset="77"/>
              </a:rPr>
              <a:t> </a:t>
            </a:r>
            <a:r>
              <a:rPr lang="en-GB" sz="2400" b="1" dirty="0">
                <a:solidFill>
                  <a:srgbClr val="FFFF00"/>
                </a:solidFill>
                <a:latin typeface="CMG Sans" pitchFamily="2" charset="77"/>
              </a:rPr>
              <a:t>good things to those who ask him</a:t>
            </a:r>
            <a:r>
              <a:rPr lang="en-GB" sz="2400" b="1" dirty="0">
                <a:solidFill>
                  <a:schemeClr val="bg1"/>
                </a:solidFill>
                <a:latin typeface="CMG Sans" pitchFamily="2" charset="77"/>
              </a:rPr>
              <a:t>!</a:t>
            </a:r>
          </a:p>
          <a:p>
            <a:pPr marL="0" lvl="0" indent="0">
              <a:buNone/>
            </a:pPr>
            <a:r>
              <a:rPr lang="en-GB" sz="1800" dirty="0">
                <a:solidFill>
                  <a:schemeClr val="bg1"/>
                </a:solidFill>
                <a:latin typeface="CMG Sans" pitchFamily="2" charset="77"/>
              </a:rPr>
              <a:t>Matt 7:9-11 ESV</a:t>
            </a:r>
          </a:p>
          <a:p>
            <a:pPr marL="0" lvl="0" indent="0">
              <a:buNone/>
            </a:pPr>
            <a:endParaRPr lang="en-GB" sz="2400" b="1" dirty="0">
              <a:solidFill>
                <a:schemeClr val="bg1"/>
              </a:solidFill>
              <a:latin typeface="CMG Sans" pitchFamily="2" charset="77"/>
            </a:endParaRPr>
          </a:p>
          <a:p>
            <a:pPr marL="0" lvl="0" indent="0">
              <a:buNone/>
            </a:pPr>
            <a:endParaRPr lang="en-GB" sz="2400" b="1" dirty="0">
              <a:solidFill>
                <a:schemeClr val="bg1"/>
              </a:solidFill>
              <a:latin typeface="CMG Sans" pitchFamily="2" charset="77"/>
            </a:endParaRPr>
          </a:p>
          <a:p>
            <a:pPr marL="0" lvl="0" indent="0">
              <a:buNone/>
            </a:pPr>
            <a:endParaRPr lang="en-GB" b="1" dirty="0">
              <a:solidFill>
                <a:schemeClr val="bg1"/>
              </a:solidFill>
              <a:latin typeface="CMG Sans" pitchFamily="2" charset="77"/>
            </a:endParaRPr>
          </a:p>
          <a:p>
            <a:pPr marL="0" lvl="0" indent="0">
              <a:buNone/>
            </a:pPr>
            <a:endParaRPr lang="en-GB" b="1" dirty="0">
              <a:solidFill>
                <a:schemeClr val="bg1"/>
              </a:solidFill>
              <a:latin typeface="CMG Sans" pitchFamily="2" charset="77"/>
            </a:endParaRPr>
          </a:p>
          <a:p>
            <a:pPr marL="0" lvl="0" indent="0">
              <a:buNone/>
            </a:pPr>
            <a:endParaRPr lang="en-GB" b="1" dirty="0">
              <a:solidFill>
                <a:schemeClr val="bg1"/>
              </a:solidFill>
              <a:latin typeface="CMG Sans" pitchFamily="2" charset="77"/>
            </a:endParaRPr>
          </a:p>
          <a:p>
            <a:pPr marL="0" lvl="0" indent="0">
              <a:buNone/>
            </a:pPr>
            <a:endParaRPr lang="en-GB" dirty="0">
              <a:solidFill>
                <a:schemeClr val="bg1"/>
              </a:solidFill>
              <a:latin typeface="CMG Sans Medium" pitchFamily="2" charset="77"/>
            </a:endParaRPr>
          </a:p>
        </p:txBody>
      </p:sp>
    </p:spTree>
    <p:extLst>
      <p:ext uri="{BB962C8B-B14F-4D97-AF65-F5344CB8AC3E}">
        <p14:creationId xmlns:p14="http://schemas.microsoft.com/office/powerpoint/2010/main" val="1725760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169769-DD2E-F74E-AEE4-E43EDEAD5FC2}"/>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881698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10FB87B-A289-8B4F-9623-1DD5B6D71FDF}"/>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318042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000" b="1" dirty="0">
                <a:solidFill>
                  <a:srgbClr val="FFFF00"/>
                </a:solidFill>
                <a:latin typeface="CMG Sans" pitchFamily="2" charset="77"/>
              </a:rPr>
              <a:t>Petitioning </a:t>
            </a:r>
            <a:r>
              <a:rPr lang="en-GB" sz="4000" b="1" dirty="0">
                <a:solidFill>
                  <a:schemeClr val="bg1"/>
                </a:solidFill>
                <a:latin typeface="CMG Sans" pitchFamily="2" charset="77"/>
              </a:rPr>
              <a:t>in Prayer </a:t>
            </a:r>
          </a:p>
          <a:p>
            <a:pPr marL="0" indent="0">
              <a:buNone/>
            </a:pPr>
            <a:endParaRPr lang="en-GB" sz="1600" b="1" dirty="0">
              <a:solidFill>
                <a:schemeClr val="bg1"/>
              </a:solidFill>
              <a:latin typeface="CMG Sans" pitchFamily="2" charset="77"/>
            </a:endParaRPr>
          </a:p>
          <a:p>
            <a:pPr lvl="0">
              <a:buFont typeface="Wingdings" pitchFamily="2" charset="2"/>
              <a:buChar char="Ø"/>
            </a:pPr>
            <a:r>
              <a:rPr lang="en-GB" b="1" dirty="0">
                <a:solidFill>
                  <a:schemeClr val="bg1"/>
                </a:solidFill>
                <a:latin typeface="CMG Sans" pitchFamily="2" charset="77"/>
              </a:rPr>
              <a:t>The Invitation: </a:t>
            </a:r>
            <a:r>
              <a:rPr lang="en-GB" b="1" i="1" dirty="0">
                <a:solidFill>
                  <a:schemeClr val="bg1"/>
                </a:solidFill>
                <a:latin typeface="CMG Sans" pitchFamily="2" charset="77"/>
              </a:rPr>
              <a:t>“</a:t>
            </a:r>
            <a:r>
              <a:rPr lang="en-GB" b="1" i="1" dirty="0">
                <a:solidFill>
                  <a:srgbClr val="FFFF00"/>
                </a:solidFill>
                <a:latin typeface="CMG Sans" pitchFamily="2" charset="77"/>
              </a:rPr>
              <a:t>A</a:t>
            </a:r>
            <a:r>
              <a:rPr lang="en-GB" b="1" i="1" dirty="0">
                <a:solidFill>
                  <a:schemeClr val="bg1"/>
                </a:solidFill>
                <a:latin typeface="CMG Sans" pitchFamily="2" charset="77"/>
              </a:rPr>
              <a:t>sk, </a:t>
            </a:r>
            <a:r>
              <a:rPr lang="en-GB" b="1" i="1" dirty="0">
                <a:solidFill>
                  <a:srgbClr val="FFFF00"/>
                </a:solidFill>
                <a:latin typeface="CMG Sans" pitchFamily="2" charset="77"/>
              </a:rPr>
              <a:t>S</a:t>
            </a:r>
            <a:r>
              <a:rPr lang="en-GB" b="1" i="1" dirty="0">
                <a:solidFill>
                  <a:schemeClr val="bg1"/>
                </a:solidFill>
                <a:latin typeface="CMG Sans" pitchFamily="2" charset="77"/>
              </a:rPr>
              <a:t>eek, </a:t>
            </a:r>
            <a:r>
              <a:rPr lang="en-GB" b="1" i="1" dirty="0">
                <a:solidFill>
                  <a:srgbClr val="FFFF00"/>
                </a:solidFill>
                <a:latin typeface="CMG Sans" pitchFamily="2" charset="77"/>
              </a:rPr>
              <a:t>K</a:t>
            </a:r>
            <a:r>
              <a:rPr lang="en-GB" b="1" i="1" dirty="0">
                <a:solidFill>
                  <a:schemeClr val="bg1"/>
                </a:solidFill>
                <a:latin typeface="CMG Sans" pitchFamily="2" charset="77"/>
              </a:rPr>
              <a:t>nock” </a:t>
            </a:r>
            <a:endParaRPr lang="en-GB" b="1" dirty="0">
              <a:solidFill>
                <a:schemeClr val="bg1"/>
              </a:solidFill>
              <a:latin typeface="CMG Sans" pitchFamily="2" charset="77"/>
            </a:endParaRPr>
          </a:p>
          <a:p>
            <a:pPr lvl="0">
              <a:buFont typeface="Wingdings" pitchFamily="2" charset="2"/>
              <a:buChar char="Ø"/>
            </a:pPr>
            <a:r>
              <a:rPr lang="en-GB" b="1" dirty="0">
                <a:solidFill>
                  <a:srgbClr val="FFFF00"/>
                </a:solidFill>
                <a:latin typeface="CMG Sans" pitchFamily="2" charset="77"/>
              </a:rPr>
              <a:t>How</a:t>
            </a:r>
            <a:r>
              <a:rPr lang="en-GB" b="1" dirty="0">
                <a:solidFill>
                  <a:schemeClr val="bg1"/>
                </a:solidFill>
                <a:latin typeface="CMG Sans" pitchFamily="2" charset="77"/>
              </a:rPr>
              <a:t>, </a:t>
            </a:r>
            <a:r>
              <a:rPr lang="en-GB" b="1" dirty="0">
                <a:solidFill>
                  <a:srgbClr val="FFFF00"/>
                </a:solidFill>
                <a:latin typeface="CMG Sans" pitchFamily="2" charset="77"/>
              </a:rPr>
              <a:t>Who</a:t>
            </a:r>
            <a:r>
              <a:rPr lang="en-GB" b="1" dirty="0">
                <a:solidFill>
                  <a:schemeClr val="bg1"/>
                </a:solidFill>
                <a:latin typeface="CMG Sans" pitchFamily="2" charset="77"/>
              </a:rPr>
              <a:t> and </a:t>
            </a:r>
            <a:r>
              <a:rPr lang="en-GB" b="1" dirty="0">
                <a:solidFill>
                  <a:srgbClr val="FFFF00"/>
                </a:solidFill>
                <a:latin typeface="CMG Sans" pitchFamily="2" charset="77"/>
              </a:rPr>
              <a:t>What</a:t>
            </a:r>
            <a:r>
              <a:rPr lang="en-GB" b="1" dirty="0">
                <a:solidFill>
                  <a:schemeClr val="bg1"/>
                </a:solidFill>
                <a:latin typeface="CMG Sans" pitchFamily="2" charset="77"/>
              </a:rPr>
              <a:t> we ask</a:t>
            </a:r>
          </a:p>
          <a:p>
            <a:pPr lvl="0">
              <a:buFont typeface="Wingdings" pitchFamily="2" charset="2"/>
              <a:buChar char="Ø"/>
            </a:pPr>
            <a:endParaRPr lang="en-GB" b="1" dirty="0">
              <a:solidFill>
                <a:schemeClr val="bg1"/>
              </a:solidFill>
              <a:latin typeface="CMG Sans" pitchFamily="2" charset="77"/>
            </a:endParaRPr>
          </a:p>
          <a:p>
            <a:pPr lvl="0">
              <a:buFont typeface="Wingdings" pitchFamily="2" charset="2"/>
              <a:buChar char="Ø"/>
            </a:pPr>
            <a:r>
              <a:rPr lang="en-GB" b="1" dirty="0">
                <a:solidFill>
                  <a:schemeClr val="bg1"/>
                </a:solidFill>
                <a:latin typeface="CMG Sans" pitchFamily="2" charset="77"/>
              </a:rPr>
              <a:t>Mystery: </a:t>
            </a:r>
            <a:r>
              <a:rPr lang="en-GB" b="1" dirty="0">
                <a:solidFill>
                  <a:srgbClr val="FFFF00"/>
                </a:solidFill>
                <a:latin typeface="CMG Sans" pitchFamily="2" charset="77"/>
              </a:rPr>
              <a:t>Why</a:t>
            </a:r>
            <a:r>
              <a:rPr lang="en-GB" b="1" dirty="0">
                <a:solidFill>
                  <a:schemeClr val="bg1"/>
                </a:solidFill>
                <a:latin typeface="CMG Sans" pitchFamily="2" charset="77"/>
              </a:rPr>
              <a:t> we ask </a:t>
            </a:r>
          </a:p>
          <a:p>
            <a:pPr lvl="0">
              <a:buFont typeface="Wingdings" pitchFamily="2" charset="2"/>
              <a:buChar char="Ø"/>
            </a:pPr>
            <a:r>
              <a:rPr lang="en-GB" b="1" dirty="0">
                <a:solidFill>
                  <a:srgbClr val="FFFF00"/>
                </a:solidFill>
                <a:latin typeface="CMG Sans" pitchFamily="2" charset="77"/>
              </a:rPr>
              <a:t>Unanswered prayer?</a:t>
            </a:r>
            <a:endParaRPr lang="en-GB" b="1" dirty="0">
              <a:solidFill>
                <a:schemeClr val="bg1"/>
              </a:solidFill>
              <a:latin typeface="CMG Sans" pitchFamily="2" charset="77"/>
            </a:endParaRPr>
          </a:p>
          <a:p>
            <a:pPr lvl="0">
              <a:buFont typeface="Wingdings" pitchFamily="2" charset="2"/>
              <a:buChar char="Ø"/>
            </a:pPr>
            <a:endParaRPr lang="en-GB" b="1" dirty="0">
              <a:solidFill>
                <a:schemeClr val="bg1"/>
              </a:solidFill>
              <a:latin typeface="CMG Sans" pitchFamily="2" charset="77"/>
            </a:endParaRPr>
          </a:p>
          <a:p>
            <a:pPr lvl="0">
              <a:buFont typeface="Wingdings" pitchFamily="2" charset="2"/>
              <a:buChar char="Ø"/>
            </a:pPr>
            <a:r>
              <a:rPr lang="en-GB" b="1" dirty="0">
                <a:solidFill>
                  <a:schemeClr val="bg1"/>
                </a:solidFill>
                <a:latin typeface="CMG Sans" pitchFamily="2" charset="77"/>
              </a:rPr>
              <a:t>Petitioning and Perplexed</a:t>
            </a:r>
          </a:p>
          <a:p>
            <a:pPr lvl="0">
              <a:buFont typeface="Wingdings" pitchFamily="2" charset="2"/>
              <a:buChar char="Ø"/>
            </a:pPr>
            <a:endParaRPr lang="en-GB" b="1" dirty="0">
              <a:solidFill>
                <a:srgbClr val="FFFF00"/>
              </a:solidFill>
              <a:latin typeface="CMG Sans" pitchFamily="2" charset="77"/>
            </a:endParaRPr>
          </a:p>
          <a:p>
            <a:pPr lvl="0">
              <a:buFont typeface="Wingdings" pitchFamily="2" charset="2"/>
              <a:buChar char="Ø"/>
            </a:pPr>
            <a:endParaRPr lang="en-GB" b="1" dirty="0">
              <a:solidFill>
                <a:schemeClr val="bg1"/>
              </a:solidFill>
              <a:latin typeface="CMG Sans" pitchFamily="2" charset="77"/>
            </a:endParaRPr>
          </a:p>
          <a:p>
            <a:pPr lvl="0">
              <a:buFont typeface="Wingdings" pitchFamily="2" charset="2"/>
              <a:buChar char="Ø"/>
            </a:pPr>
            <a:endParaRPr lang="en-GB" b="1" dirty="0">
              <a:solidFill>
                <a:schemeClr val="bg1"/>
              </a:solidFill>
              <a:latin typeface="CMG Sans" pitchFamily="2" charset="77"/>
            </a:endParaRPr>
          </a:p>
          <a:p>
            <a:pPr lvl="0">
              <a:buFont typeface="Wingdings" pitchFamily="2" charset="2"/>
              <a:buChar char="Ø"/>
            </a:pPr>
            <a:endParaRPr lang="en-GB" b="1" dirty="0">
              <a:solidFill>
                <a:schemeClr val="bg1"/>
              </a:solidFill>
              <a:latin typeface="CMG Sans" pitchFamily="2" charset="77"/>
            </a:endParaRPr>
          </a:p>
          <a:p>
            <a:pPr lvl="0">
              <a:buFont typeface="Wingdings" pitchFamily="2" charset="2"/>
              <a:buChar char="Ø"/>
            </a:pPr>
            <a:endParaRPr lang="en-GB" dirty="0">
              <a:solidFill>
                <a:schemeClr val="bg1"/>
              </a:solidFill>
              <a:latin typeface="CMG Sans Medium" pitchFamily="2" charset="77"/>
            </a:endParaRPr>
          </a:p>
        </p:txBody>
      </p:sp>
    </p:spTree>
    <p:extLst>
      <p:ext uri="{BB962C8B-B14F-4D97-AF65-F5344CB8AC3E}">
        <p14:creationId xmlns:p14="http://schemas.microsoft.com/office/powerpoint/2010/main" val="2666633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000" b="1" i="0" u="none" strike="noStrike" kern="1200" cap="none" spc="0" normalizeH="0" baseline="0" noProof="0" dirty="0">
                <a:ln>
                  <a:noFill/>
                </a:ln>
                <a:solidFill>
                  <a:srgbClr val="FFFF00"/>
                </a:solidFill>
                <a:effectLst/>
                <a:uLnTx/>
                <a:uFillTx/>
                <a:latin typeface="CMG Sans" pitchFamily="2" charset="77"/>
                <a:ea typeface="+mn-ea"/>
                <a:cs typeface="+mn-cs"/>
              </a:rPr>
              <a:t>Petitioning </a:t>
            </a:r>
            <a:r>
              <a:rPr kumimoji="0" lang="en-GB" sz="4000" b="1" i="0" u="none" strike="noStrike" kern="1200" cap="none" spc="0" normalizeH="0" baseline="0" noProof="0" dirty="0">
                <a:ln>
                  <a:noFill/>
                </a:ln>
                <a:solidFill>
                  <a:schemeClr val="bg1"/>
                </a:solidFill>
                <a:effectLst/>
                <a:uLnTx/>
                <a:uFillTx/>
                <a:latin typeface="CMG Sans" pitchFamily="2" charset="77"/>
                <a:ea typeface="+mn-ea"/>
                <a:cs typeface="+mn-cs"/>
              </a:rPr>
              <a:t>in Prayer</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sz="4000" b="1" dirty="0">
              <a:solidFill>
                <a:schemeClr val="bg1"/>
              </a:solidFill>
              <a:latin typeface="CMG Sans" pitchFamily="2" charset="77"/>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sz="2400" b="1" dirty="0">
              <a:solidFill>
                <a:schemeClr val="bg1"/>
              </a:solidFill>
              <a:latin typeface="CMG Sans" pitchFamily="2" charset="77"/>
            </a:endParaRPr>
          </a:p>
          <a:p>
            <a:pPr marL="0" indent="0">
              <a:buNone/>
            </a:pPr>
            <a:endParaRPr lang="en-GB" sz="2400" b="1" dirty="0">
              <a:solidFill>
                <a:schemeClr val="bg1"/>
              </a:solidFill>
              <a:latin typeface="CMG Sans" pitchFamily="2" charset="77"/>
            </a:endParaRPr>
          </a:p>
          <a:p>
            <a:pPr marL="0" indent="0">
              <a:buNone/>
            </a:pPr>
            <a:r>
              <a:rPr lang="en-GB" sz="2400" b="1" dirty="0">
                <a:solidFill>
                  <a:schemeClr val="bg1"/>
                </a:solidFill>
                <a:latin typeface="CMG Sans" pitchFamily="2" charset="77"/>
              </a:rPr>
              <a:t>“because of his impudence he will rise and give him whatever he needs”.</a:t>
            </a:r>
          </a:p>
          <a:p>
            <a:pPr marL="0" indent="0">
              <a:buNone/>
            </a:pPr>
            <a:r>
              <a:rPr lang="en-GB" sz="1800" dirty="0">
                <a:solidFill>
                  <a:schemeClr val="bg1"/>
                </a:solidFill>
                <a:latin typeface="CMG Sans" pitchFamily="2" charset="77"/>
              </a:rPr>
              <a:t>Luke 11:8</a:t>
            </a:r>
          </a:p>
          <a:p>
            <a:pPr marL="0" indent="0">
              <a:buNone/>
            </a:pPr>
            <a:endParaRPr lang="en-GB" sz="2400" b="1" dirty="0">
              <a:solidFill>
                <a:schemeClr val="bg1"/>
              </a:solidFill>
              <a:latin typeface="CMG Sans" pitchFamily="2" charset="77"/>
            </a:endParaRPr>
          </a:p>
          <a:p>
            <a:pPr marL="0" indent="0">
              <a:buNone/>
            </a:pPr>
            <a:endParaRPr lang="en-GB" sz="2400" b="1" dirty="0">
              <a:solidFill>
                <a:schemeClr val="bg1"/>
              </a:solidFill>
              <a:latin typeface="CMG Sans" pitchFamily="2" charset="77"/>
            </a:endParaRPr>
          </a:p>
          <a:p>
            <a:pPr marL="0" indent="0">
              <a:buNone/>
            </a:pPr>
            <a:endParaRPr lang="en-GB" sz="2400" b="1" dirty="0">
              <a:solidFill>
                <a:schemeClr val="bg1"/>
              </a:solidFill>
              <a:latin typeface="CMG Sans" pitchFamily="2" charset="77"/>
            </a:endParaRPr>
          </a:p>
          <a:p>
            <a:pPr marL="0" indent="0">
              <a:buNone/>
            </a:pPr>
            <a:endParaRPr lang="en-GB" sz="2400" dirty="0">
              <a:solidFill>
                <a:schemeClr val="bg1"/>
              </a:solidFill>
              <a:latin typeface="CMG Sans Medium" pitchFamily="2" charset="77"/>
            </a:endParaRPr>
          </a:p>
        </p:txBody>
      </p:sp>
    </p:spTree>
    <p:extLst>
      <p:ext uri="{BB962C8B-B14F-4D97-AF65-F5344CB8AC3E}">
        <p14:creationId xmlns:p14="http://schemas.microsoft.com/office/powerpoint/2010/main" val="3893016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000" b="1" dirty="0">
                <a:solidFill>
                  <a:srgbClr val="FFFF00"/>
                </a:solidFill>
                <a:latin typeface="CMG Sans" pitchFamily="2" charset="77"/>
              </a:rPr>
              <a:t>Petitioning</a:t>
            </a:r>
            <a:r>
              <a:rPr lang="en-GB" sz="4000" b="1" dirty="0">
                <a:solidFill>
                  <a:schemeClr val="bg1"/>
                </a:solidFill>
                <a:latin typeface="CMG Sans" pitchFamily="2" charset="77"/>
              </a:rPr>
              <a:t> – Jesus’ Invitation to </a:t>
            </a:r>
            <a:r>
              <a:rPr lang="en-GB" sz="4000" b="1" dirty="0">
                <a:solidFill>
                  <a:srgbClr val="FFFF00"/>
                </a:solidFill>
                <a:latin typeface="CMG Sans" pitchFamily="2" charset="77"/>
              </a:rPr>
              <a:t>A-S-K</a:t>
            </a:r>
          </a:p>
          <a:p>
            <a:pPr marL="0" indent="0">
              <a:buNone/>
            </a:pPr>
            <a:endParaRPr lang="en-GB" sz="1600" dirty="0">
              <a:solidFill>
                <a:schemeClr val="bg1"/>
              </a:solidFill>
              <a:latin typeface="CMG Sans Medium" pitchFamily="2" charset="77"/>
            </a:endParaRPr>
          </a:p>
          <a:p>
            <a:pPr marL="0" lvl="0" indent="0">
              <a:buNone/>
            </a:pPr>
            <a:r>
              <a:rPr lang="en-GB" sz="2400" b="1" dirty="0">
                <a:solidFill>
                  <a:srgbClr val="FFFF00"/>
                </a:solidFill>
                <a:latin typeface="CMG Sans" pitchFamily="2" charset="77"/>
              </a:rPr>
              <a:t>A</a:t>
            </a:r>
            <a:r>
              <a:rPr lang="en-GB" sz="2400" b="1" dirty="0">
                <a:solidFill>
                  <a:schemeClr val="bg1"/>
                </a:solidFill>
                <a:latin typeface="CMG Sans" pitchFamily="2" charset="77"/>
              </a:rPr>
              <a:t>sk, and it will be given to you; </a:t>
            </a:r>
            <a:r>
              <a:rPr lang="en-GB" sz="2400" b="1" dirty="0">
                <a:solidFill>
                  <a:srgbClr val="FFFF00"/>
                </a:solidFill>
                <a:latin typeface="CMG Sans" pitchFamily="2" charset="77"/>
              </a:rPr>
              <a:t>S</a:t>
            </a:r>
            <a:r>
              <a:rPr lang="en-GB" sz="2400" b="1" dirty="0">
                <a:solidFill>
                  <a:schemeClr val="bg1"/>
                </a:solidFill>
                <a:latin typeface="CMG Sans" pitchFamily="2" charset="77"/>
              </a:rPr>
              <a:t>eek, and you will find; </a:t>
            </a:r>
            <a:r>
              <a:rPr lang="en-GB" sz="2400" b="1" dirty="0">
                <a:solidFill>
                  <a:srgbClr val="FFFF00"/>
                </a:solidFill>
                <a:latin typeface="CMG Sans" pitchFamily="2" charset="77"/>
              </a:rPr>
              <a:t>K</a:t>
            </a:r>
            <a:r>
              <a:rPr lang="en-GB" sz="2400" b="1" dirty="0">
                <a:solidFill>
                  <a:schemeClr val="bg1"/>
                </a:solidFill>
                <a:latin typeface="CMG Sans" pitchFamily="2" charset="77"/>
              </a:rPr>
              <a:t>nock and it will be opened to you. For </a:t>
            </a:r>
            <a:r>
              <a:rPr lang="en-GB" sz="2400" b="1" dirty="0">
                <a:solidFill>
                  <a:srgbClr val="FFFF00"/>
                </a:solidFill>
                <a:latin typeface="CMG Sans" pitchFamily="2" charset="77"/>
              </a:rPr>
              <a:t>everyone who asks receives</a:t>
            </a:r>
            <a:r>
              <a:rPr lang="en-GB" sz="2400" b="1" dirty="0">
                <a:solidFill>
                  <a:schemeClr val="bg1"/>
                </a:solidFill>
                <a:latin typeface="CMG Sans" pitchFamily="2" charset="77"/>
              </a:rPr>
              <a:t>, and </a:t>
            </a:r>
            <a:r>
              <a:rPr lang="en-GB" sz="2400" b="1" dirty="0">
                <a:solidFill>
                  <a:srgbClr val="FFFF00"/>
                </a:solidFill>
                <a:latin typeface="CMG Sans" pitchFamily="2" charset="77"/>
              </a:rPr>
              <a:t>the one who seeks finds</a:t>
            </a:r>
            <a:r>
              <a:rPr lang="en-GB" sz="2400" b="1" dirty="0">
                <a:solidFill>
                  <a:schemeClr val="bg1"/>
                </a:solidFill>
                <a:latin typeface="CMG Sans" pitchFamily="2" charset="77"/>
              </a:rPr>
              <a:t>, and </a:t>
            </a:r>
            <a:r>
              <a:rPr lang="en-GB" sz="2400" b="1" dirty="0">
                <a:solidFill>
                  <a:srgbClr val="FFFF00"/>
                </a:solidFill>
                <a:latin typeface="CMG Sans" pitchFamily="2" charset="77"/>
              </a:rPr>
              <a:t>to the one who knocks it will be opened</a:t>
            </a:r>
            <a:r>
              <a:rPr lang="en-GB" sz="2400" b="1" dirty="0">
                <a:solidFill>
                  <a:schemeClr val="bg1"/>
                </a:solidFill>
                <a:latin typeface="CMG Sans" pitchFamily="2" charset="77"/>
              </a:rPr>
              <a:t>. </a:t>
            </a:r>
          </a:p>
          <a:p>
            <a:pPr marL="0" lvl="0" indent="0">
              <a:buNone/>
            </a:pPr>
            <a:r>
              <a:rPr lang="en-GB" sz="1800" dirty="0">
                <a:solidFill>
                  <a:schemeClr val="bg1"/>
                </a:solidFill>
                <a:latin typeface="CMG Sans" pitchFamily="2" charset="77"/>
              </a:rPr>
              <a:t>Matt 7:7-8 ESV</a:t>
            </a:r>
          </a:p>
          <a:p>
            <a:pPr marL="0" lvl="0" indent="0">
              <a:buNone/>
            </a:pPr>
            <a:endParaRPr lang="en-GB" sz="2400" b="1" dirty="0">
              <a:solidFill>
                <a:schemeClr val="bg1"/>
              </a:solidFill>
              <a:latin typeface="CMG Sans" pitchFamily="2" charset="77"/>
            </a:endParaRPr>
          </a:p>
          <a:p>
            <a:pPr marL="0" lvl="0" indent="0">
              <a:buNone/>
            </a:pPr>
            <a:r>
              <a:rPr lang="en-GB" sz="2400" b="1" dirty="0">
                <a:solidFill>
                  <a:schemeClr val="bg1"/>
                </a:solidFill>
                <a:latin typeface="CMG Sans" pitchFamily="2" charset="77"/>
              </a:rPr>
              <a:t>Or which one of you if his son asks him for bread, will give him a stone? Or if he asks for a fish will give him a serpent? If you then, who are evil know how to give good gifts to your children </a:t>
            </a:r>
            <a:r>
              <a:rPr lang="en-GB" sz="2400" b="1" dirty="0">
                <a:solidFill>
                  <a:srgbClr val="FFFF00"/>
                </a:solidFill>
                <a:latin typeface="CMG Sans" pitchFamily="2" charset="77"/>
              </a:rPr>
              <a:t>how much more will</a:t>
            </a:r>
            <a:r>
              <a:rPr lang="en-GB" sz="2400" b="1" dirty="0">
                <a:solidFill>
                  <a:schemeClr val="bg1"/>
                </a:solidFill>
                <a:latin typeface="CMG Sans" pitchFamily="2" charset="77"/>
              </a:rPr>
              <a:t> </a:t>
            </a:r>
            <a:r>
              <a:rPr lang="en-GB" sz="2400" b="1" dirty="0">
                <a:solidFill>
                  <a:srgbClr val="FFFF00"/>
                </a:solidFill>
                <a:latin typeface="CMG Sans" pitchFamily="2" charset="77"/>
              </a:rPr>
              <a:t>your Father who is in heaven give</a:t>
            </a:r>
            <a:r>
              <a:rPr lang="en-GB" sz="2400" b="1" dirty="0">
                <a:solidFill>
                  <a:schemeClr val="bg1"/>
                </a:solidFill>
                <a:latin typeface="CMG Sans" pitchFamily="2" charset="77"/>
              </a:rPr>
              <a:t> </a:t>
            </a:r>
            <a:r>
              <a:rPr lang="en-GB" sz="2400" b="1" dirty="0">
                <a:solidFill>
                  <a:srgbClr val="FFFF00"/>
                </a:solidFill>
                <a:latin typeface="CMG Sans" pitchFamily="2" charset="77"/>
              </a:rPr>
              <a:t>good things to those who ask him</a:t>
            </a:r>
            <a:r>
              <a:rPr lang="en-GB" sz="2400" b="1" dirty="0">
                <a:solidFill>
                  <a:schemeClr val="bg1"/>
                </a:solidFill>
                <a:latin typeface="CMG Sans" pitchFamily="2" charset="77"/>
              </a:rPr>
              <a:t>!</a:t>
            </a:r>
          </a:p>
          <a:p>
            <a:pPr marL="0" lvl="0" indent="0">
              <a:buNone/>
            </a:pPr>
            <a:r>
              <a:rPr lang="en-GB" sz="1800" dirty="0">
                <a:solidFill>
                  <a:schemeClr val="bg1"/>
                </a:solidFill>
                <a:latin typeface="CMG Sans" pitchFamily="2" charset="77"/>
              </a:rPr>
              <a:t>Matt 7:9-11 ESV</a:t>
            </a:r>
          </a:p>
          <a:p>
            <a:pPr marL="0" lvl="0" indent="0">
              <a:buNone/>
            </a:pPr>
            <a:endParaRPr lang="en-GB" sz="2400" b="1" dirty="0">
              <a:solidFill>
                <a:schemeClr val="bg1"/>
              </a:solidFill>
              <a:latin typeface="CMG Sans" pitchFamily="2" charset="77"/>
            </a:endParaRPr>
          </a:p>
        </p:txBody>
      </p:sp>
    </p:spTree>
    <p:extLst>
      <p:ext uri="{BB962C8B-B14F-4D97-AF65-F5344CB8AC3E}">
        <p14:creationId xmlns:p14="http://schemas.microsoft.com/office/powerpoint/2010/main" val="217108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000" b="1" i="0" u="none" strike="noStrike" kern="1200" cap="none" spc="0" normalizeH="0" baseline="0" noProof="0" dirty="0">
                <a:ln>
                  <a:noFill/>
                </a:ln>
                <a:solidFill>
                  <a:srgbClr val="FFFF00"/>
                </a:solidFill>
                <a:effectLst/>
                <a:uLnTx/>
                <a:uFillTx/>
                <a:latin typeface="CMG Sans" pitchFamily="2" charset="77"/>
                <a:ea typeface="+mn-ea"/>
                <a:cs typeface="+mn-cs"/>
              </a:rPr>
              <a:t>Petitioning</a:t>
            </a:r>
            <a:r>
              <a:rPr kumimoji="0" lang="en-GB" sz="4000" b="1" i="0" u="none" strike="noStrike" kern="1200" cap="none" spc="0" normalizeH="0" baseline="0" noProof="0" dirty="0">
                <a:ln>
                  <a:noFill/>
                </a:ln>
                <a:solidFill>
                  <a:prstClr val="white"/>
                </a:solidFill>
                <a:effectLst/>
                <a:uLnTx/>
                <a:uFillTx/>
                <a:latin typeface="CMG Sans" pitchFamily="2" charset="77"/>
                <a:ea typeface="+mn-ea"/>
                <a:cs typeface="+mn-cs"/>
              </a:rPr>
              <a:t> –How</a:t>
            </a:r>
            <a:endParaRPr lang="en-GB" sz="2400" dirty="0">
              <a:solidFill>
                <a:schemeClr val="bg1"/>
              </a:solidFill>
              <a:latin typeface="CMG Sans Medium" pitchFamily="2" charset="77"/>
            </a:endParaRPr>
          </a:p>
          <a:p>
            <a:pPr marL="0" indent="0">
              <a:buNone/>
            </a:pPr>
            <a:r>
              <a:rPr lang="en-GB" sz="2400" b="1" dirty="0">
                <a:solidFill>
                  <a:schemeClr val="bg1"/>
                </a:solidFill>
                <a:latin typeface="CMG Sans Medium" pitchFamily="2" charset="77"/>
              </a:rPr>
              <a:t>If I had cherished iniquity in my heart,</a:t>
            </a:r>
          </a:p>
          <a:p>
            <a:pPr marL="0" indent="0">
              <a:buNone/>
            </a:pPr>
            <a:r>
              <a:rPr lang="en-GB" sz="2400" b="1" dirty="0">
                <a:solidFill>
                  <a:schemeClr val="bg1"/>
                </a:solidFill>
                <a:latin typeface="CMG Sans Medium" pitchFamily="2" charset="77"/>
              </a:rPr>
              <a:t>The Lord would not have listened.</a:t>
            </a:r>
          </a:p>
          <a:p>
            <a:pPr marL="0" indent="0">
              <a:buNone/>
            </a:pPr>
            <a:r>
              <a:rPr lang="en-GB" sz="1800" dirty="0">
                <a:solidFill>
                  <a:schemeClr val="bg1"/>
                </a:solidFill>
                <a:latin typeface="CMG Sans Medium" pitchFamily="2" charset="77"/>
              </a:rPr>
              <a:t>Psalm 66:18</a:t>
            </a:r>
          </a:p>
          <a:p>
            <a:pPr marL="0" indent="0">
              <a:buNone/>
            </a:pPr>
            <a:endParaRPr lang="en-GB" sz="1800" dirty="0">
              <a:solidFill>
                <a:schemeClr val="bg1"/>
              </a:solidFill>
              <a:latin typeface="CMG Sans Medium" pitchFamily="2" charset="77"/>
            </a:endParaRPr>
          </a:p>
          <a:p>
            <a:pPr marL="0" indent="0">
              <a:buNone/>
            </a:pPr>
            <a:r>
              <a:rPr lang="en-GB" sz="2400" b="1" dirty="0">
                <a:solidFill>
                  <a:schemeClr val="bg1"/>
                </a:solidFill>
                <a:latin typeface="CMG Sans Medium" pitchFamily="2" charset="77"/>
              </a:rPr>
              <a:t>You do not have because you do not ask. You ask and do not receive, because you ask wrongly, to spend on your passions</a:t>
            </a:r>
            <a:r>
              <a:rPr lang="en-GB" sz="1800" dirty="0">
                <a:solidFill>
                  <a:schemeClr val="bg1"/>
                </a:solidFill>
                <a:latin typeface="CMG Sans Medium" pitchFamily="2" charset="77"/>
              </a:rPr>
              <a:t>.</a:t>
            </a:r>
          </a:p>
          <a:p>
            <a:pPr marL="0" indent="0">
              <a:buNone/>
            </a:pPr>
            <a:r>
              <a:rPr lang="en-GB" sz="1800" dirty="0">
                <a:solidFill>
                  <a:schemeClr val="bg1"/>
                </a:solidFill>
                <a:latin typeface="CMG Sans Medium" pitchFamily="2" charset="77"/>
              </a:rPr>
              <a:t>James 4:2-3</a:t>
            </a:r>
          </a:p>
          <a:p>
            <a:pPr marL="0" indent="0">
              <a:buNone/>
            </a:pPr>
            <a:endParaRPr lang="en-GB" sz="1800" dirty="0">
              <a:solidFill>
                <a:schemeClr val="bg1"/>
              </a:solidFill>
              <a:latin typeface="CMG Sans Medium" pitchFamily="2" charset="77"/>
            </a:endParaRPr>
          </a:p>
          <a:p>
            <a:pPr marL="0" indent="0">
              <a:buNone/>
            </a:pPr>
            <a:r>
              <a:rPr lang="en-GB" sz="2400" b="1" dirty="0">
                <a:solidFill>
                  <a:schemeClr val="bg1"/>
                </a:solidFill>
                <a:latin typeface="CMG Sans Medium" pitchFamily="2" charset="77"/>
              </a:rPr>
              <a:t>And this is the confidence we have toward him, that if we ask anything according to his will he hears us. And if we know that he hears us in whatever we ask, we know we have the requests that we have asked of him. </a:t>
            </a:r>
          </a:p>
          <a:p>
            <a:pPr marL="0" indent="0">
              <a:buNone/>
            </a:pPr>
            <a:r>
              <a:rPr lang="en-GB" sz="1800" dirty="0">
                <a:solidFill>
                  <a:schemeClr val="bg1"/>
                </a:solidFill>
                <a:latin typeface="CMG Sans Medium" pitchFamily="2" charset="77"/>
              </a:rPr>
              <a:t>1John 5:14-15</a:t>
            </a:r>
          </a:p>
          <a:p>
            <a:pPr marL="0" indent="0">
              <a:buNone/>
            </a:pPr>
            <a:endParaRPr lang="en-GB" sz="1800" dirty="0">
              <a:solidFill>
                <a:schemeClr val="bg1"/>
              </a:solidFill>
              <a:latin typeface="CMG Sans Medium" pitchFamily="2" charset="77"/>
            </a:endParaRPr>
          </a:p>
        </p:txBody>
      </p:sp>
    </p:spTree>
    <p:extLst>
      <p:ext uri="{BB962C8B-B14F-4D97-AF65-F5344CB8AC3E}">
        <p14:creationId xmlns:p14="http://schemas.microsoft.com/office/powerpoint/2010/main" val="1873647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000" b="1" i="0" u="none" strike="noStrike" kern="1200" cap="none" spc="0" normalizeH="0" baseline="0" noProof="0" dirty="0">
                <a:ln>
                  <a:noFill/>
                </a:ln>
                <a:solidFill>
                  <a:srgbClr val="FFFF00"/>
                </a:solidFill>
                <a:effectLst/>
                <a:uLnTx/>
                <a:uFillTx/>
                <a:latin typeface="CMG Sans" pitchFamily="2" charset="77"/>
                <a:ea typeface="+mn-ea"/>
                <a:cs typeface="+mn-cs"/>
              </a:rPr>
              <a:t>Petitioning</a:t>
            </a:r>
            <a:r>
              <a:rPr kumimoji="0" lang="en-GB" sz="4000" b="1" i="0" u="none" strike="noStrike" kern="1200" cap="none" spc="0" normalizeH="0" baseline="0" noProof="0" dirty="0">
                <a:ln>
                  <a:noFill/>
                </a:ln>
                <a:solidFill>
                  <a:prstClr val="white"/>
                </a:solidFill>
                <a:effectLst/>
                <a:uLnTx/>
                <a:uFillTx/>
                <a:latin typeface="CMG Sans" pitchFamily="2" charset="77"/>
                <a:ea typeface="+mn-ea"/>
                <a:cs typeface="+mn-cs"/>
              </a:rPr>
              <a:t> –Who</a:t>
            </a:r>
            <a:endParaRPr lang="en-GB" sz="1800" dirty="0">
              <a:solidFill>
                <a:schemeClr val="bg1"/>
              </a:solidFill>
              <a:latin typeface="CMG Sans Medium" pitchFamily="2" charset="77"/>
            </a:endParaRPr>
          </a:p>
          <a:p>
            <a:pPr marL="0" indent="0">
              <a:buNone/>
            </a:pPr>
            <a:r>
              <a:rPr lang="en-GB" sz="2400" b="1" dirty="0">
                <a:solidFill>
                  <a:schemeClr val="bg1"/>
                </a:solidFill>
              </a:rPr>
              <a:t>if our sense is not able till after long expectation to perceive what the result of prayer is, …still our </a:t>
            </a:r>
            <a:r>
              <a:rPr lang="en-GB" sz="2400" b="1" dirty="0">
                <a:solidFill>
                  <a:srgbClr val="FFFF00"/>
                </a:solidFill>
              </a:rPr>
              <a:t>faith will assure us </a:t>
            </a:r>
            <a:r>
              <a:rPr lang="en-GB" sz="2400" b="1" dirty="0">
                <a:solidFill>
                  <a:schemeClr val="bg1"/>
                </a:solidFill>
              </a:rPr>
              <a:t>of that which cannot be perceived by sense, i.e., that we have </a:t>
            </a:r>
            <a:r>
              <a:rPr lang="en-GB" sz="2400" b="1" dirty="0">
                <a:solidFill>
                  <a:srgbClr val="FFFF00"/>
                </a:solidFill>
              </a:rPr>
              <a:t>obtained what was fit for us</a:t>
            </a:r>
            <a:r>
              <a:rPr lang="en-GB" sz="2400" b="1" dirty="0">
                <a:solidFill>
                  <a:schemeClr val="bg1"/>
                </a:solidFill>
              </a:rPr>
              <a:t>, the </a:t>
            </a:r>
            <a:r>
              <a:rPr lang="en-GB" sz="2400" b="1" dirty="0">
                <a:solidFill>
                  <a:srgbClr val="FFFF00"/>
                </a:solidFill>
              </a:rPr>
              <a:t>Lord </a:t>
            </a:r>
            <a:r>
              <a:rPr lang="en-GB" sz="2400" b="1" dirty="0">
                <a:solidFill>
                  <a:schemeClr val="bg1"/>
                </a:solidFill>
              </a:rPr>
              <a:t>having so often and so surely engaged to</a:t>
            </a:r>
            <a:r>
              <a:rPr lang="en-GB" sz="2400" b="1" dirty="0">
                <a:solidFill>
                  <a:srgbClr val="FFFF00"/>
                </a:solidFill>
              </a:rPr>
              <a:t> take an interest in all our troubles </a:t>
            </a:r>
            <a:r>
              <a:rPr lang="en-GB" sz="2400" b="1" dirty="0">
                <a:solidFill>
                  <a:schemeClr val="bg1"/>
                </a:solidFill>
              </a:rPr>
              <a:t>from the moment they have been deposited in the bosom. For though things fail, </a:t>
            </a:r>
            <a:r>
              <a:rPr lang="en-GB" sz="2400" b="1" dirty="0">
                <a:solidFill>
                  <a:srgbClr val="FFFF00"/>
                </a:solidFill>
              </a:rPr>
              <a:t>God will never abandon us </a:t>
            </a:r>
            <a:r>
              <a:rPr lang="en-GB" sz="2400" b="1" dirty="0">
                <a:solidFill>
                  <a:schemeClr val="bg1"/>
                </a:solidFill>
              </a:rPr>
              <a:t>and he cannot frustrate the expectation and patience of his people. …We may add, that </a:t>
            </a:r>
            <a:r>
              <a:rPr lang="en-GB" sz="2400" b="1" dirty="0">
                <a:solidFill>
                  <a:srgbClr val="FFFF00"/>
                </a:solidFill>
              </a:rPr>
              <a:t>although God complies with our request, he does not always give an answer in the very terms of our prayers </a:t>
            </a:r>
            <a:r>
              <a:rPr lang="en-GB" sz="2400" b="1" dirty="0">
                <a:solidFill>
                  <a:schemeClr val="bg1"/>
                </a:solidFill>
              </a:rPr>
              <a:t>but while apparently holding us in suspense, yet in an unknown way, shows that our prayers have not been in vain. This is the meaning of the words of 1John 5:15…God, </a:t>
            </a:r>
            <a:r>
              <a:rPr lang="en-GB" sz="2400" b="1" dirty="0">
                <a:solidFill>
                  <a:srgbClr val="FFFF00"/>
                </a:solidFill>
              </a:rPr>
              <a:t>even when he does not comply with our requests,</a:t>
            </a:r>
            <a:r>
              <a:rPr lang="en-GB" sz="2400" b="1" dirty="0">
                <a:solidFill>
                  <a:schemeClr val="bg1"/>
                </a:solidFill>
              </a:rPr>
              <a:t> </a:t>
            </a:r>
            <a:r>
              <a:rPr lang="en-GB" sz="2400" b="1" dirty="0">
                <a:solidFill>
                  <a:srgbClr val="FFFF00"/>
                </a:solidFill>
              </a:rPr>
              <a:t>yet listens and is favourable to our prayers</a:t>
            </a:r>
            <a:r>
              <a:rPr lang="en-GB" sz="2400" b="1" dirty="0">
                <a:solidFill>
                  <a:schemeClr val="bg1"/>
                </a:solidFill>
              </a:rPr>
              <a:t>, so that our hope founded on his word is never disappointed”. P604-605</a:t>
            </a:r>
            <a:endParaRPr lang="en-GB" sz="2400" b="1" dirty="0">
              <a:solidFill>
                <a:schemeClr val="bg1"/>
              </a:solidFill>
              <a:latin typeface="CMG Sans Medium" pitchFamily="2" charset="77"/>
            </a:endParaRPr>
          </a:p>
        </p:txBody>
      </p:sp>
    </p:spTree>
    <p:extLst>
      <p:ext uri="{BB962C8B-B14F-4D97-AF65-F5344CB8AC3E}">
        <p14:creationId xmlns:p14="http://schemas.microsoft.com/office/powerpoint/2010/main" val="2171728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000" b="1" i="0" u="none" strike="noStrike" kern="1200" cap="none" spc="0" normalizeH="0" baseline="0" noProof="0" dirty="0">
                <a:ln>
                  <a:noFill/>
                </a:ln>
                <a:solidFill>
                  <a:srgbClr val="FFFF00"/>
                </a:solidFill>
                <a:effectLst/>
                <a:uLnTx/>
                <a:uFillTx/>
                <a:latin typeface="CMG Sans" pitchFamily="2" charset="77"/>
                <a:ea typeface="+mn-ea"/>
                <a:cs typeface="+mn-cs"/>
              </a:rPr>
              <a:t>Petitioning</a:t>
            </a:r>
            <a:r>
              <a:rPr kumimoji="0" lang="en-GB" sz="4000" b="1" i="0" u="none" strike="noStrike" kern="1200" cap="none" spc="0" normalizeH="0" baseline="0" noProof="0" dirty="0">
                <a:ln>
                  <a:noFill/>
                </a:ln>
                <a:solidFill>
                  <a:schemeClr val="bg1"/>
                </a:solidFill>
                <a:effectLst/>
                <a:uLnTx/>
                <a:uFillTx/>
                <a:latin typeface="CMG Sans" pitchFamily="2" charset="77"/>
                <a:ea typeface="+mn-ea"/>
                <a:cs typeface="+mn-cs"/>
              </a:rPr>
              <a:t>-</a:t>
            </a:r>
            <a:r>
              <a:rPr kumimoji="0" lang="en-GB" sz="4000" b="1" i="0" u="none" strike="noStrike" kern="1200" cap="none" spc="0" normalizeH="0" baseline="0" noProof="0" dirty="0">
                <a:ln>
                  <a:noFill/>
                </a:ln>
                <a:solidFill>
                  <a:srgbClr val="FFFF00"/>
                </a:solidFill>
                <a:effectLst/>
                <a:uLnTx/>
                <a:uFillTx/>
                <a:latin typeface="CMG Sans" pitchFamily="2" charset="77"/>
                <a:ea typeface="+mn-ea"/>
                <a:cs typeface="+mn-cs"/>
              </a:rPr>
              <a:t> </a:t>
            </a:r>
            <a:r>
              <a:rPr kumimoji="0" lang="en-GB" sz="4000" b="1" i="0" u="none" strike="noStrike" kern="1200" cap="none" spc="0" normalizeH="0" baseline="0" noProof="0" dirty="0">
                <a:ln>
                  <a:noFill/>
                </a:ln>
                <a:solidFill>
                  <a:schemeClr val="bg1"/>
                </a:solidFill>
                <a:effectLst/>
                <a:uLnTx/>
                <a:uFillTx/>
                <a:latin typeface="CMG Sans" pitchFamily="2" charset="77"/>
                <a:ea typeface="+mn-ea"/>
                <a:cs typeface="+mn-cs"/>
              </a:rPr>
              <a:t>Mystery/Why we ask</a:t>
            </a:r>
            <a:endParaRPr lang="en-GB" sz="2400" b="1" dirty="0">
              <a:solidFill>
                <a:schemeClr val="bg1"/>
              </a:solidFill>
              <a:latin typeface="CMG Sans" pitchFamily="2" charset="77"/>
            </a:endParaRPr>
          </a:p>
          <a:p>
            <a:pPr marL="0" indent="0">
              <a:buNone/>
            </a:pPr>
            <a:endParaRPr lang="en-GB" sz="2400" b="1" dirty="0">
              <a:solidFill>
                <a:schemeClr val="bg1"/>
              </a:solidFill>
              <a:latin typeface="CMG Sans" pitchFamily="2" charset="77"/>
            </a:endParaRPr>
          </a:p>
          <a:p>
            <a:pPr marL="0" indent="0" algn="just">
              <a:buNone/>
            </a:pPr>
            <a:r>
              <a:rPr lang="en-GB" sz="2400" b="1" dirty="0">
                <a:solidFill>
                  <a:schemeClr val="bg1"/>
                </a:solidFill>
                <a:latin typeface="CMG Sans" pitchFamily="2" charset="77"/>
              </a:rPr>
              <a:t>“prayer is not simply petition, but </a:t>
            </a:r>
            <a:r>
              <a:rPr lang="en-GB" sz="2400" b="1" dirty="0">
                <a:solidFill>
                  <a:srgbClr val="FFFF00"/>
                </a:solidFill>
                <a:latin typeface="CMG Sans" pitchFamily="2" charset="77"/>
              </a:rPr>
              <a:t>strenuous petition</a:t>
            </a:r>
            <a:r>
              <a:rPr lang="en-GB" sz="2400" b="1" dirty="0">
                <a:solidFill>
                  <a:schemeClr val="bg1"/>
                </a:solidFill>
                <a:latin typeface="CMG Sans" pitchFamily="2" charset="77"/>
              </a:rPr>
              <a:t>. It is not just passive surrender but </a:t>
            </a:r>
            <a:r>
              <a:rPr lang="en-GB" sz="2400" b="1" dirty="0">
                <a:solidFill>
                  <a:srgbClr val="FFFF00"/>
                </a:solidFill>
                <a:latin typeface="CMG Sans" pitchFamily="2" charset="77"/>
              </a:rPr>
              <a:t>active pleading </a:t>
            </a:r>
            <a:r>
              <a:rPr lang="en-GB" sz="2400" b="1" dirty="0">
                <a:solidFill>
                  <a:schemeClr val="bg1"/>
                </a:solidFill>
                <a:latin typeface="CMG Sans" pitchFamily="2" charset="77"/>
              </a:rPr>
              <a:t>with God. It involves not only </a:t>
            </a:r>
            <a:r>
              <a:rPr lang="en-GB" sz="2400" b="1" dirty="0">
                <a:solidFill>
                  <a:srgbClr val="FFFF00"/>
                </a:solidFill>
                <a:latin typeface="CMG Sans" pitchFamily="2" charset="77"/>
              </a:rPr>
              <a:t>submission</a:t>
            </a:r>
            <a:r>
              <a:rPr lang="en-GB" sz="2400" b="1" dirty="0">
                <a:solidFill>
                  <a:schemeClr val="bg1"/>
                </a:solidFill>
                <a:latin typeface="CMG Sans" pitchFamily="2" charset="77"/>
              </a:rPr>
              <a:t> to the will of God but </a:t>
            </a:r>
            <a:r>
              <a:rPr lang="en-GB" sz="2400" b="1" dirty="0">
                <a:solidFill>
                  <a:srgbClr val="FFFF00"/>
                </a:solidFill>
                <a:latin typeface="CMG Sans" pitchFamily="2" charset="77"/>
              </a:rPr>
              <a:t>seeking to change </a:t>
            </a:r>
            <a:r>
              <a:rPr lang="en-GB" sz="2400" b="1" dirty="0">
                <a:solidFill>
                  <a:schemeClr val="bg1"/>
                </a:solidFill>
                <a:latin typeface="CMG Sans" pitchFamily="2" charset="77"/>
              </a:rPr>
              <a:t>his will. It consists not merely in reflection on the promises of God but in </a:t>
            </a:r>
            <a:r>
              <a:rPr lang="en-GB" sz="2400" b="1" dirty="0">
                <a:solidFill>
                  <a:srgbClr val="FFFF00"/>
                </a:solidFill>
                <a:latin typeface="CMG Sans" pitchFamily="2" charset="77"/>
              </a:rPr>
              <a:t>taking hold of those promises </a:t>
            </a:r>
            <a:r>
              <a:rPr lang="en-GB" sz="2400" b="1" dirty="0">
                <a:solidFill>
                  <a:schemeClr val="bg1"/>
                </a:solidFill>
                <a:latin typeface="CMG Sans" pitchFamily="2" charset="77"/>
              </a:rPr>
              <a:t>(</a:t>
            </a:r>
            <a:r>
              <a:rPr lang="en-GB" sz="2400" b="1" i="1" dirty="0">
                <a:solidFill>
                  <a:schemeClr val="bg1"/>
                </a:solidFill>
                <a:latin typeface="CMG Sans" pitchFamily="2" charset="77"/>
              </a:rPr>
              <a:t>cf. </a:t>
            </a:r>
            <a:r>
              <a:rPr lang="en-GB" sz="2400" b="1" dirty="0">
                <a:solidFill>
                  <a:schemeClr val="bg1"/>
                </a:solidFill>
                <a:latin typeface="CMG Sans" pitchFamily="2" charset="77"/>
              </a:rPr>
              <a:t>Isaiah 64:7) .</a:t>
            </a:r>
          </a:p>
          <a:p>
            <a:pPr marL="0" indent="0">
              <a:buNone/>
            </a:pPr>
            <a:r>
              <a:rPr lang="en-GB" sz="1800" dirty="0">
                <a:solidFill>
                  <a:schemeClr val="bg1"/>
                </a:solidFill>
                <a:latin typeface="CMG Sans" pitchFamily="2" charset="77"/>
              </a:rPr>
              <a:t>Donald Bloesch, Struggling Prayer.</a:t>
            </a:r>
          </a:p>
          <a:p>
            <a:pPr marL="0" indent="0">
              <a:buNone/>
            </a:pPr>
            <a:endParaRPr lang="en-GB" sz="1800" dirty="0">
              <a:solidFill>
                <a:schemeClr val="bg1"/>
              </a:solidFill>
              <a:latin typeface="CMG Sans" pitchFamily="2" charset="77"/>
            </a:endParaRPr>
          </a:p>
          <a:p>
            <a:pPr marL="0" indent="0">
              <a:buNone/>
            </a:pPr>
            <a:r>
              <a:rPr lang="en-GB" sz="2400" b="1" dirty="0">
                <a:solidFill>
                  <a:schemeClr val="bg1"/>
                </a:solidFill>
                <a:latin typeface="CMG Sans" pitchFamily="2" charset="77"/>
              </a:rPr>
              <a:t>Reverent Shameless Persistence</a:t>
            </a:r>
          </a:p>
          <a:p>
            <a:pPr marL="0" indent="0">
              <a:buNone/>
            </a:pPr>
            <a:endParaRPr lang="en-GB" sz="2400" b="1" dirty="0">
              <a:solidFill>
                <a:schemeClr val="bg1"/>
              </a:solidFill>
              <a:latin typeface="CMG Sans" pitchFamily="2" charset="77"/>
            </a:endParaRPr>
          </a:p>
          <a:p>
            <a:pPr marL="0" indent="0">
              <a:buNone/>
            </a:pPr>
            <a:endParaRPr lang="en-GB" sz="2400" b="1" dirty="0">
              <a:solidFill>
                <a:schemeClr val="bg1"/>
              </a:solidFill>
              <a:latin typeface="CMG Sans" pitchFamily="2" charset="77"/>
            </a:endParaRPr>
          </a:p>
          <a:p>
            <a:pPr marL="0" indent="0">
              <a:buNone/>
            </a:pPr>
            <a:endParaRPr lang="en-GB" sz="2400" dirty="0">
              <a:solidFill>
                <a:schemeClr val="bg1"/>
              </a:solidFill>
              <a:latin typeface="CMG Sans Medium" pitchFamily="2" charset="77"/>
            </a:endParaRPr>
          </a:p>
        </p:txBody>
      </p:sp>
    </p:spTree>
    <p:extLst>
      <p:ext uri="{BB962C8B-B14F-4D97-AF65-F5344CB8AC3E}">
        <p14:creationId xmlns:p14="http://schemas.microsoft.com/office/powerpoint/2010/main" val="867940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3041</TotalTime>
  <Words>938</Words>
  <Application>Microsoft Macintosh PowerPoint</Application>
  <PresentationFormat>Widescreen</PresentationFormat>
  <Paragraphs>114</Paragraphs>
  <Slides>14</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Calibri Light</vt:lpstr>
      <vt:lpstr>CMG Sans</vt:lpstr>
      <vt:lpstr>CMG Sans Medium</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111</cp:revision>
  <dcterms:created xsi:type="dcterms:W3CDTF">2021-01-05T10:15:10Z</dcterms:created>
  <dcterms:modified xsi:type="dcterms:W3CDTF">2021-01-22T12:40:43Z</dcterms:modified>
</cp:coreProperties>
</file>