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4"/>
  </p:notesMasterIdLst>
  <p:sldIdLst>
    <p:sldId id="256" r:id="rId2"/>
    <p:sldId id="268" r:id="rId3"/>
    <p:sldId id="257" r:id="rId4"/>
    <p:sldId id="258"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05" d="100"/>
          <a:sy n="105" d="100"/>
        </p:scale>
        <p:origin x="216" y="7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26520E-81B0-44BB-9A06-C613A7706AA9}" type="datetimeFigureOut">
              <a:rPr lang="en-GB" smtClean="0"/>
              <a:t>17/01/2024</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424509-C8F8-481D-A1A1-692699C9A9A0}" type="slidenum">
              <a:rPr lang="en-GB" smtClean="0"/>
              <a:t>‹#›</a:t>
            </a:fld>
            <a:endParaRPr lang="en-GB" dirty="0"/>
          </a:p>
        </p:txBody>
      </p:sp>
    </p:spTree>
    <p:extLst>
      <p:ext uri="{BB962C8B-B14F-4D97-AF65-F5344CB8AC3E}">
        <p14:creationId xmlns:p14="http://schemas.microsoft.com/office/powerpoint/2010/main" val="682393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71784-6B93-5CF6-36F9-A68FDA0B0649}"/>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354316EF-F218-C27D-E0D4-951C19E923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E929D586-0E2F-337D-6553-89FBCF0894DE}"/>
              </a:ext>
            </a:extLst>
          </p:cNvPr>
          <p:cNvSpPr>
            <a:spLocks noGrp="1"/>
          </p:cNvSpPr>
          <p:nvPr>
            <p:ph type="dt" sz="half" idx="10"/>
          </p:nvPr>
        </p:nvSpPr>
        <p:spPr/>
        <p:txBody>
          <a:bodyPr/>
          <a:lstStyle/>
          <a:p>
            <a:fld id="{C2F4442A-30AD-4318-B70C-C9062AF94629}" type="datetimeFigureOut">
              <a:rPr lang="en-GB" smtClean="0"/>
              <a:t>17/01/2024</a:t>
            </a:fld>
            <a:endParaRPr lang="en-GB" dirty="0"/>
          </a:p>
        </p:txBody>
      </p:sp>
      <p:sp>
        <p:nvSpPr>
          <p:cNvPr id="5" name="Footer Placeholder 4">
            <a:extLst>
              <a:ext uri="{FF2B5EF4-FFF2-40B4-BE49-F238E27FC236}">
                <a16:creationId xmlns:a16="http://schemas.microsoft.com/office/drawing/2014/main" id="{AEA2DC8D-071C-CB95-60FD-87AA071915B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5EA6F69-3D3B-176B-0460-54F75F1E7B8C}"/>
              </a:ext>
            </a:extLst>
          </p:cNvPr>
          <p:cNvSpPr>
            <a:spLocks noGrp="1"/>
          </p:cNvSpPr>
          <p:nvPr>
            <p:ph type="sldNum" sz="quarter" idx="12"/>
          </p:nvPr>
        </p:nvSpPr>
        <p:spPr/>
        <p:txBody>
          <a:bodyPr/>
          <a:lstStyle/>
          <a:p>
            <a:fld id="{0FDBB140-81CE-434C-AB91-8DFC9BD36F9F}" type="slidenum">
              <a:rPr lang="en-GB" smtClean="0"/>
              <a:t>‹#›</a:t>
            </a:fld>
            <a:endParaRPr lang="en-GB" dirty="0"/>
          </a:p>
        </p:txBody>
      </p:sp>
    </p:spTree>
    <p:extLst>
      <p:ext uri="{BB962C8B-B14F-4D97-AF65-F5344CB8AC3E}">
        <p14:creationId xmlns:p14="http://schemas.microsoft.com/office/powerpoint/2010/main" val="1111360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5F32D-30CA-D645-E305-15E77CB1A43F}"/>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E00E6402-555D-DE44-6091-00B4F81A8005}"/>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36B9555-A03E-AED7-D988-B34BB2F82F96}"/>
              </a:ext>
            </a:extLst>
          </p:cNvPr>
          <p:cNvSpPr>
            <a:spLocks noGrp="1"/>
          </p:cNvSpPr>
          <p:nvPr>
            <p:ph type="dt" sz="half" idx="10"/>
          </p:nvPr>
        </p:nvSpPr>
        <p:spPr/>
        <p:txBody>
          <a:bodyPr/>
          <a:lstStyle/>
          <a:p>
            <a:fld id="{C2F4442A-30AD-4318-B70C-C9062AF94629}" type="datetimeFigureOut">
              <a:rPr lang="en-GB" smtClean="0"/>
              <a:t>17/01/2024</a:t>
            </a:fld>
            <a:endParaRPr lang="en-GB" dirty="0"/>
          </a:p>
        </p:txBody>
      </p:sp>
      <p:sp>
        <p:nvSpPr>
          <p:cNvPr id="5" name="Footer Placeholder 4">
            <a:extLst>
              <a:ext uri="{FF2B5EF4-FFF2-40B4-BE49-F238E27FC236}">
                <a16:creationId xmlns:a16="http://schemas.microsoft.com/office/drawing/2014/main" id="{238C2E24-9B08-2550-EF11-F731C5246FB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6CD11B3-0384-65AA-497C-3767A7E8C79C}"/>
              </a:ext>
            </a:extLst>
          </p:cNvPr>
          <p:cNvSpPr>
            <a:spLocks noGrp="1"/>
          </p:cNvSpPr>
          <p:nvPr>
            <p:ph type="sldNum" sz="quarter" idx="12"/>
          </p:nvPr>
        </p:nvSpPr>
        <p:spPr/>
        <p:txBody>
          <a:bodyPr/>
          <a:lstStyle/>
          <a:p>
            <a:fld id="{0FDBB140-81CE-434C-AB91-8DFC9BD36F9F}" type="slidenum">
              <a:rPr lang="en-GB" smtClean="0"/>
              <a:t>‹#›</a:t>
            </a:fld>
            <a:endParaRPr lang="en-GB" dirty="0"/>
          </a:p>
        </p:txBody>
      </p:sp>
    </p:spTree>
    <p:extLst>
      <p:ext uri="{BB962C8B-B14F-4D97-AF65-F5344CB8AC3E}">
        <p14:creationId xmlns:p14="http://schemas.microsoft.com/office/powerpoint/2010/main" val="1092011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299B30-712D-45F4-D625-C098726DA707}"/>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1DC7340E-5E9A-D74D-6852-60C3C72D5C87}"/>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14BE4564-F39D-811A-57D9-4B49F165FBD6}"/>
              </a:ext>
            </a:extLst>
          </p:cNvPr>
          <p:cNvSpPr>
            <a:spLocks noGrp="1"/>
          </p:cNvSpPr>
          <p:nvPr>
            <p:ph type="dt" sz="half" idx="10"/>
          </p:nvPr>
        </p:nvSpPr>
        <p:spPr/>
        <p:txBody>
          <a:bodyPr/>
          <a:lstStyle/>
          <a:p>
            <a:fld id="{C2F4442A-30AD-4318-B70C-C9062AF94629}" type="datetimeFigureOut">
              <a:rPr lang="en-GB" smtClean="0"/>
              <a:t>17/01/2024</a:t>
            </a:fld>
            <a:endParaRPr lang="en-GB" dirty="0"/>
          </a:p>
        </p:txBody>
      </p:sp>
      <p:sp>
        <p:nvSpPr>
          <p:cNvPr id="5" name="Footer Placeholder 4">
            <a:extLst>
              <a:ext uri="{FF2B5EF4-FFF2-40B4-BE49-F238E27FC236}">
                <a16:creationId xmlns:a16="http://schemas.microsoft.com/office/drawing/2014/main" id="{188E8F27-29F3-64FA-D27D-9558B37A10C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FEF1A92-5F1F-78F8-CA82-60CB42ECA20D}"/>
              </a:ext>
            </a:extLst>
          </p:cNvPr>
          <p:cNvSpPr>
            <a:spLocks noGrp="1"/>
          </p:cNvSpPr>
          <p:nvPr>
            <p:ph type="sldNum" sz="quarter" idx="12"/>
          </p:nvPr>
        </p:nvSpPr>
        <p:spPr/>
        <p:txBody>
          <a:bodyPr/>
          <a:lstStyle/>
          <a:p>
            <a:fld id="{0FDBB140-81CE-434C-AB91-8DFC9BD36F9F}" type="slidenum">
              <a:rPr lang="en-GB" smtClean="0"/>
              <a:t>‹#›</a:t>
            </a:fld>
            <a:endParaRPr lang="en-GB" dirty="0"/>
          </a:p>
        </p:txBody>
      </p:sp>
    </p:spTree>
    <p:extLst>
      <p:ext uri="{BB962C8B-B14F-4D97-AF65-F5344CB8AC3E}">
        <p14:creationId xmlns:p14="http://schemas.microsoft.com/office/powerpoint/2010/main" val="1202148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15D1C-5FDB-8B45-FC2C-08BBD278CDE7}"/>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59CAD95E-F507-F8FE-C86F-C168698C32D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16107A30-FAFA-4A6A-5499-96989EDF6BCC}"/>
              </a:ext>
            </a:extLst>
          </p:cNvPr>
          <p:cNvSpPr>
            <a:spLocks noGrp="1"/>
          </p:cNvSpPr>
          <p:nvPr>
            <p:ph type="dt" sz="half" idx="10"/>
          </p:nvPr>
        </p:nvSpPr>
        <p:spPr/>
        <p:txBody>
          <a:bodyPr/>
          <a:lstStyle/>
          <a:p>
            <a:fld id="{C2F4442A-30AD-4318-B70C-C9062AF94629}" type="datetimeFigureOut">
              <a:rPr lang="en-GB" smtClean="0"/>
              <a:t>17/01/2024</a:t>
            </a:fld>
            <a:endParaRPr lang="en-GB" dirty="0"/>
          </a:p>
        </p:txBody>
      </p:sp>
      <p:sp>
        <p:nvSpPr>
          <p:cNvPr id="5" name="Footer Placeholder 4">
            <a:extLst>
              <a:ext uri="{FF2B5EF4-FFF2-40B4-BE49-F238E27FC236}">
                <a16:creationId xmlns:a16="http://schemas.microsoft.com/office/drawing/2014/main" id="{4F34E450-90AF-0204-8750-237FAC1E48E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9D97613-6DC1-F7E2-A572-54B5B2C1C525}"/>
              </a:ext>
            </a:extLst>
          </p:cNvPr>
          <p:cNvSpPr>
            <a:spLocks noGrp="1"/>
          </p:cNvSpPr>
          <p:nvPr>
            <p:ph type="sldNum" sz="quarter" idx="12"/>
          </p:nvPr>
        </p:nvSpPr>
        <p:spPr/>
        <p:txBody>
          <a:bodyPr/>
          <a:lstStyle/>
          <a:p>
            <a:fld id="{0FDBB140-81CE-434C-AB91-8DFC9BD36F9F}" type="slidenum">
              <a:rPr lang="en-GB" smtClean="0"/>
              <a:t>‹#›</a:t>
            </a:fld>
            <a:endParaRPr lang="en-GB" dirty="0"/>
          </a:p>
        </p:txBody>
      </p:sp>
    </p:spTree>
    <p:extLst>
      <p:ext uri="{BB962C8B-B14F-4D97-AF65-F5344CB8AC3E}">
        <p14:creationId xmlns:p14="http://schemas.microsoft.com/office/powerpoint/2010/main" val="3111215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224AC-BF3B-D193-3DEB-44E09E2DB03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2A2B4DF0-CD0D-ADAF-2E60-803DD8C915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E76995C-F93A-0A74-6AFA-B7EF1E32D0A9}"/>
              </a:ext>
            </a:extLst>
          </p:cNvPr>
          <p:cNvSpPr>
            <a:spLocks noGrp="1"/>
          </p:cNvSpPr>
          <p:nvPr>
            <p:ph type="dt" sz="half" idx="10"/>
          </p:nvPr>
        </p:nvSpPr>
        <p:spPr/>
        <p:txBody>
          <a:bodyPr/>
          <a:lstStyle/>
          <a:p>
            <a:fld id="{C2F4442A-30AD-4318-B70C-C9062AF94629}" type="datetimeFigureOut">
              <a:rPr lang="en-GB" smtClean="0"/>
              <a:t>17/01/2024</a:t>
            </a:fld>
            <a:endParaRPr lang="en-GB" dirty="0"/>
          </a:p>
        </p:txBody>
      </p:sp>
      <p:sp>
        <p:nvSpPr>
          <p:cNvPr id="5" name="Footer Placeholder 4">
            <a:extLst>
              <a:ext uri="{FF2B5EF4-FFF2-40B4-BE49-F238E27FC236}">
                <a16:creationId xmlns:a16="http://schemas.microsoft.com/office/drawing/2014/main" id="{764B98D9-8302-1B08-9713-FDF34850384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CE8242F-B052-19C4-7578-4DC3D87BB2FB}"/>
              </a:ext>
            </a:extLst>
          </p:cNvPr>
          <p:cNvSpPr>
            <a:spLocks noGrp="1"/>
          </p:cNvSpPr>
          <p:nvPr>
            <p:ph type="sldNum" sz="quarter" idx="12"/>
          </p:nvPr>
        </p:nvSpPr>
        <p:spPr/>
        <p:txBody>
          <a:bodyPr/>
          <a:lstStyle/>
          <a:p>
            <a:fld id="{0FDBB140-81CE-434C-AB91-8DFC9BD36F9F}" type="slidenum">
              <a:rPr lang="en-GB" smtClean="0"/>
              <a:t>‹#›</a:t>
            </a:fld>
            <a:endParaRPr lang="en-GB" dirty="0"/>
          </a:p>
        </p:txBody>
      </p:sp>
    </p:spTree>
    <p:extLst>
      <p:ext uri="{BB962C8B-B14F-4D97-AF65-F5344CB8AC3E}">
        <p14:creationId xmlns:p14="http://schemas.microsoft.com/office/powerpoint/2010/main" val="141359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07CE4-993D-0BC8-62F5-FB0FE28168C4}"/>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ECAE85A0-D10A-D3B6-5169-4B58B9F1297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2DD47226-BF75-ED94-51BE-CBEC8A986EE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11788AF2-D297-5C6A-4E94-475DC50544A7}"/>
              </a:ext>
            </a:extLst>
          </p:cNvPr>
          <p:cNvSpPr>
            <a:spLocks noGrp="1"/>
          </p:cNvSpPr>
          <p:nvPr>
            <p:ph type="dt" sz="half" idx="10"/>
          </p:nvPr>
        </p:nvSpPr>
        <p:spPr/>
        <p:txBody>
          <a:bodyPr/>
          <a:lstStyle/>
          <a:p>
            <a:fld id="{C2F4442A-30AD-4318-B70C-C9062AF94629}" type="datetimeFigureOut">
              <a:rPr lang="en-GB" smtClean="0"/>
              <a:t>17/01/2024</a:t>
            </a:fld>
            <a:endParaRPr lang="en-GB" dirty="0"/>
          </a:p>
        </p:txBody>
      </p:sp>
      <p:sp>
        <p:nvSpPr>
          <p:cNvPr id="6" name="Footer Placeholder 5">
            <a:extLst>
              <a:ext uri="{FF2B5EF4-FFF2-40B4-BE49-F238E27FC236}">
                <a16:creationId xmlns:a16="http://schemas.microsoft.com/office/drawing/2014/main" id="{58008689-A8E0-6ED6-1A8E-51E3C6FABB04}"/>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62C4D249-1E64-B281-5E3C-0E890F1BDAF9}"/>
              </a:ext>
            </a:extLst>
          </p:cNvPr>
          <p:cNvSpPr>
            <a:spLocks noGrp="1"/>
          </p:cNvSpPr>
          <p:nvPr>
            <p:ph type="sldNum" sz="quarter" idx="12"/>
          </p:nvPr>
        </p:nvSpPr>
        <p:spPr/>
        <p:txBody>
          <a:bodyPr/>
          <a:lstStyle/>
          <a:p>
            <a:fld id="{0FDBB140-81CE-434C-AB91-8DFC9BD36F9F}" type="slidenum">
              <a:rPr lang="en-GB" smtClean="0"/>
              <a:t>‹#›</a:t>
            </a:fld>
            <a:endParaRPr lang="en-GB" dirty="0"/>
          </a:p>
        </p:txBody>
      </p:sp>
    </p:spTree>
    <p:extLst>
      <p:ext uri="{BB962C8B-B14F-4D97-AF65-F5344CB8AC3E}">
        <p14:creationId xmlns:p14="http://schemas.microsoft.com/office/powerpoint/2010/main" val="384620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0081A-2D7F-D50C-60A8-F65FE853210D}"/>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9A5A7920-371C-792B-0101-302F7A285E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79C142A-00F3-F7B4-608A-B2EF4DE7F30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640D0FBE-5577-2CD4-CE29-F498CEFA24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2356399-70C4-F4E4-3827-49834CCF4ED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284E6047-CD3F-0323-8AE3-A87DE349FDC4}"/>
              </a:ext>
            </a:extLst>
          </p:cNvPr>
          <p:cNvSpPr>
            <a:spLocks noGrp="1"/>
          </p:cNvSpPr>
          <p:nvPr>
            <p:ph type="dt" sz="half" idx="10"/>
          </p:nvPr>
        </p:nvSpPr>
        <p:spPr/>
        <p:txBody>
          <a:bodyPr/>
          <a:lstStyle/>
          <a:p>
            <a:fld id="{C2F4442A-30AD-4318-B70C-C9062AF94629}" type="datetimeFigureOut">
              <a:rPr lang="en-GB" smtClean="0"/>
              <a:t>17/01/2024</a:t>
            </a:fld>
            <a:endParaRPr lang="en-GB" dirty="0"/>
          </a:p>
        </p:txBody>
      </p:sp>
      <p:sp>
        <p:nvSpPr>
          <p:cNvPr id="8" name="Footer Placeholder 7">
            <a:extLst>
              <a:ext uri="{FF2B5EF4-FFF2-40B4-BE49-F238E27FC236}">
                <a16:creationId xmlns:a16="http://schemas.microsoft.com/office/drawing/2014/main" id="{2CE05C80-2A99-FB30-8602-24A63755E28B}"/>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B38F6B94-7408-C07C-31EA-A45200945E82}"/>
              </a:ext>
            </a:extLst>
          </p:cNvPr>
          <p:cNvSpPr>
            <a:spLocks noGrp="1"/>
          </p:cNvSpPr>
          <p:nvPr>
            <p:ph type="sldNum" sz="quarter" idx="12"/>
          </p:nvPr>
        </p:nvSpPr>
        <p:spPr/>
        <p:txBody>
          <a:bodyPr/>
          <a:lstStyle/>
          <a:p>
            <a:fld id="{0FDBB140-81CE-434C-AB91-8DFC9BD36F9F}" type="slidenum">
              <a:rPr lang="en-GB" smtClean="0"/>
              <a:t>‹#›</a:t>
            </a:fld>
            <a:endParaRPr lang="en-GB" dirty="0"/>
          </a:p>
        </p:txBody>
      </p:sp>
    </p:spTree>
    <p:extLst>
      <p:ext uri="{BB962C8B-B14F-4D97-AF65-F5344CB8AC3E}">
        <p14:creationId xmlns:p14="http://schemas.microsoft.com/office/powerpoint/2010/main" val="1932511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BAE53-B6A9-3624-6971-ADED94376221}"/>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54B2C2BE-27A7-29C9-B2F8-4E9F083D4A2E}"/>
              </a:ext>
            </a:extLst>
          </p:cNvPr>
          <p:cNvSpPr>
            <a:spLocks noGrp="1"/>
          </p:cNvSpPr>
          <p:nvPr>
            <p:ph type="dt" sz="half" idx="10"/>
          </p:nvPr>
        </p:nvSpPr>
        <p:spPr/>
        <p:txBody>
          <a:bodyPr/>
          <a:lstStyle/>
          <a:p>
            <a:fld id="{C2F4442A-30AD-4318-B70C-C9062AF94629}" type="datetimeFigureOut">
              <a:rPr lang="en-GB" smtClean="0"/>
              <a:t>17/01/2024</a:t>
            </a:fld>
            <a:endParaRPr lang="en-GB" dirty="0"/>
          </a:p>
        </p:txBody>
      </p:sp>
      <p:sp>
        <p:nvSpPr>
          <p:cNvPr id="4" name="Footer Placeholder 3">
            <a:extLst>
              <a:ext uri="{FF2B5EF4-FFF2-40B4-BE49-F238E27FC236}">
                <a16:creationId xmlns:a16="http://schemas.microsoft.com/office/drawing/2014/main" id="{CAA41271-F518-F51B-6598-5FEDCE1B0B5D}"/>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DA51FA-EF0F-E3E6-2F8F-97299D4AF0C8}"/>
              </a:ext>
            </a:extLst>
          </p:cNvPr>
          <p:cNvSpPr>
            <a:spLocks noGrp="1"/>
          </p:cNvSpPr>
          <p:nvPr>
            <p:ph type="sldNum" sz="quarter" idx="12"/>
          </p:nvPr>
        </p:nvSpPr>
        <p:spPr/>
        <p:txBody>
          <a:bodyPr/>
          <a:lstStyle/>
          <a:p>
            <a:fld id="{0FDBB140-81CE-434C-AB91-8DFC9BD36F9F}" type="slidenum">
              <a:rPr lang="en-GB" smtClean="0"/>
              <a:t>‹#›</a:t>
            </a:fld>
            <a:endParaRPr lang="en-GB" dirty="0"/>
          </a:p>
        </p:txBody>
      </p:sp>
    </p:spTree>
    <p:extLst>
      <p:ext uri="{BB962C8B-B14F-4D97-AF65-F5344CB8AC3E}">
        <p14:creationId xmlns:p14="http://schemas.microsoft.com/office/powerpoint/2010/main" val="620132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A83344-9406-4841-9F58-8ADD1F3C4EE8}"/>
              </a:ext>
            </a:extLst>
          </p:cNvPr>
          <p:cNvSpPr>
            <a:spLocks noGrp="1"/>
          </p:cNvSpPr>
          <p:nvPr>
            <p:ph type="dt" sz="half" idx="10"/>
          </p:nvPr>
        </p:nvSpPr>
        <p:spPr/>
        <p:txBody>
          <a:bodyPr/>
          <a:lstStyle/>
          <a:p>
            <a:fld id="{C2F4442A-30AD-4318-B70C-C9062AF94629}" type="datetimeFigureOut">
              <a:rPr lang="en-GB" smtClean="0"/>
              <a:t>17/01/2024</a:t>
            </a:fld>
            <a:endParaRPr lang="en-GB" dirty="0"/>
          </a:p>
        </p:txBody>
      </p:sp>
      <p:sp>
        <p:nvSpPr>
          <p:cNvPr id="3" name="Footer Placeholder 2">
            <a:extLst>
              <a:ext uri="{FF2B5EF4-FFF2-40B4-BE49-F238E27FC236}">
                <a16:creationId xmlns:a16="http://schemas.microsoft.com/office/drawing/2014/main" id="{977E85E3-1BD5-BCDA-650A-1CADD2CB4106}"/>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2D11D29B-95DD-F933-4A10-8508D84031DE}"/>
              </a:ext>
            </a:extLst>
          </p:cNvPr>
          <p:cNvSpPr>
            <a:spLocks noGrp="1"/>
          </p:cNvSpPr>
          <p:nvPr>
            <p:ph type="sldNum" sz="quarter" idx="12"/>
          </p:nvPr>
        </p:nvSpPr>
        <p:spPr/>
        <p:txBody>
          <a:bodyPr/>
          <a:lstStyle/>
          <a:p>
            <a:fld id="{0FDBB140-81CE-434C-AB91-8DFC9BD36F9F}" type="slidenum">
              <a:rPr lang="en-GB" smtClean="0"/>
              <a:t>‹#›</a:t>
            </a:fld>
            <a:endParaRPr lang="en-GB" dirty="0"/>
          </a:p>
        </p:txBody>
      </p:sp>
    </p:spTree>
    <p:extLst>
      <p:ext uri="{BB962C8B-B14F-4D97-AF65-F5344CB8AC3E}">
        <p14:creationId xmlns:p14="http://schemas.microsoft.com/office/powerpoint/2010/main" val="2216524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09DDB-44AB-DD0C-15AA-6D9755505D8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FED77634-8A1C-0014-63F3-BED821A159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E5E94AB8-A28B-18B5-4B3E-BD78B73B7B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7CDE2DA-E0AD-EC8D-5CE3-A006E61459AE}"/>
              </a:ext>
            </a:extLst>
          </p:cNvPr>
          <p:cNvSpPr>
            <a:spLocks noGrp="1"/>
          </p:cNvSpPr>
          <p:nvPr>
            <p:ph type="dt" sz="half" idx="10"/>
          </p:nvPr>
        </p:nvSpPr>
        <p:spPr/>
        <p:txBody>
          <a:bodyPr/>
          <a:lstStyle/>
          <a:p>
            <a:fld id="{C2F4442A-30AD-4318-B70C-C9062AF94629}" type="datetimeFigureOut">
              <a:rPr lang="en-GB" smtClean="0"/>
              <a:t>17/01/2024</a:t>
            </a:fld>
            <a:endParaRPr lang="en-GB" dirty="0"/>
          </a:p>
        </p:txBody>
      </p:sp>
      <p:sp>
        <p:nvSpPr>
          <p:cNvPr id="6" name="Footer Placeholder 5">
            <a:extLst>
              <a:ext uri="{FF2B5EF4-FFF2-40B4-BE49-F238E27FC236}">
                <a16:creationId xmlns:a16="http://schemas.microsoft.com/office/drawing/2014/main" id="{2461BADB-FA56-512E-E289-0B971615F998}"/>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475AB9C5-822E-BB10-4014-075F1D8266D4}"/>
              </a:ext>
            </a:extLst>
          </p:cNvPr>
          <p:cNvSpPr>
            <a:spLocks noGrp="1"/>
          </p:cNvSpPr>
          <p:nvPr>
            <p:ph type="sldNum" sz="quarter" idx="12"/>
          </p:nvPr>
        </p:nvSpPr>
        <p:spPr/>
        <p:txBody>
          <a:bodyPr/>
          <a:lstStyle/>
          <a:p>
            <a:fld id="{0FDBB140-81CE-434C-AB91-8DFC9BD36F9F}" type="slidenum">
              <a:rPr lang="en-GB" smtClean="0"/>
              <a:t>‹#›</a:t>
            </a:fld>
            <a:endParaRPr lang="en-GB" dirty="0"/>
          </a:p>
        </p:txBody>
      </p:sp>
    </p:spTree>
    <p:extLst>
      <p:ext uri="{BB962C8B-B14F-4D97-AF65-F5344CB8AC3E}">
        <p14:creationId xmlns:p14="http://schemas.microsoft.com/office/powerpoint/2010/main" val="1473460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BDDB2-E6E3-4371-9D6C-E6278029906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0773F969-A96E-3652-D245-CB769C78F5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CEBDB54-D827-1302-E931-A51FCDF190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6D643FD-97D2-469E-8815-0460222E468D}"/>
              </a:ext>
            </a:extLst>
          </p:cNvPr>
          <p:cNvSpPr>
            <a:spLocks noGrp="1"/>
          </p:cNvSpPr>
          <p:nvPr>
            <p:ph type="dt" sz="half" idx="10"/>
          </p:nvPr>
        </p:nvSpPr>
        <p:spPr/>
        <p:txBody>
          <a:bodyPr/>
          <a:lstStyle/>
          <a:p>
            <a:fld id="{C2F4442A-30AD-4318-B70C-C9062AF94629}" type="datetimeFigureOut">
              <a:rPr lang="en-GB" smtClean="0"/>
              <a:t>17/01/2024</a:t>
            </a:fld>
            <a:endParaRPr lang="en-GB" dirty="0"/>
          </a:p>
        </p:txBody>
      </p:sp>
      <p:sp>
        <p:nvSpPr>
          <p:cNvPr id="6" name="Footer Placeholder 5">
            <a:extLst>
              <a:ext uri="{FF2B5EF4-FFF2-40B4-BE49-F238E27FC236}">
                <a16:creationId xmlns:a16="http://schemas.microsoft.com/office/drawing/2014/main" id="{657D0FEF-C139-AB74-B624-536AC7D40713}"/>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8902E4BA-F6C2-BAA6-FC4B-6DF1E4118684}"/>
              </a:ext>
            </a:extLst>
          </p:cNvPr>
          <p:cNvSpPr>
            <a:spLocks noGrp="1"/>
          </p:cNvSpPr>
          <p:nvPr>
            <p:ph type="sldNum" sz="quarter" idx="12"/>
          </p:nvPr>
        </p:nvSpPr>
        <p:spPr/>
        <p:txBody>
          <a:bodyPr/>
          <a:lstStyle/>
          <a:p>
            <a:fld id="{0FDBB140-81CE-434C-AB91-8DFC9BD36F9F}" type="slidenum">
              <a:rPr lang="en-GB" smtClean="0"/>
              <a:t>‹#›</a:t>
            </a:fld>
            <a:endParaRPr lang="en-GB" dirty="0"/>
          </a:p>
        </p:txBody>
      </p:sp>
    </p:spTree>
    <p:extLst>
      <p:ext uri="{BB962C8B-B14F-4D97-AF65-F5344CB8AC3E}">
        <p14:creationId xmlns:p14="http://schemas.microsoft.com/office/powerpoint/2010/main" val="2152216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3FC81B-40E9-B50A-9078-5A6EF8096C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669E3C19-6D14-E013-D754-289E35962F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FE9317F-AC77-74FA-3133-40B1D3EAFF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F4442A-30AD-4318-B70C-C9062AF94629}" type="datetimeFigureOut">
              <a:rPr lang="en-GB" smtClean="0"/>
              <a:t>17/01/2024</a:t>
            </a:fld>
            <a:endParaRPr lang="en-GB" dirty="0"/>
          </a:p>
        </p:txBody>
      </p:sp>
      <p:sp>
        <p:nvSpPr>
          <p:cNvPr id="5" name="Footer Placeholder 4">
            <a:extLst>
              <a:ext uri="{FF2B5EF4-FFF2-40B4-BE49-F238E27FC236}">
                <a16:creationId xmlns:a16="http://schemas.microsoft.com/office/drawing/2014/main" id="{B78E8C39-1596-72F9-404D-4287BD9AA8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5B846851-ED5C-DC21-3452-950AB54B50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DBB140-81CE-434C-AB91-8DFC9BD36F9F}" type="slidenum">
              <a:rPr lang="en-GB" smtClean="0"/>
              <a:t>‹#›</a:t>
            </a:fld>
            <a:endParaRPr lang="en-GB" dirty="0"/>
          </a:p>
        </p:txBody>
      </p:sp>
    </p:spTree>
    <p:extLst>
      <p:ext uri="{BB962C8B-B14F-4D97-AF65-F5344CB8AC3E}">
        <p14:creationId xmlns:p14="http://schemas.microsoft.com/office/powerpoint/2010/main" val="88501576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877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1C8F10-A042-43C8-97B7-6E1964B5BD86}"/>
              </a:ext>
            </a:extLst>
          </p:cNvPr>
          <p:cNvSpPr txBox="1"/>
          <p:nvPr/>
        </p:nvSpPr>
        <p:spPr>
          <a:xfrm>
            <a:off x="0" y="422113"/>
            <a:ext cx="12192000" cy="584775"/>
          </a:xfrm>
          <a:prstGeom prst="rect">
            <a:avLst/>
          </a:prstGeom>
          <a:noFill/>
        </p:spPr>
        <p:txBody>
          <a:bodyPr wrap="square" rtlCol="0">
            <a:spAutoFit/>
          </a:bodyPr>
          <a:lstStyle/>
          <a:p>
            <a:pPr algn="ctr"/>
            <a:r>
              <a:rPr lang="en-GB" sz="3200" b="1" dirty="0">
                <a:solidFill>
                  <a:schemeClr val="bg1"/>
                </a:solidFill>
                <a:latin typeface="CMG Sans SemiBold" panose="00000700000000000000" pitchFamily="2" charset="0"/>
              </a:rPr>
              <a:t>4. Persistent Prayer - Despite Emotional Turmoil</a:t>
            </a:r>
          </a:p>
        </p:txBody>
      </p:sp>
      <p:sp>
        <p:nvSpPr>
          <p:cNvPr id="4" name="TextBox 3">
            <a:extLst>
              <a:ext uri="{FF2B5EF4-FFF2-40B4-BE49-F238E27FC236}">
                <a16:creationId xmlns:a16="http://schemas.microsoft.com/office/drawing/2014/main" id="{16D32D27-519B-440F-BC38-AABD3F7FA953}"/>
              </a:ext>
            </a:extLst>
          </p:cNvPr>
          <p:cNvSpPr txBox="1"/>
          <p:nvPr/>
        </p:nvSpPr>
        <p:spPr>
          <a:xfrm>
            <a:off x="739252" y="1028468"/>
            <a:ext cx="10713493" cy="553998"/>
          </a:xfrm>
          <a:prstGeom prst="rect">
            <a:avLst/>
          </a:prstGeom>
          <a:noFill/>
        </p:spPr>
        <p:txBody>
          <a:bodyPr wrap="square" rtlCol="0">
            <a:spAutoFit/>
          </a:bodyPr>
          <a:lstStyle/>
          <a:p>
            <a:r>
              <a:rPr lang="en-GB" sz="3000" dirty="0">
                <a:latin typeface="system-ui"/>
              </a:rPr>
              <a:t>	</a:t>
            </a:r>
          </a:p>
        </p:txBody>
      </p:sp>
      <p:sp>
        <p:nvSpPr>
          <p:cNvPr id="2" name="TextBox 1">
            <a:extLst>
              <a:ext uri="{FF2B5EF4-FFF2-40B4-BE49-F238E27FC236}">
                <a16:creationId xmlns:a16="http://schemas.microsoft.com/office/drawing/2014/main" id="{DAFD52C2-3A98-C2B7-D516-958D33907B1D}"/>
              </a:ext>
            </a:extLst>
          </p:cNvPr>
          <p:cNvSpPr txBox="1"/>
          <p:nvPr/>
        </p:nvSpPr>
        <p:spPr>
          <a:xfrm>
            <a:off x="3650669" y="5721927"/>
            <a:ext cx="4890657" cy="461665"/>
          </a:xfrm>
          <a:prstGeom prst="rect">
            <a:avLst/>
          </a:prstGeom>
          <a:noFill/>
        </p:spPr>
        <p:txBody>
          <a:bodyPr wrap="square" rtlCol="0">
            <a:spAutoFit/>
          </a:bodyPr>
          <a:lstStyle/>
          <a:p>
            <a:r>
              <a:rPr lang="en-GB" sz="2400" dirty="0">
                <a:solidFill>
                  <a:schemeClr val="bg1"/>
                </a:solidFill>
                <a:latin typeface="CMG Sans SemiBold" panose="00000700000000000000" pitchFamily="2" charset="0"/>
              </a:rPr>
              <a:t>Pray Continually! 1 Thess. 5:17</a:t>
            </a:r>
          </a:p>
        </p:txBody>
      </p:sp>
      <p:sp>
        <p:nvSpPr>
          <p:cNvPr id="5" name="TextBox 4">
            <a:extLst>
              <a:ext uri="{FF2B5EF4-FFF2-40B4-BE49-F238E27FC236}">
                <a16:creationId xmlns:a16="http://schemas.microsoft.com/office/drawing/2014/main" id="{E2EE0EDF-46DF-DECC-0F40-D844943A1983}"/>
              </a:ext>
            </a:extLst>
          </p:cNvPr>
          <p:cNvSpPr txBox="1"/>
          <p:nvPr/>
        </p:nvSpPr>
        <p:spPr>
          <a:xfrm>
            <a:off x="739250" y="1305467"/>
            <a:ext cx="10713493" cy="3539430"/>
          </a:xfrm>
          <a:prstGeom prst="rect">
            <a:avLst/>
          </a:prstGeom>
          <a:noFill/>
        </p:spPr>
        <p:txBody>
          <a:bodyPr wrap="square" rtlCol="0">
            <a:spAutoFit/>
          </a:bodyPr>
          <a:lstStyle/>
          <a:p>
            <a:r>
              <a:rPr lang="en-GB" sz="2800" dirty="0">
                <a:solidFill>
                  <a:schemeClr val="bg1"/>
                </a:solidFill>
                <a:latin typeface="CMG Sans SemiBold" panose="00000700000000000000" pitchFamily="2" charset="0"/>
              </a:rPr>
              <a:t>“in bitterness of soul Hannah wept much and prayed to the Lord.” v10</a:t>
            </a:r>
          </a:p>
          <a:p>
            <a:endParaRPr lang="en-GB" sz="2800" dirty="0">
              <a:solidFill>
                <a:schemeClr val="bg1"/>
              </a:solidFill>
              <a:latin typeface="CMG Sans SemiBold" panose="00000700000000000000" pitchFamily="2" charset="0"/>
            </a:endParaRPr>
          </a:p>
          <a:p>
            <a:r>
              <a:rPr lang="en-GB" sz="2800" dirty="0">
                <a:solidFill>
                  <a:schemeClr val="bg1"/>
                </a:solidFill>
                <a:latin typeface="CMG Sans SemiBold" panose="00000700000000000000" pitchFamily="2" charset="0"/>
              </a:rPr>
              <a:t>“I am a woman who is deeply troubled.” v15</a:t>
            </a:r>
          </a:p>
          <a:p>
            <a:endParaRPr lang="en-GB" sz="2800" dirty="0">
              <a:solidFill>
                <a:schemeClr val="bg1"/>
              </a:solidFill>
              <a:latin typeface="CMG Sans SemiBold" panose="00000700000000000000" pitchFamily="2" charset="0"/>
            </a:endParaRPr>
          </a:p>
          <a:p>
            <a:r>
              <a:rPr lang="en-GB" sz="2800" dirty="0">
                <a:solidFill>
                  <a:schemeClr val="bg1"/>
                </a:solidFill>
                <a:latin typeface="CMG Sans SemiBold" panose="00000700000000000000" pitchFamily="2" charset="0"/>
              </a:rPr>
              <a:t>“I have been praying here out of my great anguish and grief.” v16</a:t>
            </a:r>
          </a:p>
          <a:p>
            <a:endParaRPr lang="en-GB" sz="2800" dirty="0">
              <a:solidFill>
                <a:schemeClr val="bg1"/>
              </a:solidFill>
              <a:latin typeface="CMG Sans SemiBold" panose="00000700000000000000" pitchFamily="2" charset="0"/>
            </a:endParaRPr>
          </a:p>
          <a:p>
            <a:r>
              <a:rPr lang="en-GB" sz="2800" dirty="0">
                <a:solidFill>
                  <a:schemeClr val="bg1"/>
                </a:solidFill>
                <a:latin typeface="CMG Sans SemiBold" panose="00000700000000000000" pitchFamily="2" charset="0"/>
              </a:rPr>
              <a:t>“I was pouring out my soul to the Lord.” v15</a:t>
            </a:r>
          </a:p>
        </p:txBody>
      </p:sp>
    </p:spTree>
    <p:extLst>
      <p:ext uri="{BB962C8B-B14F-4D97-AF65-F5344CB8AC3E}">
        <p14:creationId xmlns:p14="http://schemas.microsoft.com/office/powerpoint/2010/main" val="1606354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1C8F10-A042-43C8-97B7-6E1964B5BD86}"/>
              </a:ext>
            </a:extLst>
          </p:cNvPr>
          <p:cNvSpPr txBox="1"/>
          <p:nvPr/>
        </p:nvSpPr>
        <p:spPr>
          <a:xfrm>
            <a:off x="0" y="474751"/>
            <a:ext cx="12192000" cy="584775"/>
          </a:xfrm>
          <a:prstGeom prst="rect">
            <a:avLst/>
          </a:prstGeom>
          <a:noFill/>
        </p:spPr>
        <p:txBody>
          <a:bodyPr wrap="square" rtlCol="0">
            <a:spAutoFit/>
          </a:bodyPr>
          <a:lstStyle/>
          <a:p>
            <a:pPr algn="ctr"/>
            <a:r>
              <a:rPr lang="en-GB" sz="3200" b="1" dirty="0">
                <a:solidFill>
                  <a:schemeClr val="bg1"/>
                </a:solidFill>
                <a:latin typeface="CMG Sans SemiBold" panose="00000700000000000000" pitchFamily="2" charset="0"/>
              </a:rPr>
              <a:t>5.	Persistent Prayer - Despite Unhelpful Leadership</a:t>
            </a:r>
          </a:p>
        </p:txBody>
      </p:sp>
      <p:sp>
        <p:nvSpPr>
          <p:cNvPr id="4" name="TextBox 3">
            <a:extLst>
              <a:ext uri="{FF2B5EF4-FFF2-40B4-BE49-F238E27FC236}">
                <a16:creationId xmlns:a16="http://schemas.microsoft.com/office/drawing/2014/main" id="{16D32D27-519B-440F-BC38-AABD3F7FA953}"/>
              </a:ext>
            </a:extLst>
          </p:cNvPr>
          <p:cNvSpPr txBox="1"/>
          <p:nvPr/>
        </p:nvSpPr>
        <p:spPr>
          <a:xfrm>
            <a:off x="755903" y="1328424"/>
            <a:ext cx="10810671" cy="3539430"/>
          </a:xfrm>
          <a:prstGeom prst="rect">
            <a:avLst/>
          </a:prstGeom>
          <a:noFill/>
        </p:spPr>
        <p:txBody>
          <a:bodyPr wrap="square" rtlCol="0">
            <a:spAutoFit/>
          </a:bodyPr>
          <a:lstStyle/>
          <a:p>
            <a:r>
              <a:rPr lang="en-GB" sz="2800" dirty="0">
                <a:solidFill>
                  <a:schemeClr val="bg1"/>
                </a:solidFill>
                <a:latin typeface="CMG Sans SemiBold" panose="00000700000000000000" pitchFamily="2" charset="0"/>
                <a:sym typeface="Wingdings" panose="05000000000000000000" pitchFamily="2" charset="2"/>
              </a:rPr>
              <a:t>“Eli observed her mouth.” v12</a:t>
            </a:r>
          </a:p>
          <a:p>
            <a:endParaRPr lang="en-GB" sz="2800" dirty="0">
              <a:solidFill>
                <a:schemeClr val="bg1"/>
              </a:solidFill>
              <a:latin typeface="CMG Sans SemiBold" panose="00000700000000000000" pitchFamily="2" charset="0"/>
              <a:sym typeface="Wingdings" panose="05000000000000000000" pitchFamily="2" charset="2"/>
            </a:endParaRPr>
          </a:p>
          <a:p>
            <a:r>
              <a:rPr lang="en-GB" sz="2800" dirty="0">
                <a:solidFill>
                  <a:schemeClr val="bg1"/>
                </a:solidFill>
                <a:latin typeface="CMG Sans SemiBold" panose="00000700000000000000" pitchFamily="2" charset="0"/>
                <a:sym typeface="Wingdings" panose="05000000000000000000" pitchFamily="2" charset="2"/>
              </a:rPr>
              <a:t>“Eli thought she was drunk and said to her, “How long will you keep on getting drunk? Get rid of your wine.” vs 13,14</a:t>
            </a:r>
          </a:p>
          <a:p>
            <a:endParaRPr lang="en-GB" sz="2800" dirty="0">
              <a:solidFill>
                <a:schemeClr val="bg1"/>
              </a:solidFill>
              <a:latin typeface="CMG Sans SemiBold" panose="00000700000000000000" pitchFamily="2" charset="0"/>
              <a:sym typeface="Wingdings" panose="05000000000000000000" pitchFamily="2" charset="2"/>
            </a:endParaRPr>
          </a:p>
          <a:p>
            <a:r>
              <a:rPr lang="en-GB" sz="2800" dirty="0">
                <a:solidFill>
                  <a:schemeClr val="bg1"/>
                </a:solidFill>
                <a:latin typeface="CMG Sans SemiBold" panose="00000700000000000000" pitchFamily="2" charset="0"/>
                <a:sym typeface="Wingdings" panose="05000000000000000000" pitchFamily="2" charset="2"/>
              </a:rPr>
              <a:t>Lack of discernment in Eli – a leader among God’s people.</a:t>
            </a:r>
          </a:p>
          <a:p>
            <a:endParaRPr lang="en-GB" sz="2800" dirty="0">
              <a:solidFill>
                <a:schemeClr val="bg1"/>
              </a:solidFill>
              <a:latin typeface="CMG Sans SemiBold" panose="00000700000000000000" pitchFamily="2" charset="0"/>
              <a:sym typeface="Wingdings" panose="05000000000000000000" pitchFamily="2" charset="2"/>
            </a:endParaRPr>
          </a:p>
          <a:p>
            <a:r>
              <a:rPr lang="en-GB" sz="2800" dirty="0">
                <a:solidFill>
                  <a:schemeClr val="bg1"/>
                </a:solidFill>
                <a:latin typeface="CMG Sans SemiBold" panose="00000700000000000000" pitchFamily="2" charset="0"/>
                <a:sym typeface="Wingdings" panose="05000000000000000000" pitchFamily="2" charset="2"/>
              </a:rPr>
              <a:t>“May your servant find favour in your eyes.” v 18 Culture of Honour!</a:t>
            </a:r>
          </a:p>
        </p:txBody>
      </p:sp>
      <p:sp>
        <p:nvSpPr>
          <p:cNvPr id="6" name="TextBox 5">
            <a:extLst>
              <a:ext uri="{FF2B5EF4-FFF2-40B4-BE49-F238E27FC236}">
                <a16:creationId xmlns:a16="http://schemas.microsoft.com/office/drawing/2014/main" id="{598EA1CF-B4FA-F73B-AC58-A8CA7507970D}"/>
              </a:ext>
            </a:extLst>
          </p:cNvPr>
          <p:cNvSpPr txBox="1"/>
          <p:nvPr/>
        </p:nvSpPr>
        <p:spPr>
          <a:xfrm>
            <a:off x="3690756" y="5721527"/>
            <a:ext cx="4810478" cy="461665"/>
          </a:xfrm>
          <a:prstGeom prst="rect">
            <a:avLst/>
          </a:prstGeom>
          <a:noFill/>
        </p:spPr>
        <p:txBody>
          <a:bodyPr wrap="square">
            <a:spAutoFit/>
          </a:bodyPr>
          <a:lstStyle/>
          <a:p>
            <a:r>
              <a:rPr lang="en-GB" sz="2400" dirty="0">
                <a:solidFill>
                  <a:schemeClr val="bg1"/>
                </a:solidFill>
                <a:latin typeface="CMG Sans SemiBold" panose="00000700000000000000" pitchFamily="2" charset="0"/>
              </a:rPr>
              <a:t>Pray Continually! 1 Thess. 5:17</a:t>
            </a:r>
          </a:p>
        </p:txBody>
      </p:sp>
    </p:spTree>
    <p:extLst>
      <p:ext uri="{BB962C8B-B14F-4D97-AF65-F5344CB8AC3E}">
        <p14:creationId xmlns:p14="http://schemas.microsoft.com/office/powerpoint/2010/main" val="2573830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6D32D27-519B-440F-BC38-AABD3F7FA953}"/>
              </a:ext>
            </a:extLst>
          </p:cNvPr>
          <p:cNvSpPr txBox="1"/>
          <p:nvPr/>
        </p:nvSpPr>
        <p:spPr>
          <a:xfrm>
            <a:off x="739247" y="440694"/>
            <a:ext cx="10713493" cy="646331"/>
          </a:xfrm>
          <a:prstGeom prst="rect">
            <a:avLst/>
          </a:prstGeom>
          <a:noFill/>
        </p:spPr>
        <p:txBody>
          <a:bodyPr wrap="square" rtlCol="0">
            <a:spAutoFit/>
          </a:bodyPr>
          <a:lstStyle/>
          <a:p>
            <a:pPr algn="ctr"/>
            <a:r>
              <a:rPr lang="en-GB" sz="3600" b="1" dirty="0">
                <a:solidFill>
                  <a:schemeClr val="bg1"/>
                </a:solidFill>
                <a:latin typeface="CMG Sans SemiBold" panose="00000700000000000000" pitchFamily="2" charset="0"/>
              </a:rPr>
              <a:t>Time of Reflection!</a:t>
            </a:r>
          </a:p>
        </p:txBody>
      </p:sp>
      <p:sp>
        <p:nvSpPr>
          <p:cNvPr id="2" name="TextBox 1">
            <a:extLst>
              <a:ext uri="{FF2B5EF4-FFF2-40B4-BE49-F238E27FC236}">
                <a16:creationId xmlns:a16="http://schemas.microsoft.com/office/drawing/2014/main" id="{57A08DE6-1ED7-C21E-D3EE-F45CE0873F37}"/>
              </a:ext>
            </a:extLst>
          </p:cNvPr>
          <p:cNvSpPr txBox="1"/>
          <p:nvPr/>
        </p:nvSpPr>
        <p:spPr>
          <a:xfrm>
            <a:off x="817414" y="1332381"/>
            <a:ext cx="10557161" cy="3970318"/>
          </a:xfrm>
          <a:prstGeom prst="rect">
            <a:avLst/>
          </a:prstGeom>
          <a:noFill/>
        </p:spPr>
        <p:txBody>
          <a:bodyPr wrap="square" rtlCol="0">
            <a:spAutoFit/>
          </a:bodyPr>
          <a:lstStyle/>
          <a:p>
            <a:r>
              <a:rPr lang="en-GB" sz="2800" dirty="0">
                <a:solidFill>
                  <a:schemeClr val="bg1"/>
                </a:solidFill>
                <a:latin typeface="CMG Sans SemiBold" panose="00000700000000000000" pitchFamily="2" charset="0"/>
              </a:rPr>
              <a:t>To experience greater intimacy with God.</a:t>
            </a:r>
          </a:p>
          <a:p>
            <a:endParaRPr lang="en-GB" sz="2800" dirty="0">
              <a:solidFill>
                <a:schemeClr val="bg1"/>
              </a:solidFill>
              <a:latin typeface="CMG Sans SemiBold" panose="00000700000000000000" pitchFamily="2" charset="0"/>
            </a:endParaRPr>
          </a:p>
          <a:p>
            <a:r>
              <a:rPr lang="en-GB" sz="2800" dirty="0">
                <a:solidFill>
                  <a:schemeClr val="bg1"/>
                </a:solidFill>
                <a:latin typeface="CMG Sans SemiBold" panose="00000700000000000000" pitchFamily="2" charset="0"/>
              </a:rPr>
              <a:t>To trust God in circumstances that don’t make sense.</a:t>
            </a:r>
          </a:p>
          <a:p>
            <a:endParaRPr lang="en-GB" sz="2800" dirty="0">
              <a:solidFill>
                <a:schemeClr val="bg1"/>
              </a:solidFill>
              <a:latin typeface="CMG Sans SemiBold" panose="00000700000000000000" pitchFamily="2" charset="0"/>
            </a:endParaRPr>
          </a:p>
          <a:p>
            <a:r>
              <a:rPr lang="en-GB" sz="2800" dirty="0">
                <a:solidFill>
                  <a:schemeClr val="bg1"/>
                </a:solidFill>
                <a:latin typeface="CMG Sans SemiBold" panose="00000700000000000000" pitchFamily="2" charset="0"/>
              </a:rPr>
              <a:t>To love those who oppose us.</a:t>
            </a:r>
          </a:p>
          <a:p>
            <a:endParaRPr lang="en-GB" sz="2800" dirty="0">
              <a:solidFill>
                <a:schemeClr val="bg1"/>
              </a:solidFill>
              <a:latin typeface="CMG Sans SemiBold" panose="00000700000000000000" pitchFamily="2" charset="0"/>
            </a:endParaRPr>
          </a:p>
          <a:p>
            <a:r>
              <a:rPr lang="en-GB" sz="2800" dirty="0">
                <a:solidFill>
                  <a:schemeClr val="bg1"/>
                </a:solidFill>
                <a:latin typeface="CMG Sans SemiBold" panose="00000700000000000000" pitchFamily="2" charset="0"/>
              </a:rPr>
              <a:t>To know God’s healing emotionally.</a:t>
            </a:r>
          </a:p>
          <a:p>
            <a:endParaRPr lang="en-GB" sz="2800" dirty="0">
              <a:solidFill>
                <a:schemeClr val="bg1"/>
              </a:solidFill>
              <a:latin typeface="CMG Sans SemiBold" panose="00000700000000000000" pitchFamily="2" charset="0"/>
            </a:endParaRPr>
          </a:p>
          <a:p>
            <a:r>
              <a:rPr lang="en-GB" sz="2800" dirty="0">
                <a:solidFill>
                  <a:schemeClr val="bg1"/>
                </a:solidFill>
                <a:latin typeface="CMG Sans SemiBold" panose="00000700000000000000" pitchFamily="2" charset="0"/>
              </a:rPr>
              <a:t>To forgive leaders who lacked discernment.</a:t>
            </a:r>
          </a:p>
        </p:txBody>
      </p:sp>
      <p:sp>
        <p:nvSpPr>
          <p:cNvPr id="6" name="TextBox 5">
            <a:extLst>
              <a:ext uri="{FF2B5EF4-FFF2-40B4-BE49-F238E27FC236}">
                <a16:creationId xmlns:a16="http://schemas.microsoft.com/office/drawing/2014/main" id="{0585A324-DABF-355A-3455-DD4665ABCF9C}"/>
              </a:ext>
            </a:extLst>
          </p:cNvPr>
          <p:cNvSpPr txBox="1"/>
          <p:nvPr/>
        </p:nvSpPr>
        <p:spPr>
          <a:xfrm>
            <a:off x="3669717" y="5793410"/>
            <a:ext cx="4852557" cy="461665"/>
          </a:xfrm>
          <a:prstGeom prst="rect">
            <a:avLst/>
          </a:prstGeom>
          <a:noFill/>
        </p:spPr>
        <p:txBody>
          <a:bodyPr wrap="square">
            <a:spAutoFit/>
          </a:bodyPr>
          <a:lstStyle/>
          <a:p>
            <a:r>
              <a:rPr lang="en-GB" sz="2400" dirty="0">
                <a:solidFill>
                  <a:schemeClr val="bg1"/>
                </a:solidFill>
                <a:latin typeface="CMG Sans SemiBold" panose="00000700000000000000" pitchFamily="2" charset="0"/>
              </a:rPr>
              <a:t>Pray Continually! 1 Thess. 5:17</a:t>
            </a:r>
          </a:p>
        </p:txBody>
      </p:sp>
    </p:spTree>
    <p:extLst>
      <p:ext uri="{BB962C8B-B14F-4D97-AF65-F5344CB8AC3E}">
        <p14:creationId xmlns:p14="http://schemas.microsoft.com/office/powerpoint/2010/main" val="1169764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6BA89-252A-4805-B591-FAB173A26770}"/>
              </a:ext>
            </a:extLst>
          </p:cNvPr>
          <p:cNvSpPr>
            <a:spLocks noGrp="1"/>
          </p:cNvSpPr>
          <p:nvPr>
            <p:ph type="ctrTitle"/>
          </p:nvPr>
        </p:nvSpPr>
        <p:spPr/>
        <p:txBody>
          <a:bodyPr/>
          <a:lstStyle/>
          <a:p>
            <a:r>
              <a:rPr lang="en-GB" dirty="0">
                <a:solidFill>
                  <a:schemeClr val="bg1"/>
                </a:solidFill>
                <a:latin typeface="CMG Sans SemiBold" panose="00000700000000000000" pitchFamily="2" charset="0"/>
              </a:rPr>
              <a:t>Persevering in Prayer!</a:t>
            </a:r>
          </a:p>
        </p:txBody>
      </p:sp>
      <p:sp>
        <p:nvSpPr>
          <p:cNvPr id="3" name="Subtitle 2">
            <a:extLst>
              <a:ext uri="{FF2B5EF4-FFF2-40B4-BE49-F238E27FC236}">
                <a16:creationId xmlns:a16="http://schemas.microsoft.com/office/drawing/2014/main" id="{FE44D2A4-4442-43AE-8DE0-6629DC0DF550}"/>
              </a:ext>
            </a:extLst>
          </p:cNvPr>
          <p:cNvSpPr>
            <a:spLocks noGrp="1"/>
          </p:cNvSpPr>
          <p:nvPr>
            <p:ph type="subTitle" idx="1"/>
          </p:nvPr>
        </p:nvSpPr>
        <p:spPr/>
        <p:txBody>
          <a:bodyPr/>
          <a:lstStyle/>
          <a:p>
            <a:r>
              <a:rPr lang="en-GB" dirty="0">
                <a:solidFill>
                  <a:schemeClr val="bg1"/>
                </a:solidFill>
                <a:latin typeface="CMG Sans SemiBold" panose="00000700000000000000" pitchFamily="2" charset="0"/>
              </a:rPr>
              <a:t>1 Samuel Chapter 1 Verses 3-20 </a:t>
            </a:r>
          </a:p>
          <a:p>
            <a:endParaRPr lang="en-GB" dirty="0">
              <a:solidFill>
                <a:schemeClr val="bg1"/>
              </a:solidFill>
            </a:endParaRPr>
          </a:p>
        </p:txBody>
      </p:sp>
    </p:spTree>
    <p:extLst>
      <p:ext uri="{BB962C8B-B14F-4D97-AF65-F5344CB8AC3E}">
        <p14:creationId xmlns:p14="http://schemas.microsoft.com/office/powerpoint/2010/main" val="1151518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44D6282-3F2D-45A2-A16D-1880C5AAFC03}"/>
              </a:ext>
            </a:extLst>
          </p:cNvPr>
          <p:cNvSpPr txBox="1"/>
          <p:nvPr/>
        </p:nvSpPr>
        <p:spPr>
          <a:xfrm>
            <a:off x="1200912" y="637599"/>
            <a:ext cx="9790176" cy="5262979"/>
          </a:xfrm>
          <a:prstGeom prst="rect">
            <a:avLst/>
          </a:prstGeom>
          <a:noFill/>
        </p:spPr>
        <p:txBody>
          <a:bodyPr wrap="square" rtlCol="0">
            <a:spAutoFit/>
          </a:bodyPr>
          <a:lstStyle/>
          <a:p>
            <a:r>
              <a:rPr lang="en-US" sz="2800" b="1" i="0" baseline="30000" dirty="0">
                <a:solidFill>
                  <a:schemeClr val="bg1"/>
                </a:solidFill>
                <a:effectLst/>
                <a:latin typeface="CMG Sans SemiBold" panose="00000700000000000000" pitchFamily="2" charset="0"/>
              </a:rPr>
              <a:t>3 </a:t>
            </a:r>
            <a:r>
              <a:rPr lang="en-US" sz="2800" b="0" i="0" dirty="0">
                <a:solidFill>
                  <a:schemeClr val="bg1"/>
                </a:solidFill>
                <a:effectLst/>
                <a:latin typeface="CMG Sans SemiBold" panose="00000700000000000000" pitchFamily="2" charset="0"/>
              </a:rPr>
              <a:t>Year after year this man went up from his town to worship and sacrifice to the </a:t>
            </a:r>
            <a:r>
              <a:rPr lang="en-US" sz="2800" b="0" i="0" cap="small" dirty="0">
                <a:solidFill>
                  <a:schemeClr val="bg1"/>
                </a:solidFill>
                <a:effectLst/>
                <a:latin typeface="CMG Sans SemiBold" panose="00000700000000000000" pitchFamily="2" charset="0"/>
              </a:rPr>
              <a:t>Lord</a:t>
            </a:r>
            <a:r>
              <a:rPr lang="en-US" sz="2800" b="0" i="0" dirty="0">
                <a:solidFill>
                  <a:schemeClr val="bg1"/>
                </a:solidFill>
                <a:effectLst/>
                <a:latin typeface="CMG Sans SemiBold" panose="00000700000000000000" pitchFamily="2" charset="0"/>
              </a:rPr>
              <a:t> Almighty at Shiloh, where Hophni and Phinehas, the two sons of Eli, were priests of the </a:t>
            </a:r>
            <a:r>
              <a:rPr lang="en-US" sz="2800" b="0" i="0" cap="small" dirty="0">
                <a:solidFill>
                  <a:schemeClr val="bg1"/>
                </a:solidFill>
                <a:effectLst/>
                <a:latin typeface="CMG Sans SemiBold" panose="00000700000000000000" pitchFamily="2" charset="0"/>
              </a:rPr>
              <a:t>Lord</a:t>
            </a:r>
            <a:r>
              <a:rPr lang="en-US" sz="2800" b="0" i="0" dirty="0">
                <a:solidFill>
                  <a:schemeClr val="bg1"/>
                </a:solidFill>
                <a:effectLst/>
                <a:latin typeface="CMG Sans SemiBold" panose="00000700000000000000" pitchFamily="2" charset="0"/>
              </a:rPr>
              <a:t>. </a:t>
            </a:r>
            <a:r>
              <a:rPr lang="en-US" sz="2800" b="1" i="0" baseline="30000" dirty="0">
                <a:solidFill>
                  <a:schemeClr val="bg1"/>
                </a:solidFill>
                <a:effectLst/>
                <a:latin typeface="CMG Sans SemiBold" panose="00000700000000000000" pitchFamily="2" charset="0"/>
              </a:rPr>
              <a:t>4 </a:t>
            </a:r>
            <a:r>
              <a:rPr lang="en-US" sz="2800" b="0" i="0" dirty="0">
                <a:solidFill>
                  <a:schemeClr val="bg1"/>
                </a:solidFill>
                <a:effectLst/>
                <a:latin typeface="CMG Sans SemiBold" panose="00000700000000000000" pitchFamily="2" charset="0"/>
              </a:rPr>
              <a:t>Whenever the day came for </a:t>
            </a:r>
            <a:r>
              <a:rPr lang="en-US" sz="2800" b="0" i="0" dirty="0" err="1">
                <a:solidFill>
                  <a:schemeClr val="bg1"/>
                </a:solidFill>
                <a:effectLst/>
                <a:latin typeface="CMG Sans SemiBold" panose="00000700000000000000" pitchFamily="2" charset="0"/>
              </a:rPr>
              <a:t>Elkanah</a:t>
            </a:r>
            <a:r>
              <a:rPr lang="en-US" sz="2800" b="0" i="0" dirty="0">
                <a:solidFill>
                  <a:schemeClr val="bg1"/>
                </a:solidFill>
                <a:effectLst/>
                <a:latin typeface="CMG Sans SemiBold" panose="00000700000000000000" pitchFamily="2" charset="0"/>
              </a:rPr>
              <a:t> to sacrifice, he would give portions of the meat to his wife Peninnah and to all her sons and daughters. </a:t>
            </a:r>
            <a:r>
              <a:rPr lang="en-US" sz="2800" b="1" i="0" baseline="30000" dirty="0">
                <a:solidFill>
                  <a:schemeClr val="bg1"/>
                </a:solidFill>
                <a:effectLst/>
                <a:latin typeface="CMG Sans SemiBold" panose="00000700000000000000" pitchFamily="2" charset="0"/>
              </a:rPr>
              <a:t>5 </a:t>
            </a:r>
            <a:r>
              <a:rPr lang="en-US" sz="2800" b="0" i="0" dirty="0">
                <a:solidFill>
                  <a:schemeClr val="bg1"/>
                </a:solidFill>
                <a:effectLst/>
                <a:latin typeface="CMG Sans SemiBold" panose="00000700000000000000" pitchFamily="2" charset="0"/>
              </a:rPr>
              <a:t>But to Hannah he gave a double portion because he loved her, </a:t>
            </a:r>
          </a:p>
          <a:p>
            <a:r>
              <a:rPr lang="en-US" sz="2800" b="0" i="0" dirty="0">
                <a:solidFill>
                  <a:schemeClr val="bg1"/>
                </a:solidFill>
                <a:effectLst/>
                <a:latin typeface="CMG Sans SemiBold" panose="00000700000000000000" pitchFamily="2" charset="0"/>
              </a:rPr>
              <a:t>and the </a:t>
            </a:r>
            <a:r>
              <a:rPr lang="en-US" sz="2800" b="0" i="0" cap="small" dirty="0">
                <a:solidFill>
                  <a:schemeClr val="bg1"/>
                </a:solidFill>
                <a:effectLst/>
                <a:latin typeface="CMG Sans SemiBold" panose="00000700000000000000" pitchFamily="2" charset="0"/>
              </a:rPr>
              <a:t>Lord</a:t>
            </a:r>
            <a:r>
              <a:rPr lang="en-US" sz="2800" b="0" i="0" dirty="0">
                <a:solidFill>
                  <a:schemeClr val="bg1"/>
                </a:solidFill>
                <a:effectLst/>
                <a:latin typeface="CMG Sans SemiBold" panose="00000700000000000000" pitchFamily="2" charset="0"/>
              </a:rPr>
              <a:t> had closed her womb. </a:t>
            </a:r>
            <a:r>
              <a:rPr lang="en-US" sz="2800" b="1" i="0" baseline="30000" dirty="0">
                <a:solidFill>
                  <a:schemeClr val="bg1"/>
                </a:solidFill>
                <a:effectLst/>
                <a:latin typeface="CMG Sans SemiBold" panose="00000700000000000000" pitchFamily="2" charset="0"/>
              </a:rPr>
              <a:t>6 </a:t>
            </a:r>
            <a:r>
              <a:rPr lang="en-US" sz="2800" b="0" i="0" dirty="0">
                <a:solidFill>
                  <a:schemeClr val="bg1"/>
                </a:solidFill>
                <a:effectLst/>
                <a:latin typeface="CMG Sans SemiBold" panose="00000700000000000000" pitchFamily="2" charset="0"/>
              </a:rPr>
              <a:t>Because the </a:t>
            </a:r>
            <a:r>
              <a:rPr lang="en-US" sz="2800" b="0" i="0" cap="small" dirty="0">
                <a:solidFill>
                  <a:schemeClr val="bg1"/>
                </a:solidFill>
                <a:effectLst/>
                <a:latin typeface="CMG Sans SemiBold" panose="00000700000000000000" pitchFamily="2" charset="0"/>
              </a:rPr>
              <a:t>Lord</a:t>
            </a:r>
            <a:r>
              <a:rPr lang="en-US" sz="2800" b="0" i="0" dirty="0">
                <a:solidFill>
                  <a:schemeClr val="bg1"/>
                </a:solidFill>
                <a:effectLst/>
                <a:latin typeface="CMG Sans SemiBold" panose="00000700000000000000" pitchFamily="2" charset="0"/>
              </a:rPr>
              <a:t> </a:t>
            </a:r>
          </a:p>
          <a:p>
            <a:r>
              <a:rPr lang="en-US" sz="2800" b="0" i="0" dirty="0">
                <a:solidFill>
                  <a:schemeClr val="bg1"/>
                </a:solidFill>
                <a:effectLst/>
                <a:latin typeface="CMG Sans SemiBold" panose="00000700000000000000" pitchFamily="2" charset="0"/>
              </a:rPr>
              <a:t>had closed Hannah’s womb, her rival kept provoking her </a:t>
            </a:r>
          </a:p>
          <a:p>
            <a:r>
              <a:rPr lang="en-US" sz="2800" b="0" i="0" dirty="0">
                <a:solidFill>
                  <a:schemeClr val="bg1"/>
                </a:solidFill>
                <a:effectLst/>
                <a:latin typeface="CMG Sans SemiBold" panose="00000700000000000000" pitchFamily="2" charset="0"/>
              </a:rPr>
              <a:t>in order to irritate her. </a:t>
            </a:r>
            <a:r>
              <a:rPr lang="en-US" sz="2800" i="0" baseline="30000" dirty="0">
                <a:solidFill>
                  <a:schemeClr val="bg1"/>
                </a:solidFill>
                <a:effectLst/>
                <a:latin typeface="CMG Sans SemiBold" panose="00000700000000000000" pitchFamily="2" charset="0"/>
              </a:rPr>
              <a:t>7 </a:t>
            </a:r>
            <a:r>
              <a:rPr lang="en-US" sz="2800" i="0" dirty="0">
                <a:solidFill>
                  <a:schemeClr val="bg1"/>
                </a:solidFill>
                <a:effectLst/>
                <a:latin typeface="CMG Sans SemiBold" panose="00000700000000000000" pitchFamily="2" charset="0"/>
              </a:rPr>
              <a:t>This went on year after year. Whenever Hannah went up to the house of the </a:t>
            </a:r>
            <a:r>
              <a:rPr lang="en-US" sz="2800" i="0" cap="small" dirty="0">
                <a:solidFill>
                  <a:schemeClr val="bg1"/>
                </a:solidFill>
                <a:effectLst/>
                <a:latin typeface="CMG Sans SemiBold" panose="00000700000000000000" pitchFamily="2" charset="0"/>
              </a:rPr>
              <a:t>Lord</a:t>
            </a:r>
            <a:r>
              <a:rPr lang="en-US" sz="2800" i="0" dirty="0">
                <a:solidFill>
                  <a:schemeClr val="bg1"/>
                </a:solidFill>
                <a:effectLst/>
                <a:latin typeface="CMG Sans SemiBold" panose="00000700000000000000" pitchFamily="2" charset="0"/>
              </a:rPr>
              <a:t>, her rival provoked her till she wept and would not eat. </a:t>
            </a:r>
            <a:endParaRPr lang="en-US" sz="2800" b="0" i="0" dirty="0">
              <a:solidFill>
                <a:schemeClr val="bg1"/>
              </a:solidFill>
              <a:effectLst/>
              <a:latin typeface="CMG Sans SemiBold" panose="00000700000000000000" pitchFamily="2" charset="0"/>
            </a:endParaRPr>
          </a:p>
        </p:txBody>
      </p:sp>
    </p:spTree>
    <p:extLst>
      <p:ext uri="{BB962C8B-B14F-4D97-AF65-F5344CB8AC3E}">
        <p14:creationId xmlns:p14="http://schemas.microsoft.com/office/powerpoint/2010/main" val="3455204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30B6C-CB33-B3E9-05DA-E73A885FD89A}"/>
              </a:ext>
            </a:extLst>
          </p:cNvPr>
          <p:cNvSpPr txBox="1"/>
          <p:nvPr/>
        </p:nvSpPr>
        <p:spPr>
          <a:xfrm>
            <a:off x="1280160" y="641743"/>
            <a:ext cx="9631680" cy="5262979"/>
          </a:xfrm>
          <a:prstGeom prst="rect">
            <a:avLst/>
          </a:prstGeom>
          <a:noFill/>
        </p:spPr>
        <p:txBody>
          <a:bodyPr wrap="square" rtlCol="0">
            <a:spAutoFit/>
          </a:bodyPr>
          <a:lstStyle/>
          <a:p>
            <a:pPr algn="l"/>
            <a:r>
              <a:rPr lang="en-US" sz="2800" i="0" baseline="30000" dirty="0">
                <a:solidFill>
                  <a:schemeClr val="bg1"/>
                </a:solidFill>
                <a:effectLst/>
                <a:latin typeface="CMG Sans SemiBold" panose="00000700000000000000" pitchFamily="2" charset="0"/>
              </a:rPr>
              <a:t>8 </a:t>
            </a:r>
            <a:r>
              <a:rPr lang="en-US" sz="2800" i="0" dirty="0">
                <a:solidFill>
                  <a:schemeClr val="bg1"/>
                </a:solidFill>
                <a:effectLst/>
                <a:latin typeface="CMG Sans SemiBold" panose="00000700000000000000" pitchFamily="2" charset="0"/>
              </a:rPr>
              <a:t>Her husband </a:t>
            </a:r>
            <a:r>
              <a:rPr lang="en-US" sz="2800" i="0" dirty="0" err="1">
                <a:solidFill>
                  <a:schemeClr val="bg1"/>
                </a:solidFill>
                <a:effectLst/>
                <a:latin typeface="CMG Sans SemiBold" panose="00000700000000000000" pitchFamily="2" charset="0"/>
              </a:rPr>
              <a:t>Elkanah</a:t>
            </a:r>
            <a:r>
              <a:rPr lang="en-US" sz="2800" i="0" dirty="0">
                <a:solidFill>
                  <a:schemeClr val="bg1"/>
                </a:solidFill>
                <a:effectLst/>
                <a:latin typeface="CMG Sans SemiBold" panose="00000700000000000000" pitchFamily="2" charset="0"/>
              </a:rPr>
              <a:t> would say to her, “Hannah, why are you weeping? Why don’t you eat? Why are you downhearted? Don’t I mean more to you than ten sons?”</a:t>
            </a:r>
          </a:p>
          <a:p>
            <a:pPr algn="l"/>
            <a:r>
              <a:rPr lang="en-US" sz="2800" i="0" baseline="30000" dirty="0">
                <a:solidFill>
                  <a:schemeClr val="bg1"/>
                </a:solidFill>
                <a:effectLst/>
                <a:latin typeface="CMG Sans SemiBold" panose="00000700000000000000" pitchFamily="2" charset="0"/>
              </a:rPr>
              <a:t>9 </a:t>
            </a:r>
            <a:r>
              <a:rPr lang="en-US" sz="2800" i="0" dirty="0">
                <a:solidFill>
                  <a:schemeClr val="bg1"/>
                </a:solidFill>
                <a:effectLst/>
                <a:latin typeface="CMG Sans SemiBold" panose="00000700000000000000" pitchFamily="2" charset="0"/>
              </a:rPr>
              <a:t>Once when they had finished eating and drinking in Shiloh, Hannah stood up. Now Eli the priest was sitting on his chair by the doorpost of the </a:t>
            </a:r>
            <a:r>
              <a:rPr lang="en-US" sz="2800" i="0" cap="small" dirty="0">
                <a:solidFill>
                  <a:schemeClr val="bg1"/>
                </a:solidFill>
                <a:effectLst/>
                <a:latin typeface="CMG Sans SemiBold" panose="00000700000000000000" pitchFamily="2" charset="0"/>
              </a:rPr>
              <a:t>Lord</a:t>
            </a:r>
            <a:r>
              <a:rPr lang="en-US" sz="2800" i="0" dirty="0">
                <a:solidFill>
                  <a:schemeClr val="bg1"/>
                </a:solidFill>
                <a:effectLst/>
                <a:latin typeface="CMG Sans SemiBold" panose="00000700000000000000" pitchFamily="2" charset="0"/>
              </a:rPr>
              <a:t>’s house. </a:t>
            </a:r>
            <a:r>
              <a:rPr lang="en-US" sz="2800" i="0" baseline="30000" dirty="0">
                <a:solidFill>
                  <a:schemeClr val="bg1"/>
                </a:solidFill>
                <a:effectLst/>
                <a:latin typeface="CMG Sans SemiBold" panose="00000700000000000000" pitchFamily="2" charset="0"/>
              </a:rPr>
              <a:t>10 </a:t>
            </a:r>
            <a:r>
              <a:rPr lang="en-US" sz="2800" i="0" dirty="0">
                <a:solidFill>
                  <a:schemeClr val="bg1"/>
                </a:solidFill>
                <a:effectLst/>
                <a:latin typeface="CMG Sans SemiBold" panose="00000700000000000000" pitchFamily="2" charset="0"/>
              </a:rPr>
              <a:t>In her deep anguish Hannah prayed to the </a:t>
            </a:r>
            <a:r>
              <a:rPr lang="en-US" sz="2800" i="0" cap="small" dirty="0">
                <a:solidFill>
                  <a:schemeClr val="bg1"/>
                </a:solidFill>
                <a:effectLst/>
                <a:latin typeface="CMG Sans SemiBold" panose="00000700000000000000" pitchFamily="2" charset="0"/>
              </a:rPr>
              <a:t>Lord</a:t>
            </a:r>
            <a:r>
              <a:rPr lang="en-US" sz="2800" i="0" dirty="0">
                <a:solidFill>
                  <a:schemeClr val="bg1"/>
                </a:solidFill>
                <a:effectLst/>
                <a:latin typeface="CMG Sans SemiBold" panose="00000700000000000000" pitchFamily="2" charset="0"/>
              </a:rPr>
              <a:t>, weeping bitterly. </a:t>
            </a:r>
            <a:r>
              <a:rPr lang="en-US" sz="2800" i="0" baseline="30000" dirty="0">
                <a:solidFill>
                  <a:schemeClr val="bg1"/>
                </a:solidFill>
                <a:effectLst/>
                <a:latin typeface="CMG Sans SemiBold" panose="00000700000000000000" pitchFamily="2" charset="0"/>
              </a:rPr>
              <a:t>11 </a:t>
            </a:r>
            <a:r>
              <a:rPr lang="en-US" sz="2800" i="0" dirty="0">
                <a:solidFill>
                  <a:schemeClr val="bg1"/>
                </a:solidFill>
                <a:effectLst/>
                <a:latin typeface="CMG Sans SemiBold" panose="00000700000000000000" pitchFamily="2" charset="0"/>
              </a:rPr>
              <a:t>And she made a vow, saying, “</a:t>
            </a:r>
            <a:r>
              <a:rPr lang="en-US" sz="2800" i="0" cap="small" dirty="0">
                <a:solidFill>
                  <a:schemeClr val="bg1"/>
                </a:solidFill>
                <a:effectLst/>
                <a:latin typeface="CMG Sans SemiBold" panose="00000700000000000000" pitchFamily="2" charset="0"/>
              </a:rPr>
              <a:t>Lord</a:t>
            </a:r>
            <a:r>
              <a:rPr lang="en-US" sz="2800" i="0" dirty="0">
                <a:solidFill>
                  <a:schemeClr val="bg1"/>
                </a:solidFill>
                <a:effectLst/>
                <a:latin typeface="CMG Sans SemiBold" panose="00000700000000000000" pitchFamily="2" charset="0"/>
              </a:rPr>
              <a:t> Almighty, if you will only look on your servant’s misery and remember me, and not forget your servant but give her a son, then I will give him to the </a:t>
            </a:r>
            <a:r>
              <a:rPr lang="en-US" sz="2800" i="0" cap="small" dirty="0">
                <a:solidFill>
                  <a:schemeClr val="bg1"/>
                </a:solidFill>
                <a:effectLst/>
                <a:latin typeface="CMG Sans SemiBold" panose="00000700000000000000" pitchFamily="2" charset="0"/>
              </a:rPr>
              <a:t>Lord</a:t>
            </a:r>
            <a:r>
              <a:rPr lang="en-US" sz="2800" i="0" dirty="0">
                <a:solidFill>
                  <a:schemeClr val="bg1"/>
                </a:solidFill>
                <a:effectLst/>
                <a:latin typeface="CMG Sans SemiBold" panose="00000700000000000000" pitchFamily="2" charset="0"/>
              </a:rPr>
              <a:t> for all the days of his life, and no razor will ever be used on his head.”</a:t>
            </a:r>
          </a:p>
        </p:txBody>
      </p:sp>
    </p:spTree>
    <p:extLst>
      <p:ext uri="{BB962C8B-B14F-4D97-AF65-F5344CB8AC3E}">
        <p14:creationId xmlns:p14="http://schemas.microsoft.com/office/powerpoint/2010/main" val="1837388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8D083B8-CE8A-F6E1-154E-9A96682A8B50}"/>
              </a:ext>
            </a:extLst>
          </p:cNvPr>
          <p:cNvSpPr txBox="1"/>
          <p:nvPr/>
        </p:nvSpPr>
        <p:spPr>
          <a:xfrm>
            <a:off x="1064029" y="638418"/>
            <a:ext cx="9945347" cy="3970318"/>
          </a:xfrm>
          <a:prstGeom prst="rect">
            <a:avLst/>
          </a:prstGeom>
          <a:noFill/>
        </p:spPr>
        <p:txBody>
          <a:bodyPr wrap="square">
            <a:spAutoFit/>
          </a:bodyPr>
          <a:lstStyle/>
          <a:p>
            <a:pPr algn="l"/>
            <a:r>
              <a:rPr lang="en-US" sz="2800" b="1" i="0" baseline="30000" dirty="0">
                <a:solidFill>
                  <a:schemeClr val="bg1"/>
                </a:solidFill>
                <a:effectLst/>
                <a:latin typeface="CMG Sans SemiBold" panose="00000700000000000000" pitchFamily="2" charset="0"/>
              </a:rPr>
              <a:t>12 </a:t>
            </a:r>
            <a:r>
              <a:rPr lang="en-US" sz="2800" b="0" i="0" dirty="0">
                <a:solidFill>
                  <a:schemeClr val="bg1"/>
                </a:solidFill>
                <a:effectLst/>
                <a:latin typeface="CMG Sans SemiBold" panose="00000700000000000000" pitchFamily="2" charset="0"/>
              </a:rPr>
              <a:t>As she kept on praying to the </a:t>
            </a:r>
            <a:r>
              <a:rPr lang="en-US" sz="2800" b="0" i="0" cap="small" dirty="0">
                <a:solidFill>
                  <a:schemeClr val="bg1"/>
                </a:solidFill>
                <a:effectLst/>
                <a:latin typeface="CMG Sans SemiBold" panose="00000700000000000000" pitchFamily="2" charset="0"/>
              </a:rPr>
              <a:t>Lord</a:t>
            </a:r>
            <a:r>
              <a:rPr lang="en-US" sz="2800" b="0" i="0" dirty="0">
                <a:solidFill>
                  <a:schemeClr val="bg1"/>
                </a:solidFill>
                <a:effectLst/>
                <a:latin typeface="CMG Sans SemiBold" panose="00000700000000000000" pitchFamily="2" charset="0"/>
              </a:rPr>
              <a:t>, Eli observed her mouth. </a:t>
            </a:r>
            <a:r>
              <a:rPr lang="en-US" sz="2800" b="1" i="0" baseline="30000" dirty="0">
                <a:solidFill>
                  <a:schemeClr val="bg1"/>
                </a:solidFill>
                <a:effectLst/>
                <a:latin typeface="CMG Sans SemiBold" panose="00000700000000000000" pitchFamily="2" charset="0"/>
              </a:rPr>
              <a:t>13 </a:t>
            </a:r>
            <a:r>
              <a:rPr lang="en-US" sz="2800" b="0" i="0" dirty="0">
                <a:solidFill>
                  <a:schemeClr val="bg1"/>
                </a:solidFill>
                <a:effectLst/>
                <a:latin typeface="CMG Sans SemiBold" panose="00000700000000000000" pitchFamily="2" charset="0"/>
              </a:rPr>
              <a:t>Hannah was praying in her heart, and her lips were moving but her voice was not heard. Eli thought she was drunk </a:t>
            </a:r>
            <a:r>
              <a:rPr lang="en-US" sz="2800" b="1" i="0" baseline="30000" dirty="0">
                <a:solidFill>
                  <a:schemeClr val="bg1"/>
                </a:solidFill>
                <a:effectLst/>
                <a:latin typeface="CMG Sans SemiBold" panose="00000700000000000000" pitchFamily="2" charset="0"/>
              </a:rPr>
              <a:t>14 </a:t>
            </a:r>
            <a:r>
              <a:rPr lang="en-US" sz="2800" b="0" i="0" dirty="0">
                <a:solidFill>
                  <a:schemeClr val="bg1"/>
                </a:solidFill>
                <a:effectLst/>
                <a:latin typeface="CMG Sans SemiBold" panose="00000700000000000000" pitchFamily="2" charset="0"/>
              </a:rPr>
              <a:t>and said to her, “How long are you going to stay drunk? Put away your wine.” </a:t>
            </a:r>
            <a:r>
              <a:rPr lang="en-US" sz="2800" b="1" i="0" baseline="30000" dirty="0">
                <a:solidFill>
                  <a:schemeClr val="bg1"/>
                </a:solidFill>
                <a:effectLst/>
                <a:latin typeface="CMG Sans SemiBold" panose="00000700000000000000" pitchFamily="2" charset="0"/>
              </a:rPr>
              <a:t>15 </a:t>
            </a:r>
            <a:r>
              <a:rPr lang="en-US" sz="2800" b="0" i="0" dirty="0">
                <a:solidFill>
                  <a:schemeClr val="bg1"/>
                </a:solidFill>
                <a:effectLst/>
                <a:latin typeface="CMG Sans SemiBold" panose="00000700000000000000" pitchFamily="2" charset="0"/>
              </a:rPr>
              <a:t>“Not so, my lord,” Hannah replied, “I am a woman who is deeply troubled. I have not been drinking wine or beer; I was pouring out my soul to the </a:t>
            </a:r>
            <a:r>
              <a:rPr lang="en-US" sz="2800" b="0" i="0" cap="small" dirty="0">
                <a:solidFill>
                  <a:schemeClr val="bg1"/>
                </a:solidFill>
                <a:effectLst/>
                <a:latin typeface="CMG Sans SemiBold" panose="00000700000000000000" pitchFamily="2" charset="0"/>
              </a:rPr>
              <a:t>Lord</a:t>
            </a:r>
            <a:r>
              <a:rPr lang="en-US" sz="2800" b="0" i="0" dirty="0">
                <a:solidFill>
                  <a:schemeClr val="bg1"/>
                </a:solidFill>
                <a:effectLst/>
                <a:latin typeface="CMG Sans SemiBold" panose="00000700000000000000" pitchFamily="2" charset="0"/>
              </a:rPr>
              <a:t>. </a:t>
            </a:r>
            <a:r>
              <a:rPr lang="en-US" sz="2800" b="1" i="0" baseline="30000" dirty="0">
                <a:solidFill>
                  <a:schemeClr val="bg1"/>
                </a:solidFill>
                <a:effectLst/>
                <a:latin typeface="CMG Sans SemiBold" panose="00000700000000000000" pitchFamily="2" charset="0"/>
              </a:rPr>
              <a:t>16 </a:t>
            </a:r>
            <a:r>
              <a:rPr lang="en-US" sz="2800" b="0" i="0" dirty="0">
                <a:solidFill>
                  <a:schemeClr val="bg1"/>
                </a:solidFill>
                <a:effectLst/>
                <a:latin typeface="CMG Sans SemiBold" panose="00000700000000000000" pitchFamily="2" charset="0"/>
              </a:rPr>
              <a:t>Do not take your servant for a wicked woman; I have been praying here out of my great anguish and grief.”</a:t>
            </a:r>
          </a:p>
        </p:txBody>
      </p:sp>
    </p:spTree>
    <p:extLst>
      <p:ext uri="{BB962C8B-B14F-4D97-AF65-F5344CB8AC3E}">
        <p14:creationId xmlns:p14="http://schemas.microsoft.com/office/powerpoint/2010/main" val="713782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7843DF-FB33-487B-BAB4-99C2804E80B6}"/>
              </a:ext>
            </a:extLst>
          </p:cNvPr>
          <p:cNvSpPr txBox="1"/>
          <p:nvPr/>
        </p:nvSpPr>
        <p:spPr>
          <a:xfrm>
            <a:off x="1133857" y="631880"/>
            <a:ext cx="9826752" cy="4832092"/>
          </a:xfrm>
          <a:prstGeom prst="rect">
            <a:avLst/>
          </a:prstGeom>
          <a:noFill/>
        </p:spPr>
        <p:txBody>
          <a:bodyPr wrap="square" rtlCol="0">
            <a:spAutoFit/>
          </a:bodyPr>
          <a:lstStyle/>
          <a:p>
            <a:pPr algn="l"/>
            <a:r>
              <a:rPr lang="en-US" sz="2800" b="1" i="0" baseline="30000" dirty="0">
                <a:solidFill>
                  <a:schemeClr val="bg1"/>
                </a:solidFill>
                <a:effectLst/>
                <a:latin typeface="CMG Sans SemiBold" panose="00000700000000000000" pitchFamily="2" charset="0"/>
              </a:rPr>
              <a:t>17 </a:t>
            </a:r>
            <a:r>
              <a:rPr lang="en-US" sz="2800" b="0" i="0" dirty="0">
                <a:solidFill>
                  <a:schemeClr val="bg1"/>
                </a:solidFill>
                <a:effectLst/>
                <a:latin typeface="CMG Sans SemiBold" panose="00000700000000000000" pitchFamily="2" charset="0"/>
              </a:rPr>
              <a:t>Eli answered, “Go in peace, and may the God of Israel grant you what you have asked of him.” </a:t>
            </a:r>
            <a:r>
              <a:rPr lang="en-US" sz="2800" b="1" i="0" baseline="30000" dirty="0">
                <a:solidFill>
                  <a:schemeClr val="bg1"/>
                </a:solidFill>
                <a:effectLst/>
                <a:latin typeface="CMG Sans SemiBold" panose="00000700000000000000" pitchFamily="2" charset="0"/>
              </a:rPr>
              <a:t>18 </a:t>
            </a:r>
            <a:r>
              <a:rPr lang="en-US" sz="2800" b="0" i="0" dirty="0">
                <a:solidFill>
                  <a:schemeClr val="bg1"/>
                </a:solidFill>
                <a:effectLst/>
                <a:latin typeface="CMG Sans SemiBold" panose="00000700000000000000" pitchFamily="2" charset="0"/>
              </a:rPr>
              <a:t>She said, “May your servant find favor in your eyes.” Then she went her way and ate something, and her face was no longer downcast. </a:t>
            </a:r>
            <a:r>
              <a:rPr lang="en-US" sz="2800" b="1" i="0" baseline="30000" dirty="0">
                <a:solidFill>
                  <a:schemeClr val="bg1"/>
                </a:solidFill>
                <a:effectLst/>
                <a:latin typeface="CMG Sans SemiBold" panose="00000700000000000000" pitchFamily="2" charset="0"/>
              </a:rPr>
              <a:t>19 </a:t>
            </a:r>
            <a:r>
              <a:rPr lang="en-US" sz="2800" b="0" i="0" dirty="0">
                <a:solidFill>
                  <a:schemeClr val="bg1"/>
                </a:solidFill>
                <a:effectLst/>
                <a:latin typeface="CMG Sans SemiBold" panose="00000700000000000000" pitchFamily="2" charset="0"/>
              </a:rPr>
              <a:t>Early the next morning they arose and worshiped before the </a:t>
            </a:r>
            <a:r>
              <a:rPr lang="en-US" sz="2800" b="0" i="0" cap="small" dirty="0">
                <a:solidFill>
                  <a:schemeClr val="bg1"/>
                </a:solidFill>
                <a:effectLst/>
                <a:latin typeface="CMG Sans SemiBold" panose="00000700000000000000" pitchFamily="2" charset="0"/>
              </a:rPr>
              <a:t>Lord</a:t>
            </a:r>
            <a:r>
              <a:rPr lang="en-US" sz="2800" b="0" i="0" dirty="0">
                <a:solidFill>
                  <a:schemeClr val="bg1"/>
                </a:solidFill>
                <a:effectLst/>
                <a:latin typeface="CMG Sans SemiBold" panose="00000700000000000000" pitchFamily="2" charset="0"/>
              </a:rPr>
              <a:t> and then went back to their home at Ramah. </a:t>
            </a:r>
            <a:r>
              <a:rPr lang="en-US" sz="2800" b="0" i="0" dirty="0" err="1">
                <a:solidFill>
                  <a:schemeClr val="bg1"/>
                </a:solidFill>
                <a:effectLst/>
                <a:latin typeface="CMG Sans SemiBold" panose="00000700000000000000" pitchFamily="2" charset="0"/>
              </a:rPr>
              <a:t>Elkanah</a:t>
            </a:r>
            <a:r>
              <a:rPr lang="en-US" sz="2800" b="0" i="0" dirty="0">
                <a:solidFill>
                  <a:schemeClr val="bg1"/>
                </a:solidFill>
                <a:effectLst/>
                <a:latin typeface="CMG Sans SemiBold" panose="00000700000000000000" pitchFamily="2" charset="0"/>
              </a:rPr>
              <a:t> made love to his wife Hannah, and the </a:t>
            </a:r>
            <a:r>
              <a:rPr lang="en-US" sz="2800" b="0" i="0" cap="small" dirty="0">
                <a:solidFill>
                  <a:schemeClr val="bg1"/>
                </a:solidFill>
                <a:effectLst/>
                <a:latin typeface="CMG Sans SemiBold" panose="00000700000000000000" pitchFamily="2" charset="0"/>
              </a:rPr>
              <a:t>Lord</a:t>
            </a:r>
            <a:r>
              <a:rPr lang="en-US" sz="2800" b="0" i="0" dirty="0">
                <a:solidFill>
                  <a:schemeClr val="bg1"/>
                </a:solidFill>
                <a:effectLst/>
                <a:latin typeface="CMG Sans SemiBold" panose="00000700000000000000" pitchFamily="2" charset="0"/>
              </a:rPr>
              <a:t> remembered her. </a:t>
            </a:r>
          </a:p>
          <a:p>
            <a:pPr algn="l"/>
            <a:r>
              <a:rPr lang="en-US" sz="2800" b="1" i="0" baseline="30000" dirty="0">
                <a:solidFill>
                  <a:schemeClr val="bg1"/>
                </a:solidFill>
                <a:effectLst/>
                <a:latin typeface="CMG Sans SemiBold" panose="00000700000000000000" pitchFamily="2" charset="0"/>
              </a:rPr>
              <a:t>20 </a:t>
            </a:r>
            <a:r>
              <a:rPr lang="en-US" sz="2800" b="0" i="0" dirty="0">
                <a:solidFill>
                  <a:schemeClr val="bg1"/>
                </a:solidFill>
                <a:effectLst/>
                <a:latin typeface="CMG Sans SemiBold" panose="00000700000000000000" pitchFamily="2" charset="0"/>
              </a:rPr>
              <a:t>So in the course of time Hannah became pregnant and gave birth to a son. She named him Samuel,</a:t>
            </a:r>
            <a:r>
              <a:rPr lang="en-US" sz="2800" baseline="30000" dirty="0">
                <a:solidFill>
                  <a:schemeClr val="bg1"/>
                </a:solidFill>
                <a:latin typeface="CMG Sans SemiBold" panose="00000700000000000000" pitchFamily="2" charset="0"/>
              </a:rPr>
              <a:t> </a:t>
            </a:r>
            <a:r>
              <a:rPr lang="en-US" sz="2800" b="0" i="0" dirty="0">
                <a:solidFill>
                  <a:schemeClr val="bg1"/>
                </a:solidFill>
                <a:effectLst/>
                <a:latin typeface="CMG Sans SemiBold" panose="00000700000000000000" pitchFamily="2" charset="0"/>
              </a:rPr>
              <a:t>saying, “Because I asked the </a:t>
            </a:r>
            <a:r>
              <a:rPr lang="en-US" sz="2800" b="0" i="0" cap="small" dirty="0">
                <a:solidFill>
                  <a:schemeClr val="bg1"/>
                </a:solidFill>
                <a:effectLst/>
                <a:latin typeface="CMG Sans SemiBold" panose="00000700000000000000" pitchFamily="2" charset="0"/>
              </a:rPr>
              <a:t>Lord</a:t>
            </a:r>
            <a:r>
              <a:rPr lang="en-US" sz="2800" b="0" i="0" dirty="0">
                <a:solidFill>
                  <a:schemeClr val="bg1"/>
                </a:solidFill>
                <a:effectLst/>
                <a:latin typeface="CMG Sans SemiBold" panose="00000700000000000000" pitchFamily="2" charset="0"/>
              </a:rPr>
              <a:t> for him.”</a:t>
            </a:r>
          </a:p>
        </p:txBody>
      </p:sp>
    </p:spTree>
    <p:extLst>
      <p:ext uri="{BB962C8B-B14F-4D97-AF65-F5344CB8AC3E}">
        <p14:creationId xmlns:p14="http://schemas.microsoft.com/office/powerpoint/2010/main" val="3954072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1C8F10-A042-43C8-97B7-6E1964B5BD86}"/>
              </a:ext>
            </a:extLst>
          </p:cNvPr>
          <p:cNvSpPr txBox="1"/>
          <p:nvPr/>
        </p:nvSpPr>
        <p:spPr>
          <a:xfrm>
            <a:off x="-6" y="485332"/>
            <a:ext cx="12191999" cy="584775"/>
          </a:xfrm>
          <a:prstGeom prst="rect">
            <a:avLst/>
          </a:prstGeom>
          <a:noFill/>
        </p:spPr>
        <p:txBody>
          <a:bodyPr wrap="square" rtlCol="0">
            <a:spAutoFit/>
          </a:bodyPr>
          <a:lstStyle/>
          <a:p>
            <a:pPr algn="ctr"/>
            <a:r>
              <a:rPr lang="en-GB" sz="3200" b="1" dirty="0">
                <a:solidFill>
                  <a:schemeClr val="bg1"/>
                </a:solidFill>
                <a:latin typeface="CMG Sans SemiBold" panose="00000700000000000000" pitchFamily="2" charset="0"/>
              </a:rPr>
              <a:t>1.	Persistent Prayer - Fuelled in Intimacy</a:t>
            </a:r>
          </a:p>
        </p:txBody>
      </p:sp>
      <p:sp>
        <p:nvSpPr>
          <p:cNvPr id="4" name="TextBox 3">
            <a:extLst>
              <a:ext uri="{FF2B5EF4-FFF2-40B4-BE49-F238E27FC236}">
                <a16:creationId xmlns:a16="http://schemas.microsoft.com/office/drawing/2014/main" id="{16D32D27-519B-440F-BC38-AABD3F7FA953}"/>
              </a:ext>
            </a:extLst>
          </p:cNvPr>
          <p:cNvSpPr txBox="1"/>
          <p:nvPr/>
        </p:nvSpPr>
        <p:spPr>
          <a:xfrm>
            <a:off x="739248" y="1408080"/>
            <a:ext cx="10713493" cy="3108543"/>
          </a:xfrm>
          <a:prstGeom prst="rect">
            <a:avLst/>
          </a:prstGeom>
          <a:noFill/>
        </p:spPr>
        <p:txBody>
          <a:bodyPr wrap="square" rtlCol="0">
            <a:spAutoFit/>
          </a:bodyPr>
          <a:lstStyle/>
          <a:p>
            <a:r>
              <a:rPr lang="en-GB" sz="2800" dirty="0">
                <a:solidFill>
                  <a:schemeClr val="bg1"/>
                </a:solidFill>
                <a:latin typeface="CMG Sans SemiBold" panose="00000700000000000000" pitchFamily="2" charset="0"/>
              </a:rPr>
              <a:t>“Year after year” they went up to worship &amp; sacrifice to the Lord v3</a:t>
            </a:r>
          </a:p>
          <a:p>
            <a:endParaRPr lang="en-GB" sz="2800" dirty="0">
              <a:solidFill>
                <a:schemeClr val="bg1"/>
              </a:solidFill>
              <a:latin typeface="CMG Sans SemiBold" panose="00000700000000000000" pitchFamily="2" charset="0"/>
            </a:endParaRPr>
          </a:p>
          <a:p>
            <a:r>
              <a:rPr lang="en-GB" sz="2800" dirty="0">
                <a:solidFill>
                  <a:schemeClr val="bg1"/>
                </a:solidFill>
                <a:latin typeface="CMG Sans SemiBold" panose="00000700000000000000" pitchFamily="2" charset="0"/>
              </a:rPr>
              <a:t>“Our Father in heaven, </a:t>
            </a:r>
            <a:r>
              <a:rPr lang="en-GB" sz="2800" b="1" u="sng" dirty="0">
                <a:solidFill>
                  <a:schemeClr val="bg1"/>
                </a:solidFill>
                <a:latin typeface="CMG Sans SemiBold" panose="00000700000000000000" pitchFamily="2" charset="0"/>
              </a:rPr>
              <a:t>hallowed be your name</a:t>
            </a:r>
            <a:r>
              <a:rPr lang="en-GB" sz="2800" dirty="0">
                <a:solidFill>
                  <a:schemeClr val="bg1"/>
                </a:solidFill>
                <a:latin typeface="CMG Sans SemiBold" panose="00000700000000000000" pitchFamily="2" charset="0"/>
              </a:rPr>
              <a:t>, your kingdom come, your will be done on earth as it is in heaven.” Matt. 6:9,10</a:t>
            </a:r>
          </a:p>
          <a:p>
            <a:endParaRPr lang="en-GB" sz="2800" dirty="0">
              <a:solidFill>
                <a:schemeClr val="bg1"/>
              </a:solidFill>
              <a:latin typeface="CMG Sans SemiBold" panose="00000700000000000000" pitchFamily="2" charset="0"/>
            </a:endParaRPr>
          </a:p>
          <a:p>
            <a:r>
              <a:rPr lang="en-GB" sz="2800" dirty="0">
                <a:solidFill>
                  <a:schemeClr val="bg1"/>
                </a:solidFill>
                <a:latin typeface="CMG Sans SemiBold" panose="00000700000000000000" pitchFamily="2" charset="0"/>
              </a:rPr>
              <a:t>God centred worship leads our hearts to God centred desires! </a:t>
            </a:r>
            <a:r>
              <a:rPr lang="en-GB" sz="2800" dirty="0" err="1">
                <a:solidFill>
                  <a:schemeClr val="bg1"/>
                </a:solidFill>
                <a:latin typeface="CMG Sans SemiBold" panose="00000700000000000000" pitchFamily="2" charset="0"/>
              </a:rPr>
              <a:t>eg</a:t>
            </a:r>
            <a:r>
              <a:rPr lang="en-GB" sz="2800" dirty="0">
                <a:solidFill>
                  <a:schemeClr val="bg1"/>
                </a:solidFill>
                <a:latin typeface="CMG Sans SemiBold" panose="00000700000000000000" pitchFamily="2" charset="0"/>
              </a:rPr>
              <a:t> Recent Trip!</a:t>
            </a:r>
            <a:r>
              <a:rPr lang="en-GB" sz="2800" baseline="30000" dirty="0">
                <a:solidFill>
                  <a:schemeClr val="bg1"/>
                </a:solidFill>
                <a:latin typeface="CMG Sans SemiBold" panose="00000700000000000000" pitchFamily="2" charset="0"/>
              </a:rPr>
              <a:t>  </a:t>
            </a:r>
          </a:p>
        </p:txBody>
      </p:sp>
      <p:sp>
        <p:nvSpPr>
          <p:cNvPr id="2" name="TextBox 1">
            <a:extLst>
              <a:ext uri="{FF2B5EF4-FFF2-40B4-BE49-F238E27FC236}">
                <a16:creationId xmlns:a16="http://schemas.microsoft.com/office/drawing/2014/main" id="{88074AF5-CC0D-10E6-ECE3-A6E66922C2B6}"/>
              </a:ext>
            </a:extLst>
          </p:cNvPr>
          <p:cNvSpPr txBox="1"/>
          <p:nvPr/>
        </p:nvSpPr>
        <p:spPr>
          <a:xfrm>
            <a:off x="3621225" y="5777344"/>
            <a:ext cx="4949540" cy="461665"/>
          </a:xfrm>
          <a:prstGeom prst="rect">
            <a:avLst/>
          </a:prstGeom>
          <a:noFill/>
        </p:spPr>
        <p:txBody>
          <a:bodyPr wrap="square" rtlCol="0">
            <a:spAutoFit/>
          </a:bodyPr>
          <a:lstStyle/>
          <a:p>
            <a:r>
              <a:rPr lang="en-GB" sz="2400" dirty="0">
                <a:solidFill>
                  <a:schemeClr val="bg1"/>
                </a:solidFill>
                <a:latin typeface="CMG Sans SemiBold" panose="00000700000000000000" pitchFamily="2" charset="0"/>
              </a:rPr>
              <a:t>Pray Continually! 1 Thess. 5:17</a:t>
            </a:r>
          </a:p>
        </p:txBody>
      </p:sp>
    </p:spTree>
    <p:extLst>
      <p:ext uri="{BB962C8B-B14F-4D97-AF65-F5344CB8AC3E}">
        <p14:creationId xmlns:p14="http://schemas.microsoft.com/office/powerpoint/2010/main" val="934669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1C8F10-A042-43C8-97B7-6E1964B5BD86}"/>
              </a:ext>
            </a:extLst>
          </p:cNvPr>
          <p:cNvSpPr txBox="1"/>
          <p:nvPr/>
        </p:nvSpPr>
        <p:spPr>
          <a:xfrm>
            <a:off x="0" y="480904"/>
            <a:ext cx="12192000" cy="584775"/>
          </a:xfrm>
          <a:prstGeom prst="rect">
            <a:avLst/>
          </a:prstGeom>
          <a:noFill/>
        </p:spPr>
        <p:txBody>
          <a:bodyPr wrap="square" rtlCol="0">
            <a:spAutoFit/>
          </a:bodyPr>
          <a:lstStyle/>
          <a:p>
            <a:pPr algn="ctr"/>
            <a:r>
              <a:rPr lang="en-GB" sz="3200" b="1" dirty="0">
                <a:solidFill>
                  <a:schemeClr val="bg1"/>
                </a:solidFill>
                <a:latin typeface="CMG Sans SemiBold" panose="00000700000000000000" pitchFamily="2" charset="0"/>
              </a:rPr>
              <a:t>2. Persistent Prayer – Despite Mystery</a:t>
            </a:r>
          </a:p>
        </p:txBody>
      </p:sp>
      <p:sp>
        <p:nvSpPr>
          <p:cNvPr id="4" name="TextBox 3">
            <a:extLst>
              <a:ext uri="{FF2B5EF4-FFF2-40B4-BE49-F238E27FC236}">
                <a16:creationId xmlns:a16="http://schemas.microsoft.com/office/drawing/2014/main" id="{16D32D27-519B-440F-BC38-AABD3F7FA953}"/>
              </a:ext>
            </a:extLst>
          </p:cNvPr>
          <p:cNvSpPr txBox="1"/>
          <p:nvPr/>
        </p:nvSpPr>
        <p:spPr>
          <a:xfrm>
            <a:off x="739249" y="1451535"/>
            <a:ext cx="10713493" cy="3539430"/>
          </a:xfrm>
          <a:prstGeom prst="rect">
            <a:avLst/>
          </a:prstGeom>
          <a:noFill/>
        </p:spPr>
        <p:txBody>
          <a:bodyPr wrap="square" rtlCol="0">
            <a:spAutoFit/>
          </a:bodyPr>
          <a:lstStyle/>
          <a:p>
            <a:r>
              <a:rPr lang="en-GB" sz="2800" dirty="0">
                <a:solidFill>
                  <a:schemeClr val="bg1"/>
                </a:solidFill>
                <a:latin typeface="CMG Sans SemiBold" panose="00000700000000000000" pitchFamily="2" charset="0"/>
              </a:rPr>
              <a:t>“the Lord had closed her womb” v5</a:t>
            </a:r>
          </a:p>
          <a:p>
            <a:r>
              <a:rPr lang="en-GB" sz="2800" dirty="0">
                <a:solidFill>
                  <a:schemeClr val="bg1"/>
                </a:solidFill>
                <a:latin typeface="CMG Sans SemiBold" panose="00000700000000000000" pitchFamily="2" charset="0"/>
              </a:rPr>
              <a:t>“and because the Lord had closed her womb” v6</a:t>
            </a:r>
          </a:p>
          <a:p>
            <a:endParaRPr lang="en-GB" sz="2800" dirty="0">
              <a:solidFill>
                <a:schemeClr val="bg1"/>
              </a:solidFill>
              <a:latin typeface="CMG Sans SemiBold" panose="00000700000000000000" pitchFamily="2" charset="0"/>
            </a:endParaRPr>
          </a:p>
          <a:p>
            <a:r>
              <a:rPr lang="en-GB" sz="2800" dirty="0">
                <a:solidFill>
                  <a:schemeClr val="bg1"/>
                </a:solidFill>
                <a:latin typeface="CMG Sans SemiBold" panose="00000700000000000000" pitchFamily="2" charset="0"/>
              </a:rPr>
              <a:t>“</a:t>
            </a:r>
            <a:r>
              <a:rPr lang="en-GB" sz="2800" b="1" u="sng" dirty="0">
                <a:solidFill>
                  <a:schemeClr val="bg1"/>
                </a:solidFill>
                <a:latin typeface="CMG Sans SemiBold" panose="00000700000000000000" pitchFamily="2" charset="0"/>
              </a:rPr>
              <a:t>Every good and perfect gift</a:t>
            </a:r>
            <a:r>
              <a:rPr lang="en-GB" sz="2800" b="1" dirty="0">
                <a:solidFill>
                  <a:schemeClr val="bg1"/>
                </a:solidFill>
                <a:latin typeface="CMG Sans SemiBold" panose="00000700000000000000" pitchFamily="2" charset="0"/>
              </a:rPr>
              <a:t> </a:t>
            </a:r>
            <a:r>
              <a:rPr lang="en-GB" sz="2800" dirty="0">
                <a:solidFill>
                  <a:schemeClr val="bg1"/>
                </a:solidFill>
                <a:latin typeface="CMG Sans SemiBold" panose="00000700000000000000" pitchFamily="2" charset="0"/>
              </a:rPr>
              <a:t>is from above, coming down from the Father of the heavenly lights, who does not change like shifting shadows.” James 1:17 </a:t>
            </a:r>
          </a:p>
          <a:p>
            <a:endParaRPr lang="en-GB" sz="2800" dirty="0">
              <a:solidFill>
                <a:schemeClr val="bg1"/>
              </a:solidFill>
              <a:latin typeface="CMG Sans SemiBold" panose="00000700000000000000" pitchFamily="2" charset="0"/>
            </a:endParaRPr>
          </a:p>
          <a:p>
            <a:r>
              <a:rPr lang="en-US" sz="2800" b="0" i="0" dirty="0">
                <a:solidFill>
                  <a:schemeClr val="bg1"/>
                </a:solidFill>
                <a:effectLst/>
                <a:latin typeface="CMG Sans SemiBold" panose="00000700000000000000" pitchFamily="2" charset="0"/>
              </a:rPr>
              <a:t>“Children are a </a:t>
            </a:r>
            <a:r>
              <a:rPr lang="en-US" sz="2800" b="1" i="0" u="sng" dirty="0">
                <a:solidFill>
                  <a:schemeClr val="bg1"/>
                </a:solidFill>
                <a:effectLst/>
                <a:latin typeface="CMG Sans SemiBold" panose="00000700000000000000" pitchFamily="2" charset="0"/>
              </a:rPr>
              <a:t>gift</a:t>
            </a:r>
            <a:r>
              <a:rPr lang="en-US" sz="2800" b="0" i="0" dirty="0">
                <a:solidFill>
                  <a:schemeClr val="bg1"/>
                </a:solidFill>
                <a:effectLst/>
                <a:latin typeface="CMG Sans SemiBold" panose="00000700000000000000" pitchFamily="2" charset="0"/>
              </a:rPr>
              <a:t> from the LORD” Psalm 127:3a</a:t>
            </a:r>
            <a:endParaRPr lang="en-GB" sz="2800" dirty="0">
              <a:solidFill>
                <a:schemeClr val="bg1"/>
              </a:solidFill>
              <a:latin typeface="CMG Sans SemiBold" panose="00000700000000000000" pitchFamily="2" charset="0"/>
            </a:endParaRPr>
          </a:p>
        </p:txBody>
      </p:sp>
      <p:sp>
        <p:nvSpPr>
          <p:cNvPr id="5" name="TextBox 4">
            <a:extLst>
              <a:ext uri="{FF2B5EF4-FFF2-40B4-BE49-F238E27FC236}">
                <a16:creationId xmlns:a16="http://schemas.microsoft.com/office/drawing/2014/main" id="{CE2E0726-9836-796A-9078-E6C1506E1CA8}"/>
              </a:ext>
            </a:extLst>
          </p:cNvPr>
          <p:cNvSpPr txBox="1"/>
          <p:nvPr/>
        </p:nvSpPr>
        <p:spPr>
          <a:xfrm>
            <a:off x="3674910" y="5762677"/>
            <a:ext cx="4842170" cy="461665"/>
          </a:xfrm>
          <a:prstGeom prst="rect">
            <a:avLst/>
          </a:prstGeom>
          <a:noFill/>
        </p:spPr>
        <p:txBody>
          <a:bodyPr wrap="square" rtlCol="0">
            <a:spAutoFit/>
          </a:bodyPr>
          <a:lstStyle/>
          <a:p>
            <a:r>
              <a:rPr lang="en-GB" sz="2400" dirty="0">
                <a:solidFill>
                  <a:schemeClr val="bg1"/>
                </a:solidFill>
                <a:latin typeface="CMG Sans SemiBold" panose="00000700000000000000" pitchFamily="2" charset="0"/>
              </a:rPr>
              <a:t>Pray Continually! 1 Thess. 5:17</a:t>
            </a:r>
          </a:p>
        </p:txBody>
      </p:sp>
    </p:spTree>
    <p:extLst>
      <p:ext uri="{BB962C8B-B14F-4D97-AF65-F5344CB8AC3E}">
        <p14:creationId xmlns:p14="http://schemas.microsoft.com/office/powerpoint/2010/main" val="2891059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1C8F10-A042-43C8-97B7-6E1964B5BD86}"/>
              </a:ext>
            </a:extLst>
          </p:cNvPr>
          <p:cNvSpPr txBox="1"/>
          <p:nvPr/>
        </p:nvSpPr>
        <p:spPr>
          <a:xfrm>
            <a:off x="0" y="560441"/>
            <a:ext cx="12192000" cy="584775"/>
          </a:xfrm>
          <a:prstGeom prst="rect">
            <a:avLst/>
          </a:prstGeom>
          <a:noFill/>
        </p:spPr>
        <p:txBody>
          <a:bodyPr wrap="square" rtlCol="0">
            <a:spAutoFit/>
          </a:bodyPr>
          <a:lstStyle/>
          <a:p>
            <a:pPr algn="ctr"/>
            <a:r>
              <a:rPr lang="en-GB" sz="3200" b="1" dirty="0">
                <a:solidFill>
                  <a:schemeClr val="bg1"/>
                </a:solidFill>
                <a:latin typeface="CMG Sans SemiBold" panose="00000700000000000000" pitchFamily="2" charset="0"/>
              </a:rPr>
              <a:t>3. Persistent Prayer - Despite Opposition</a:t>
            </a:r>
          </a:p>
        </p:txBody>
      </p:sp>
      <p:sp>
        <p:nvSpPr>
          <p:cNvPr id="4" name="TextBox 3">
            <a:extLst>
              <a:ext uri="{FF2B5EF4-FFF2-40B4-BE49-F238E27FC236}">
                <a16:creationId xmlns:a16="http://schemas.microsoft.com/office/drawing/2014/main" id="{16D32D27-519B-440F-BC38-AABD3F7FA953}"/>
              </a:ext>
            </a:extLst>
          </p:cNvPr>
          <p:cNvSpPr txBox="1"/>
          <p:nvPr/>
        </p:nvSpPr>
        <p:spPr>
          <a:xfrm>
            <a:off x="739248" y="1497404"/>
            <a:ext cx="10713493" cy="3539430"/>
          </a:xfrm>
          <a:prstGeom prst="rect">
            <a:avLst/>
          </a:prstGeom>
          <a:noFill/>
        </p:spPr>
        <p:txBody>
          <a:bodyPr wrap="square" rtlCol="0">
            <a:spAutoFit/>
          </a:bodyPr>
          <a:lstStyle/>
          <a:p>
            <a:r>
              <a:rPr lang="en-GB" sz="2800" dirty="0">
                <a:solidFill>
                  <a:schemeClr val="bg1"/>
                </a:solidFill>
                <a:latin typeface="CMG Sans SemiBold" panose="00000700000000000000" pitchFamily="2" charset="0"/>
              </a:rPr>
              <a:t>“her rival kept provoking her in order to irritate her. This went on year after year.” v6</a:t>
            </a:r>
          </a:p>
          <a:p>
            <a:r>
              <a:rPr lang="en-GB" sz="2800" dirty="0">
                <a:solidFill>
                  <a:schemeClr val="bg1"/>
                </a:solidFill>
                <a:latin typeface="CMG Sans SemiBold" panose="00000700000000000000" pitchFamily="2" charset="0"/>
              </a:rPr>
              <a:t>“her rival provoked her till she wept &amp; would not eat.” v7</a:t>
            </a:r>
          </a:p>
          <a:p>
            <a:endParaRPr lang="en-GB" sz="2800" dirty="0">
              <a:solidFill>
                <a:schemeClr val="bg1"/>
              </a:solidFill>
              <a:latin typeface="CMG Sans SemiBold" panose="00000700000000000000" pitchFamily="2" charset="0"/>
            </a:endParaRPr>
          </a:p>
          <a:p>
            <a:r>
              <a:rPr lang="en-GB" sz="2800" dirty="0">
                <a:solidFill>
                  <a:schemeClr val="bg1"/>
                </a:solidFill>
                <a:latin typeface="CMG Sans SemiBold" panose="00000700000000000000" pitchFamily="2" charset="0"/>
              </a:rPr>
              <a:t>“While they were stoning him, Stephen prayed, “Lord Jesus, receive my spirit.” Then he fell on his knees and cried out, “Lord, do not hold this sin against them. When he had said this, he fell asleep.” Acts 7:59,60</a:t>
            </a:r>
          </a:p>
        </p:txBody>
      </p:sp>
      <p:sp>
        <p:nvSpPr>
          <p:cNvPr id="2" name="TextBox 1">
            <a:extLst>
              <a:ext uri="{FF2B5EF4-FFF2-40B4-BE49-F238E27FC236}">
                <a16:creationId xmlns:a16="http://schemas.microsoft.com/office/drawing/2014/main" id="{DD6F13FD-8193-603F-E3A5-D05350FCF2E3}"/>
              </a:ext>
            </a:extLst>
          </p:cNvPr>
          <p:cNvSpPr txBox="1"/>
          <p:nvPr/>
        </p:nvSpPr>
        <p:spPr>
          <a:xfrm>
            <a:off x="3664521" y="5777345"/>
            <a:ext cx="4862949" cy="461665"/>
          </a:xfrm>
          <a:prstGeom prst="rect">
            <a:avLst/>
          </a:prstGeom>
          <a:noFill/>
        </p:spPr>
        <p:txBody>
          <a:bodyPr wrap="square" rtlCol="0">
            <a:spAutoFit/>
          </a:bodyPr>
          <a:lstStyle/>
          <a:p>
            <a:r>
              <a:rPr lang="en-GB" sz="2400" dirty="0">
                <a:solidFill>
                  <a:schemeClr val="bg1"/>
                </a:solidFill>
                <a:latin typeface="CMG Sans SemiBold" panose="00000700000000000000" pitchFamily="2" charset="0"/>
              </a:rPr>
              <a:t>Pray Continually! 1 Thess. 5:17</a:t>
            </a:r>
          </a:p>
        </p:txBody>
      </p:sp>
    </p:spTree>
    <p:extLst>
      <p:ext uri="{BB962C8B-B14F-4D97-AF65-F5344CB8AC3E}">
        <p14:creationId xmlns:p14="http://schemas.microsoft.com/office/powerpoint/2010/main" val="10842557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1719</TotalTime>
  <Words>996</Words>
  <Application>Microsoft Macintosh PowerPoint</Application>
  <PresentationFormat>Widescreen</PresentationFormat>
  <Paragraphs>62</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CMG Sans SemiBold</vt:lpstr>
      <vt:lpstr>system-ui</vt:lpstr>
      <vt:lpstr>Office Theme</vt:lpstr>
      <vt:lpstr>PowerPoint Presentation</vt:lpstr>
      <vt:lpstr>Persevering in Prayer!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Alastair McDonald</dc:creator>
  <cp:lastModifiedBy>Becca Marsh</cp:lastModifiedBy>
  <cp:revision>66</cp:revision>
  <dcterms:created xsi:type="dcterms:W3CDTF">2022-02-14T10:38:18Z</dcterms:created>
  <dcterms:modified xsi:type="dcterms:W3CDTF">2024-01-17T10:28:30Z</dcterms:modified>
</cp:coreProperties>
</file>