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68" r:id="rId2"/>
    <p:sldId id="256" r:id="rId3"/>
    <p:sldId id="282" r:id="rId4"/>
    <p:sldId id="269" r:id="rId5"/>
    <p:sldId id="265" r:id="rId6"/>
    <p:sldId id="263" r:id="rId7"/>
    <p:sldId id="271" r:id="rId8"/>
    <p:sldId id="288" r:id="rId9"/>
    <p:sldId id="289" r:id="rId10"/>
    <p:sldId id="290" r:id="rId11"/>
    <p:sldId id="291" r:id="rId12"/>
    <p:sldId id="292" r:id="rId13"/>
    <p:sldId id="287" r:id="rId14"/>
    <p:sldId id="283" r:id="rId15"/>
    <p:sldId id="297" r:id="rId16"/>
    <p:sldId id="285" r:id="rId17"/>
    <p:sldId id="284" r:id="rId18"/>
    <p:sldId id="294" r:id="rId19"/>
    <p:sldId id="295" r:id="rId20"/>
    <p:sldId id="296" r:id="rId21"/>
    <p:sldId id="286" r:id="rId22"/>
    <p:sldId id="280" r:id="rId23"/>
    <p:sldId id="281" r:id="rId24"/>
    <p:sldId id="270" r:id="rId25"/>
    <p:sldId id="262"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2248" y="-832"/>
      </p:cViewPr>
      <p:guideLst>
        <p:guide orient="horz" pos="1620"/>
        <p:guide pos="2880"/>
      </p:guideLst>
    </p:cSldViewPr>
  </p:slideViewPr>
  <p:notesTextViewPr>
    <p:cViewPr>
      <p:scale>
        <a:sx n="100" d="100"/>
        <a:sy n="100" d="100"/>
      </p:scale>
      <p:origin x="0" y="0"/>
    </p:cViewPr>
  </p:notesTextViewPr>
  <p:sorterViewPr>
    <p:cViewPr>
      <p:scale>
        <a:sx n="89" d="100"/>
        <a:sy n="89" d="100"/>
      </p:scale>
      <p:origin x="0" y="0"/>
    </p:cViewPr>
  </p:sorterViewPr>
  <p:notesViewPr>
    <p:cSldViewPr snapToGrid="0" snapToObjects="1">
      <p:cViewPr varScale="1">
        <p:scale>
          <a:sx n="80" d="100"/>
          <a:sy n="80" d="100"/>
        </p:scale>
        <p:origin x="-374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711AD-1A01-E049-A7E0-FC2824A535DA}" type="datetimeFigureOut">
              <a:rPr lang="en-US" smtClean="0"/>
              <a:t>15/01/17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95914-6530-F24C-BB99-889BC38A42C5}" type="slidenum">
              <a:rPr lang="en-GB" smtClean="0"/>
              <a:t>‹#›</a:t>
            </a:fld>
            <a:endParaRPr lang="en-GB"/>
          </a:p>
        </p:txBody>
      </p:sp>
    </p:spTree>
    <p:extLst>
      <p:ext uri="{BB962C8B-B14F-4D97-AF65-F5344CB8AC3E}">
        <p14:creationId xmlns:p14="http://schemas.microsoft.com/office/powerpoint/2010/main" val="999978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95914-6530-F24C-BB99-889BC38A42C5}" type="slidenum">
              <a:rPr lang="en-GB" smtClean="0"/>
              <a:t>4</a:t>
            </a:fld>
            <a:endParaRPr lang="en-GB"/>
          </a:p>
        </p:txBody>
      </p:sp>
    </p:spTree>
    <p:extLst>
      <p:ext uri="{BB962C8B-B14F-4D97-AF65-F5344CB8AC3E}">
        <p14:creationId xmlns:p14="http://schemas.microsoft.com/office/powerpoint/2010/main" val="384721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B95914-6530-F24C-BB99-889BC38A42C5}" type="slidenum">
              <a:rPr lang="en-GB" smtClean="0"/>
              <a:t>6</a:t>
            </a:fld>
            <a:endParaRPr lang="en-GB"/>
          </a:p>
        </p:txBody>
      </p:sp>
    </p:spTree>
    <p:extLst>
      <p:ext uri="{BB962C8B-B14F-4D97-AF65-F5344CB8AC3E}">
        <p14:creationId xmlns:p14="http://schemas.microsoft.com/office/powerpoint/2010/main" val="323675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95914-6530-F24C-BB99-889BC38A42C5}" type="slidenum">
              <a:rPr lang="en-GB" smtClean="0"/>
              <a:t>22</a:t>
            </a:fld>
            <a:endParaRPr lang="en-GB"/>
          </a:p>
        </p:txBody>
      </p:sp>
    </p:spTree>
    <p:extLst>
      <p:ext uri="{BB962C8B-B14F-4D97-AF65-F5344CB8AC3E}">
        <p14:creationId xmlns:p14="http://schemas.microsoft.com/office/powerpoint/2010/main" val="3847218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Tree>
    <p:extLst>
      <p:ext uri="{BB962C8B-B14F-4D97-AF65-F5344CB8AC3E}">
        <p14:creationId xmlns:p14="http://schemas.microsoft.com/office/powerpoint/2010/main" val="94012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443FB52-BE43-5B40-A638-92ADC300CEFB}" type="datetimeFigureOut">
              <a:rPr lang="en-US" smtClean="0"/>
              <a:t>15/01/17</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1CC9F78-12D5-5845-AC19-95D8665F8260}" type="slidenum">
              <a:rPr lang="en-GB" smtClean="0"/>
              <a:t>‹#›</a:t>
            </a:fld>
            <a:endParaRPr lang="en-GB"/>
          </a:p>
        </p:txBody>
      </p:sp>
    </p:spTree>
    <p:extLst>
      <p:ext uri="{BB962C8B-B14F-4D97-AF65-F5344CB8AC3E}">
        <p14:creationId xmlns:p14="http://schemas.microsoft.com/office/powerpoint/2010/main" val="29051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443FB52-BE43-5B40-A638-92ADC300CEFB}" type="datetimeFigureOut">
              <a:rPr lang="en-US" smtClean="0"/>
              <a:t>15/01/17</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1CC9F78-12D5-5845-AC19-95D8665F8260}" type="slidenum">
              <a:rPr lang="en-GB" smtClean="0"/>
              <a:t>‹#›</a:t>
            </a:fld>
            <a:endParaRPr lang="en-GB"/>
          </a:p>
        </p:txBody>
      </p:sp>
    </p:spTree>
    <p:extLst>
      <p:ext uri="{BB962C8B-B14F-4D97-AF65-F5344CB8AC3E}">
        <p14:creationId xmlns:p14="http://schemas.microsoft.com/office/powerpoint/2010/main" val="293102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443FB52-BE43-5B40-A638-92ADC300CEFB}" type="datetimeFigureOut">
              <a:rPr lang="en-US" smtClean="0"/>
              <a:t>15/01/17</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1CC9F78-12D5-5845-AC19-95D8665F8260}" type="slidenum">
              <a:rPr lang="en-GB" smtClean="0"/>
              <a:t>‹#›</a:t>
            </a:fld>
            <a:endParaRPr lang="en-GB"/>
          </a:p>
        </p:txBody>
      </p:sp>
    </p:spTree>
    <p:extLst>
      <p:ext uri="{BB962C8B-B14F-4D97-AF65-F5344CB8AC3E}">
        <p14:creationId xmlns:p14="http://schemas.microsoft.com/office/powerpoint/2010/main" val="111261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443FB52-BE43-5B40-A638-92ADC300CEFB}" type="datetimeFigureOut">
              <a:rPr lang="en-US" smtClean="0"/>
              <a:t>15/01/17</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1CC9F78-12D5-5845-AC19-95D8665F8260}" type="slidenum">
              <a:rPr lang="en-GB" smtClean="0"/>
              <a:t>‹#›</a:t>
            </a:fld>
            <a:endParaRPr lang="en-GB"/>
          </a:p>
        </p:txBody>
      </p:sp>
    </p:spTree>
    <p:extLst>
      <p:ext uri="{BB962C8B-B14F-4D97-AF65-F5344CB8AC3E}">
        <p14:creationId xmlns:p14="http://schemas.microsoft.com/office/powerpoint/2010/main" val="264147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443FB52-BE43-5B40-A638-92ADC300CEFB}" type="datetimeFigureOut">
              <a:rPr lang="en-US" smtClean="0"/>
              <a:t>15/01/17</a:t>
            </a:fld>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61CC9F78-12D5-5845-AC19-95D8665F8260}" type="slidenum">
              <a:rPr lang="en-GB" smtClean="0"/>
              <a:t>‹#›</a:t>
            </a:fld>
            <a:endParaRPr lang="en-GB"/>
          </a:p>
        </p:txBody>
      </p:sp>
    </p:spTree>
    <p:extLst>
      <p:ext uri="{BB962C8B-B14F-4D97-AF65-F5344CB8AC3E}">
        <p14:creationId xmlns:p14="http://schemas.microsoft.com/office/powerpoint/2010/main" val="78262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443FB52-BE43-5B40-A638-92ADC300CEFB}" type="datetimeFigureOut">
              <a:rPr lang="en-US" smtClean="0"/>
              <a:t>15/01/17</a:t>
            </a:fld>
            <a:endParaRPr lang="en-GB"/>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61CC9F78-12D5-5845-AC19-95D8665F8260}" type="slidenum">
              <a:rPr lang="en-GB" smtClean="0"/>
              <a:t>‹#›</a:t>
            </a:fld>
            <a:endParaRPr lang="en-GB"/>
          </a:p>
        </p:txBody>
      </p:sp>
    </p:spTree>
    <p:extLst>
      <p:ext uri="{BB962C8B-B14F-4D97-AF65-F5344CB8AC3E}">
        <p14:creationId xmlns:p14="http://schemas.microsoft.com/office/powerpoint/2010/main" val="255843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443FB52-BE43-5B40-A638-92ADC300CEFB}" type="datetimeFigureOut">
              <a:rPr lang="en-US" smtClean="0"/>
              <a:t>15/01/17</a:t>
            </a:fld>
            <a:endParaRPr lang="en-GB"/>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61CC9F78-12D5-5845-AC19-95D8665F8260}" type="slidenum">
              <a:rPr lang="en-GB" smtClean="0"/>
              <a:t>‹#›</a:t>
            </a:fld>
            <a:endParaRPr lang="en-GB"/>
          </a:p>
        </p:txBody>
      </p:sp>
    </p:spTree>
    <p:extLst>
      <p:ext uri="{BB962C8B-B14F-4D97-AF65-F5344CB8AC3E}">
        <p14:creationId xmlns:p14="http://schemas.microsoft.com/office/powerpoint/2010/main" val="57964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443FB52-BE43-5B40-A638-92ADC300CEFB}" type="datetimeFigureOut">
              <a:rPr lang="en-US" smtClean="0"/>
              <a:t>15/01/17</a:t>
            </a:fld>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61CC9F78-12D5-5845-AC19-95D8665F8260}" type="slidenum">
              <a:rPr lang="en-GB" smtClean="0"/>
              <a:t>‹#›</a:t>
            </a:fld>
            <a:endParaRPr lang="en-GB"/>
          </a:p>
        </p:txBody>
      </p:sp>
    </p:spTree>
    <p:extLst>
      <p:ext uri="{BB962C8B-B14F-4D97-AF65-F5344CB8AC3E}">
        <p14:creationId xmlns:p14="http://schemas.microsoft.com/office/powerpoint/2010/main" val="221880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443FB52-BE43-5B40-A638-92ADC300CEFB}" type="datetimeFigureOut">
              <a:rPr lang="en-US" smtClean="0"/>
              <a:t>15/01/17</a:t>
            </a:fld>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61CC9F78-12D5-5845-AC19-95D8665F8260}" type="slidenum">
              <a:rPr lang="en-GB" smtClean="0"/>
              <a:t>‹#›</a:t>
            </a:fld>
            <a:endParaRPr lang="en-GB"/>
          </a:p>
        </p:txBody>
      </p:sp>
    </p:spTree>
    <p:extLst>
      <p:ext uri="{BB962C8B-B14F-4D97-AF65-F5344CB8AC3E}">
        <p14:creationId xmlns:p14="http://schemas.microsoft.com/office/powerpoint/2010/main" val="89783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443FB52-BE43-5B40-A638-92ADC300CEFB}" type="datetimeFigureOut">
              <a:rPr lang="en-US" smtClean="0"/>
              <a:t>15/01/17</a:t>
            </a:fld>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61CC9F78-12D5-5845-AC19-95D8665F8260}" type="slidenum">
              <a:rPr lang="en-GB" smtClean="0"/>
              <a:t>‹#›</a:t>
            </a:fld>
            <a:endParaRPr lang="en-GB"/>
          </a:p>
        </p:txBody>
      </p:sp>
    </p:spTree>
    <p:extLst>
      <p:ext uri="{BB962C8B-B14F-4D97-AF65-F5344CB8AC3E}">
        <p14:creationId xmlns:p14="http://schemas.microsoft.com/office/powerpoint/2010/main" val="34149507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GB" dirty="0" smtClean="0"/>
              <a:t>TITLE HERE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788962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3600" b="1" i="0" kern="1200">
          <a:solidFill>
            <a:schemeClr val="bg1"/>
          </a:solidFill>
          <a:latin typeface="Montserrat-Regular"/>
          <a:ea typeface="+mj-ea"/>
          <a:cs typeface="Montserrat-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ontserrat-Regular"/>
          <a:ea typeface="+mn-ea"/>
          <a:cs typeface="Montserrat-Regular"/>
        </a:defRPr>
      </a:lvl1pPr>
      <a:lvl2pPr marL="742950" indent="-285750" algn="l" defTabSz="457200" rtl="0" eaLnBrk="1" latinLnBrk="0" hangingPunct="1">
        <a:spcBef>
          <a:spcPct val="20000"/>
        </a:spcBef>
        <a:buFont typeface="Arial"/>
        <a:buChar char="–"/>
        <a:defRPr sz="2800" b="0" i="0" kern="1200">
          <a:solidFill>
            <a:srgbClr val="FFFFFF"/>
          </a:solidFill>
          <a:latin typeface="Montserrat Light"/>
          <a:ea typeface="+mn-ea"/>
          <a:cs typeface="Montserrat Light"/>
        </a:defRPr>
      </a:lvl2pPr>
      <a:lvl3pPr marL="1143000" indent="-228600" algn="l" defTabSz="457200" rtl="0" eaLnBrk="1" latinLnBrk="0" hangingPunct="1">
        <a:spcBef>
          <a:spcPct val="20000"/>
        </a:spcBef>
        <a:buFont typeface="Arial"/>
        <a:buChar char="•"/>
        <a:defRPr sz="2400" kern="1200">
          <a:solidFill>
            <a:srgbClr val="FFFFFF"/>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rgbClr val="FFFFFF"/>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rgbClr val="FFFFFF"/>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descr="PRAY - JAN 2017 SERMON SERIES IMAGES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08528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PRAY </a:t>
            </a:r>
            <a:r>
              <a:rPr lang="en-GB" dirty="0" smtClean="0"/>
              <a:t>#2 </a:t>
            </a:r>
            <a:r>
              <a:rPr lang="en-GB" dirty="0"/>
              <a:t>- </a:t>
            </a:r>
            <a:r>
              <a:rPr lang="en-GB" dirty="0" smtClean="0"/>
              <a:t>REQUEST</a:t>
            </a:r>
            <a:endParaRPr lang="en-GB" dirty="0"/>
          </a:p>
        </p:txBody>
      </p:sp>
      <p:sp>
        <p:nvSpPr>
          <p:cNvPr id="5" name="Content Placeholder 4"/>
          <p:cNvSpPr>
            <a:spLocks noGrp="1"/>
          </p:cNvSpPr>
          <p:nvPr>
            <p:ph idx="1"/>
          </p:nvPr>
        </p:nvSpPr>
        <p:spPr/>
        <p:txBody>
          <a:bodyPr>
            <a:normAutofit/>
          </a:bodyPr>
          <a:lstStyle/>
          <a:p>
            <a:pPr marL="514350" indent="-514350">
              <a:lnSpc>
                <a:spcPct val="120000"/>
              </a:lnSpc>
              <a:buAutoNum type="arabicPeriod"/>
            </a:pPr>
            <a:r>
              <a:rPr lang="en-GB" b="1" u="sng" dirty="0" smtClean="0"/>
              <a:t>DWELL</a:t>
            </a:r>
            <a:r>
              <a:rPr lang="en-GB" b="1" dirty="0" smtClean="0"/>
              <a:t> ON WHAT </a:t>
            </a:r>
            <a:r>
              <a:rPr lang="en-GB" b="1" u="sng" dirty="0" smtClean="0">
                <a:solidFill>
                  <a:srgbClr val="FFFF00"/>
                </a:solidFill>
              </a:rPr>
              <a:t>HEAVEN</a:t>
            </a:r>
            <a:r>
              <a:rPr lang="en-GB" b="1" dirty="0" smtClean="0">
                <a:solidFill>
                  <a:srgbClr val="FFFF00"/>
                </a:solidFill>
              </a:rPr>
              <a:t> </a:t>
            </a:r>
            <a:r>
              <a:rPr lang="en-GB" b="1" dirty="0" smtClean="0"/>
              <a:t>IS LIKE</a:t>
            </a:r>
            <a:endParaRPr lang="en-GB" b="1" u="sng" dirty="0" smtClean="0">
              <a:solidFill>
                <a:srgbClr val="FFFF00"/>
              </a:solidFill>
            </a:endParaRPr>
          </a:p>
          <a:p>
            <a:pPr marL="0" indent="0" algn="ctr">
              <a:buNone/>
            </a:pPr>
            <a:endParaRPr lang="en-GB" dirty="0" smtClean="0"/>
          </a:p>
          <a:p>
            <a:pPr marL="0" indent="0" algn="ctr">
              <a:buNone/>
            </a:pPr>
            <a:r>
              <a:rPr lang="en-GB" dirty="0">
                <a:latin typeface="Montserrat Light"/>
                <a:cs typeface="Montserrat Light"/>
              </a:rPr>
              <a:t>Your kingdom come, </a:t>
            </a:r>
          </a:p>
          <a:p>
            <a:pPr marL="0" indent="0" algn="ctr">
              <a:buNone/>
            </a:pPr>
            <a:r>
              <a:rPr lang="en-GB" dirty="0">
                <a:latin typeface="Montserrat Light"/>
                <a:cs typeface="Montserrat Light"/>
              </a:rPr>
              <a:t>your will be done, </a:t>
            </a:r>
          </a:p>
          <a:p>
            <a:pPr marL="0" indent="0" algn="ctr">
              <a:buNone/>
            </a:pPr>
            <a:r>
              <a:rPr lang="en-GB" dirty="0">
                <a:solidFill>
                  <a:srgbClr val="FFFF00"/>
                </a:solidFill>
                <a:latin typeface="Montserrat Light"/>
                <a:cs typeface="Montserrat Light"/>
              </a:rPr>
              <a:t>on earth as it is in heaven</a:t>
            </a:r>
            <a:r>
              <a:rPr lang="en-GB" dirty="0">
                <a:latin typeface="Montserrat Light"/>
                <a:cs typeface="Montserrat Light"/>
              </a:rPr>
              <a:t>. </a:t>
            </a:r>
          </a:p>
          <a:p>
            <a:pPr marL="0" indent="0" algn="ctr">
              <a:buNone/>
            </a:pPr>
            <a:r>
              <a:rPr lang="en-GB" sz="2000" dirty="0" smtClean="0">
                <a:latin typeface="Montserrat Light"/>
                <a:cs typeface="Montserrat Light"/>
              </a:rPr>
              <a:t>Matthew </a:t>
            </a:r>
            <a:r>
              <a:rPr lang="en-GB" sz="2000" dirty="0">
                <a:latin typeface="Montserrat Light"/>
                <a:cs typeface="Montserrat Light"/>
              </a:rPr>
              <a:t>6:9</a:t>
            </a:r>
          </a:p>
          <a:p>
            <a:pPr marL="514350" indent="-514350">
              <a:lnSpc>
                <a:spcPct val="120000"/>
              </a:lnSpc>
              <a:buAutoNum type="arabicPeriod"/>
            </a:pPr>
            <a:endParaRPr lang="en-GB" dirty="0"/>
          </a:p>
        </p:txBody>
      </p:sp>
    </p:spTree>
    <p:extLst>
      <p:ext uri="{BB962C8B-B14F-4D97-AF65-F5344CB8AC3E}">
        <p14:creationId xmlns:p14="http://schemas.microsoft.com/office/powerpoint/2010/main" val="543647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805"/>
            <a:ext cx="8229600" cy="4296704"/>
          </a:xfrm>
        </p:spPr>
        <p:txBody>
          <a:bodyPr>
            <a:normAutofit fontScale="47500" lnSpcReduction="20000"/>
          </a:bodyPr>
          <a:lstStyle/>
          <a:p>
            <a:pPr marL="0" indent="0">
              <a:lnSpc>
                <a:spcPct val="120000"/>
              </a:lnSpc>
              <a:buNone/>
            </a:pPr>
            <a:r>
              <a:rPr lang="en-GB" sz="5300" baseline="30000" dirty="0">
                <a:latin typeface="Montserrat Light"/>
                <a:cs typeface="Montserrat Light"/>
              </a:rPr>
              <a:t>3 </a:t>
            </a:r>
            <a:r>
              <a:rPr lang="en-GB" sz="5300" dirty="0">
                <a:latin typeface="Montserrat Light"/>
                <a:cs typeface="Montserrat Light"/>
              </a:rPr>
              <a:t>And I heard a loud voice from the throne saying, “Behold, the dwelling place of God is with man. He will dwell with them, and they will be his people, and God himself will be with them as their God. </a:t>
            </a:r>
            <a:r>
              <a:rPr lang="en-GB" sz="5300" baseline="30000" dirty="0">
                <a:solidFill>
                  <a:srgbClr val="FFFF00"/>
                </a:solidFill>
                <a:latin typeface="Montserrat Light"/>
                <a:cs typeface="Montserrat Light"/>
              </a:rPr>
              <a:t>4 </a:t>
            </a:r>
            <a:r>
              <a:rPr lang="en-GB" sz="5300" dirty="0">
                <a:solidFill>
                  <a:srgbClr val="FFFF00"/>
                </a:solidFill>
                <a:latin typeface="Montserrat Light"/>
                <a:cs typeface="Montserrat Light"/>
              </a:rPr>
              <a:t>He will wipe away every tear from their eyes, and death shall be no more, neither shall there be mourning, nor crying, nor pain anymore, for the former things have passed away</a:t>
            </a:r>
            <a:r>
              <a:rPr lang="en-GB" sz="5300" dirty="0">
                <a:latin typeface="Montserrat Light"/>
                <a:cs typeface="Montserrat Light"/>
              </a:rPr>
              <a:t>.” </a:t>
            </a:r>
            <a:r>
              <a:rPr lang="en-GB" sz="5300" baseline="30000" dirty="0">
                <a:latin typeface="Montserrat Light"/>
                <a:cs typeface="Montserrat Light"/>
              </a:rPr>
              <a:t>5 </a:t>
            </a:r>
            <a:r>
              <a:rPr lang="en-GB" sz="5300" dirty="0">
                <a:latin typeface="Montserrat Light"/>
                <a:cs typeface="Montserrat Light"/>
              </a:rPr>
              <a:t>And he who was seated on the throne said, “Behold, </a:t>
            </a:r>
            <a:r>
              <a:rPr lang="en-GB" sz="5300" dirty="0">
                <a:solidFill>
                  <a:srgbClr val="FFFF00"/>
                </a:solidFill>
                <a:latin typeface="Montserrat Light"/>
                <a:cs typeface="Montserrat Light"/>
              </a:rPr>
              <a:t>I am making all things new.” </a:t>
            </a:r>
            <a:endParaRPr lang="en-GB" sz="5300" dirty="0" smtClean="0">
              <a:solidFill>
                <a:srgbClr val="FFFF00"/>
              </a:solidFill>
              <a:latin typeface="Montserrat Light"/>
              <a:cs typeface="Montserrat Light"/>
            </a:endParaRPr>
          </a:p>
          <a:p>
            <a:pPr marL="0" indent="0" algn="r">
              <a:lnSpc>
                <a:spcPct val="120000"/>
              </a:lnSpc>
              <a:buNone/>
            </a:pPr>
            <a:r>
              <a:rPr lang="en-GB" sz="3600" dirty="0" smtClean="0">
                <a:latin typeface="Montserrat Light"/>
                <a:cs typeface="Montserrat Light"/>
              </a:rPr>
              <a:t>Rev 21:3-5</a:t>
            </a:r>
            <a:endParaRPr lang="en-GB" sz="3600" dirty="0">
              <a:latin typeface="Montserrat Light"/>
              <a:cs typeface="Montserrat Light"/>
            </a:endParaRPr>
          </a:p>
        </p:txBody>
      </p:sp>
    </p:spTree>
    <p:extLst>
      <p:ext uri="{BB962C8B-B14F-4D97-AF65-F5344CB8AC3E}">
        <p14:creationId xmlns:p14="http://schemas.microsoft.com/office/powerpoint/2010/main" val="15360648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PRAY </a:t>
            </a:r>
            <a:r>
              <a:rPr lang="en-GB" dirty="0" smtClean="0"/>
              <a:t>#2 </a:t>
            </a:r>
            <a:r>
              <a:rPr lang="en-GB" dirty="0"/>
              <a:t>- </a:t>
            </a:r>
            <a:r>
              <a:rPr lang="en-GB" dirty="0" smtClean="0"/>
              <a:t>REQUEST</a:t>
            </a:r>
            <a:endParaRPr lang="en-GB" dirty="0"/>
          </a:p>
        </p:txBody>
      </p:sp>
      <p:sp>
        <p:nvSpPr>
          <p:cNvPr id="5" name="Content Placeholder 4"/>
          <p:cNvSpPr>
            <a:spLocks noGrp="1"/>
          </p:cNvSpPr>
          <p:nvPr>
            <p:ph idx="1"/>
          </p:nvPr>
        </p:nvSpPr>
        <p:spPr/>
        <p:txBody>
          <a:bodyPr>
            <a:normAutofit/>
          </a:bodyPr>
          <a:lstStyle/>
          <a:p>
            <a:pPr marL="514350" indent="-514350">
              <a:lnSpc>
                <a:spcPct val="120000"/>
              </a:lnSpc>
              <a:buAutoNum type="arabicPeriod"/>
            </a:pPr>
            <a:r>
              <a:rPr lang="en-GB" b="1" u="sng" dirty="0" smtClean="0"/>
              <a:t>DWELL</a:t>
            </a:r>
            <a:r>
              <a:rPr lang="en-GB" b="1" dirty="0" smtClean="0"/>
              <a:t> ON WHAT </a:t>
            </a:r>
            <a:r>
              <a:rPr lang="en-GB" b="1" u="sng" dirty="0" smtClean="0">
                <a:solidFill>
                  <a:srgbClr val="FFFF00"/>
                </a:solidFill>
              </a:rPr>
              <a:t>HEAVEN</a:t>
            </a:r>
            <a:r>
              <a:rPr lang="en-GB" b="1" dirty="0" smtClean="0">
                <a:solidFill>
                  <a:srgbClr val="FFFF00"/>
                </a:solidFill>
              </a:rPr>
              <a:t> </a:t>
            </a:r>
            <a:r>
              <a:rPr lang="en-GB" b="1" dirty="0" smtClean="0"/>
              <a:t>IS LIKE</a:t>
            </a:r>
            <a:endParaRPr lang="en-GB" b="1" u="sng" dirty="0" smtClean="0">
              <a:solidFill>
                <a:srgbClr val="FFFF00"/>
              </a:solidFill>
            </a:endParaRPr>
          </a:p>
          <a:p>
            <a:pPr marL="0" indent="0" algn="ctr">
              <a:buNone/>
            </a:pPr>
            <a:endParaRPr lang="en-GB" dirty="0" smtClean="0"/>
          </a:p>
          <a:p>
            <a:pPr marL="0" indent="0" algn="ctr">
              <a:buNone/>
            </a:pPr>
            <a:r>
              <a:rPr lang="en-GB" dirty="0">
                <a:latin typeface="Montserrat Light"/>
                <a:cs typeface="Montserrat Light"/>
              </a:rPr>
              <a:t>Your kingdom come, </a:t>
            </a:r>
          </a:p>
          <a:p>
            <a:pPr marL="0" indent="0" algn="ctr">
              <a:buNone/>
            </a:pPr>
            <a:r>
              <a:rPr lang="en-GB" dirty="0">
                <a:latin typeface="Montserrat Light"/>
                <a:cs typeface="Montserrat Light"/>
              </a:rPr>
              <a:t>your will be done, </a:t>
            </a:r>
          </a:p>
          <a:p>
            <a:pPr marL="0" indent="0" algn="ctr">
              <a:buNone/>
            </a:pPr>
            <a:r>
              <a:rPr lang="en-GB" dirty="0">
                <a:solidFill>
                  <a:srgbClr val="FFFF00"/>
                </a:solidFill>
                <a:latin typeface="Montserrat Light"/>
                <a:cs typeface="Montserrat Light"/>
              </a:rPr>
              <a:t>on earth as it is in heaven</a:t>
            </a:r>
            <a:r>
              <a:rPr lang="en-GB" dirty="0">
                <a:latin typeface="Montserrat Light"/>
                <a:cs typeface="Montserrat Light"/>
              </a:rPr>
              <a:t>. </a:t>
            </a:r>
          </a:p>
          <a:p>
            <a:pPr marL="0" indent="0" algn="ctr">
              <a:buNone/>
            </a:pPr>
            <a:r>
              <a:rPr lang="en-GB" sz="2000" dirty="0" smtClean="0">
                <a:latin typeface="Montserrat Light"/>
                <a:cs typeface="Montserrat Light"/>
              </a:rPr>
              <a:t>Matthew </a:t>
            </a:r>
            <a:r>
              <a:rPr lang="en-GB" sz="2000" dirty="0">
                <a:latin typeface="Montserrat Light"/>
                <a:cs typeface="Montserrat Light"/>
              </a:rPr>
              <a:t>6:9</a:t>
            </a:r>
          </a:p>
          <a:p>
            <a:pPr marL="514350" indent="-514350">
              <a:lnSpc>
                <a:spcPct val="120000"/>
              </a:lnSpc>
              <a:buAutoNum type="arabicPeriod"/>
            </a:pPr>
            <a:endParaRPr lang="en-GB" dirty="0"/>
          </a:p>
        </p:txBody>
      </p:sp>
    </p:spTree>
    <p:extLst>
      <p:ext uri="{BB962C8B-B14F-4D97-AF65-F5344CB8AC3E}">
        <p14:creationId xmlns:p14="http://schemas.microsoft.com/office/powerpoint/2010/main" val="11115525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PRAY #2 - REQUEST</a:t>
            </a:r>
            <a:endParaRPr lang="en-GB" dirty="0"/>
          </a:p>
        </p:txBody>
      </p:sp>
      <p:sp>
        <p:nvSpPr>
          <p:cNvPr id="5" name="Content Placeholder 4"/>
          <p:cNvSpPr>
            <a:spLocks noGrp="1"/>
          </p:cNvSpPr>
          <p:nvPr>
            <p:ph idx="1"/>
          </p:nvPr>
        </p:nvSpPr>
        <p:spPr/>
        <p:txBody>
          <a:bodyPr/>
          <a:lstStyle/>
          <a:p>
            <a:pPr marL="514350" indent="-514350">
              <a:lnSpc>
                <a:spcPct val="120000"/>
              </a:lnSpc>
              <a:buFont typeface="Arial"/>
              <a:buAutoNum type="arabicPeriod"/>
            </a:pPr>
            <a:r>
              <a:rPr lang="en-GB" dirty="0" smtClean="0">
                <a:solidFill>
                  <a:schemeClr val="bg1">
                    <a:lumMod val="50000"/>
                  </a:schemeClr>
                </a:solidFill>
              </a:rPr>
              <a:t>DWELL ON WHAT </a:t>
            </a:r>
            <a:r>
              <a:rPr lang="en-GB" u="sng" dirty="0">
                <a:solidFill>
                  <a:schemeClr val="bg1">
                    <a:lumMod val="50000"/>
                  </a:schemeClr>
                </a:solidFill>
              </a:rPr>
              <a:t>HEAVEN</a:t>
            </a:r>
            <a:r>
              <a:rPr lang="en-GB" dirty="0">
                <a:solidFill>
                  <a:schemeClr val="bg1">
                    <a:lumMod val="50000"/>
                  </a:schemeClr>
                </a:solidFill>
              </a:rPr>
              <a:t> IS LIKE</a:t>
            </a:r>
          </a:p>
          <a:p>
            <a:pPr marL="514350" indent="-514350">
              <a:lnSpc>
                <a:spcPct val="120000"/>
              </a:lnSpc>
              <a:buFont typeface="Arial"/>
              <a:buAutoNum type="arabicPeriod"/>
            </a:pPr>
            <a:r>
              <a:rPr lang="en-GB" dirty="0" smtClean="0">
                <a:solidFill>
                  <a:schemeClr val="bg1"/>
                </a:solidFill>
              </a:rPr>
              <a:t>REQUEST </a:t>
            </a:r>
            <a:r>
              <a:rPr lang="en-GB" dirty="0">
                <a:solidFill>
                  <a:schemeClr val="bg1"/>
                </a:solidFill>
              </a:rPr>
              <a:t>HIS </a:t>
            </a:r>
            <a:r>
              <a:rPr lang="en-GB" u="sng" dirty="0" smtClean="0">
                <a:solidFill>
                  <a:srgbClr val="FFFF00"/>
                </a:solidFill>
              </a:rPr>
              <a:t>RULE</a:t>
            </a:r>
            <a:endParaRPr lang="en-GB" u="sng" dirty="0">
              <a:solidFill>
                <a:srgbClr val="FFFF00"/>
              </a:solidFill>
            </a:endParaRPr>
          </a:p>
        </p:txBody>
      </p:sp>
    </p:spTree>
    <p:extLst>
      <p:ext uri="{BB962C8B-B14F-4D97-AF65-F5344CB8AC3E}">
        <p14:creationId xmlns:p14="http://schemas.microsoft.com/office/powerpoint/2010/main" val="25719400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PRAY </a:t>
            </a:r>
            <a:r>
              <a:rPr lang="en-GB" dirty="0" smtClean="0"/>
              <a:t>#2 </a:t>
            </a:r>
            <a:r>
              <a:rPr lang="en-GB" dirty="0"/>
              <a:t>- </a:t>
            </a:r>
            <a:r>
              <a:rPr lang="en-GB" dirty="0" smtClean="0"/>
              <a:t>REQUEST</a:t>
            </a:r>
            <a:endParaRPr lang="en-GB" dirty="0"/>
          </a:p>
        </p:txBody>
      </p:sp>
      <p:sp>
        <p:nvSpPr>
          <p:cNvPr id="5" name="Content Placeholder 4"/>
          <p:cNvSpPr>
            <a:spLocks noGrp="1"/>
          </p:cNvSpPr>
          <p:nvPr>
            <p:ph idx="1"/>
          </p:nvPr>
        </p:nvSpPr>
        <p:spPr/>
        <p:txBody>
          <a:bodyPr>
            <a:normAutofit/>
          </a:bodyPr>
          <a:lstStyle/>
          <a:p>
            <a:pPr marL="0" indent="0">
              <a:lnSpc>
                <a:spcPct val="120000"/>
              </a:lnSpc>
              <a:buNone/>
            </a:pPr>
            <a:r>
              <a:rPr lang="en-GB" b="1" dirty="0" smtClean="0"/>
              <a:t>2. REQUEST HIS </a:t>
            </a:r>
            <a:r>
              <a:rPr lang="en-GB" b="1" u="sng" dirty="0" smtClean="0">
                <a:solidFill>
                  <a:srgbClr val="FFFF00"/>
                </a:solidFill>
              </a:rPr>
              <a:t>RULE</a:t>
            </a:r>
          </a:p>
          <a:p>
            <a:pPr marL="0" indent="0" algn="ctr">
              <a:buNone/>
            </a:pPr>
            <a:endParaRPr lang="en-GB" dirty="0" smtClean="0"/>
          </a:p>
          <a:p>
            <a:pPr marL="0" indent="0" algn="ctr">
              <a:buNone/>
            </a:pPr>
            <a:r>
              <a:rPr lang="en-GB" dirty="0">
                <a:solidFill>
                  <a:srgbClr val="FFFF00"/>
                </a:solidFill>
                <a:latin typeface="Montserrat Light"/>
                <a:cs typeface="Montserrat Light"/>
              </a:rPr>
              <a:t>Your kingdom come, </a:t>
            </a:r>
          </a:p>
          <a:p>
            <a:pPr marL="0" indent="0" algn="ctr">
              <a:buNone/>
            </a:pPr>
            <a:r>
              <a:rPr lang="en-GB" dirty="0">
                <a:latin typeface="Montserrat Light"/>
                <a:cs typeface="Montserrat Light"/>
              </a:rPr>
              <a:t>your will be done, </a:t>
            </a:r>
          </a:p>
          <a:p>
            <a:pPr marL="0" indent="0" algn="ctr">
              <a:buNone/>
            </a:pPr>
            <a:r>
              <a:rPr lang="en-GB" dirty="0">
                <a:solidFill>
                  <a:schemeClr val="bg1"/>
                </a:solidFill>
                <a:latin typeface="Montserrat Light"/>
                <a:cs typeface="Montserrat Light"/>
              </a:rPr>
              <a:t>on earth as it is in heaven. </a:t>
            </a:r>
          </a:p>
          <a:p>
            <a:pPr marL="0" indent="0" algn="ctr">
              <a:buNone/>
            </a:pPr>
            <a:r>
              <a:rPr lang="en-GB" sz="2000" dirty="0" smtClean="0">
                <a:latin typeface="Montserrat Light"/>
                <a:cs typeface="Montserrat Light"/>
              </a:rPr>
              <a:t>Matthew </a:t>
            </a:r>
            <a:r>
              <a:rPr lang="en-GB" sz="2000" dirty="0">
                <a:latin typeface="Montserrat Light"/>
                <a:cs typeface="Montserrat Light"/>
              </a:rPr>
              <a:t>6:9</a:t>
            </a:r>
          </a:p>
          <a:p>
            <a:pPr marL="514350" indent="-514350">
              <a:lnSpc>
                <a:spcPct val="120000"/>
              </a:lnSpc>
              <a:buAutoNum type="arabicPeriod"/>
            </a:pPr>
            <a:endParaRPr lang="en-GB" dirty="0"/>
          </a:p>
        </p:txBody>
      </p:sp>
    </p:spTree>
    <p:extLst>
      <p:ext uri="{BB962C8B-B14F-4D97-AF65-F5344CB8AC3E}">
        <p14:creationId xmlns:p14="http://schemas.microsoft.com/office/powerpoint/2010/main" val="6926681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PRAY </a:t>
            </a:r>
            <a:r>
              <a:rPr lang="en-GB" dirty="0" smtClean="0"/>
              <a:t>#2 </a:t>
            </a:r>
            <a:r>
              <a:rPr lang="en-GB" dirty="0"/>
              <a:t>- </a:t>
            </a:r>
            <a:r>
              <a:rPr lang="en-GB" dirty="0" smtClean="0"/>
              <a:t>REQUEST</a:t>
            </a:r>
            <a:endParaRPr lang="en-GB" dirty="0"/>
          </a:p>
        </p:txBody>
      </p:sp>
      <p:sp>
        <p:nvSpPr>
          <p:cNvPr id="5" name="Content Placeholder 4"/>
          <p:cNvSpPr>
            <a:spLocks noGrp="1"/>
          </p:cNvSpPr>
          <p:nvPr>
            <p:ph idx="1"/>
          </p:nvPr>
        </p:nvSpPr>
        <p:spPr/>
        <p:txBody>
          <a:bodyPr>
            <a:normAutofit/>
          </a:bodyPr>
          <a:lstStyle/>
          <a:p>
            <a:pPr marL="0" indent="0">
              <a:lnSpc>
                <a:spcPct val="120000"/>
              </a:lnSpc>
              <a:buNone/>
            </a:pPr>
            <a:r>
              <a:rPr lang="en-GB" b="1" dirty="0" smtClean="0"/>
              <a:t>2. REQUEST HIS </a:t>
            </a:r>
            <a:r>
              <a:rPr lang="en-GB" b="1" u="sng" dirty="0" smtClean="0">
                <a:solidFill>
                  <a:srgbClr val="FFFF00"/>
                </a:solidFill>
              </a:rPr>
              <a:t>RULE</a:t>
            </a:r>
          </a:p>
          <a:p>
            <a:pPr marL="0" indent="0" algn="ctr">
              <a:buNone/>
            </a:pPr>
            <a:endParaRPr lang="en-GB" dirty="0" smtClean="0"/>
          </a:p>
          <a:p>
            <a:pPr marL="0" indent="0" algn="ctr">
              <a:buNone/>
            </a:pPr>
            <a:r>
              <a:rPr lang="en-GB" smtClean="0">
                <a:latin typeface="Montserrat Light"/>
                <a:cs typeface="Montserrat Light"/>
              </a:rPr>
              <a:t>SPHERES</a:t>
            </a:r>
            <a:endParaRPr lang="en-GB" dirty="0">
              <a:latin typeface="Montserrat Light"/>
              <a:cs typeface="Montserrat Light"/>
            </a:endParaRPr>
          </a:p>
          <a:p>
            <a:pPr marL="0" indent="0" algn="ctr">
              <a:buNone/>
            </a:pPr>
            <a:r>
              <a:rPr lang="en-GB" dirty="0" smtClean="0">
                <a:latin typeface="Montserrat Light"/>
                <a:cs typeface="Montserrat Light"/>
              </a:rPr>
              <a:t>SETTING </a:t>
            </a:r>
          </a:p>
          <a:p>
            <a:pPr marL="0" indent="0" algn="ctr">
              <a:buNone/>
            </a:pPr>
            <a:r>
              <a:rPr lang="en-GB" dirty="0" smtClean="0">
                <a:latin typeface="Montserrat Light"/>
                <a:cs typeface="Montserrat Light"/>
              </a:rPr>
              <a:t>SPECIFIC BURDENS</a:t>
            </a:r>
            <a:endParaRPr lang="en-GB" dirty="0">
              <a:latin typeface="Montserrat Light"/>
              <a:cs typeface="Montserrat Light"/>
            </a:endParaRPr>
          </a:p>
        </p:txBody>
      </p:sp>
    </p:spTree>
    <p:extLst>
      <p:ext uri="{BB962C8B-B14F-4D97-AF65-F5344CB8AC3E}">
        <p14:creationId xmlns:p14="http://schemas.microsoft.com/office/powerpoint/2010/main" val="2195111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PRAY #2 - REQUEST</a:t>
            </a:r>
            <a:endParaRPr lang="en-GB" dirty="0"/>
          </a:p>
        </p:txBody>
      </p:sp>
      <p:sp>
        <p:nvSpPr>
          <p:cNvPr id="5" name="Content Placeholder 4"/>
          <p:cNvSpPr>
            <a:spLocks noGrp="1"/>
          </p:cNvSpPr>
          <p:nvPr>
            <p:ph idx="1"/>
          </p:nvPr>
        </p:nvSpPr>
        <p:spPr/>
        <p:txBody>
          <a:bodyPr/>
          <a:lstStyle/>
          <a:p>
            <a:pPr marL="514350" indent="-514350">
              <a:lnSpc>
                <a:spcPct val="120000"/>
              </a:lnSpc>
              <a:buFont typeface="Arial"/>
              <a:buAutoNum type="arabicPeriod"/>
            </a:pPr>
            <a:r>
              <a:rPr lang="en-GB" dirty="0" smtClean="0">
                <a:solidFill>
                  <a:schemeClr val="bg1">
                    <a:lumMod val="50000"/>
                  </a:schemeClr>
                </a:solidFill>
              </a:rPr>
              <a:t>DWELL ON WHAT </a:t>
            </a:r>
            <a:r>
              <a:rPr lang="en-GB" u="sng" dirty="0">
                <a:solidFill>
                  <a:schemeClr val="bg1">
                    <a:lumMod val="50000"/>
                  </a:schemeClr>
                </a:solidFill>
              </a:rPr>
              <a:t>HEAVEN</a:t>
            </a:r>
            <a:r>
              <a:rPr lang="en-GB" dirty="0">
                <a:solidFill>
                  <a:schemeClr val="bg1">
                    <a:lumMod val="50000"/>
                  </a:schemeClr>
                </a:solidFill>
              </a:rPr>
              <a:t> IS LIKE</a:t>
            </a:r>
          </a:p>
          <a:p>
            <a:pPr marL="514350" indent="-514350">
              <a:lnSpc>
                <a:spcPct val="120000"/>
              </a:lnSpc>
              <a:buFont typeface="Arial"/>
              <a:buAutoNum type="arabicPeriod"/>
            </a:pPr>
            <a:r>
              <a:rPr lang="en-GB" dirty="0" smtClean="0">
                <a:solidFill>
                  <a:schemeClr val="bg1">
                    <a:lumMod val="50000"/>
                  </a:schemeClr>
                </a:solidFill>
              </a:rPr>
              <a:t>REQUEST </a:t>
            </a:r>
            <a:r>
              <a:rPr lang="en-GB" dirty="0">
                <a:solidFill>
                  <a:schemeClr val="bg1">
                    <a:lumMod val="50000"/>
                  </a:schemeClr>
                </a:solidFill>
              </a:rPr>
              <a:t>HIS </a:t>
            </a:r>
            <a:r>
              <a:rPr lang="en-GB" u="sng" dirty="0">
                <a:solidFill>
                  <a:schemeClr val="bg1">
                    <a:lumMod val="50000"/>
                  </a:schemeClr>
                </a:solidFill>
              </a:rPr>
              <a:t>RULE</a:t>
            </a:r>
          </a:p>
          <a:p>
            <a:pPr marL="0" indent="0">
              <a:lnSpc>
                <a:spcPct val="120000"/>
              </a:lnSpc>
              <a:buNone/>
            </a:pPr>
            <a:r>
              <a:rPr lang="en-GB" dirty="0" smtClean="0">
                <a:solidFill>
                  <a:schemeClr val="bg1"/>
                </a:solidFill>
              </a:rPr>
              <a:t>3. SUBMIT TO HIS </a:t>
            </a:r>
            <a:r>
              <a:rPr lang="en-GB" u="sng" dirty="0" smtClean="0">
                <a:solidFill>
                  <a:srgbClr val="FFFF00"/>
                </a:solidFill>
              </a:rPr>
              <a:t>WILL</a:t>
            </a:r>
            <a:endParaRPr lang="en-GB" u="sng" dirty="0">
              <a:solidFill>
                <a:srgbClr val="FFFF00"/>
              </a:solidFill>
            </a:endParaRPr>
          </a:p>
        </p:txBody>
      </p:sp>
    </p:spTree>
    <p:extLst>
      <p:ext uri="{BB962C8B-B14F-4D97-AF65-F5344CB8AC3E}">
        <p14:creationId xmlns:p14="http://schemas.microsoft.com/office/powerpoint/2010/main" val="12908752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PRAY </a:t>
            </a:r>
            <a:r>
              <a:rPr lang="en-GB" dirty="0" smtClean="0"/>
              <a:t>#2 </a:t>
            </a:r>
            <a:r>
              <a:rPr lang="en-GB" dirty="0"/>
              <a:t>- </a:t>
            </a:r>
            <a:r>
              <a:rPr lang="en-GB" dirty="0" smtClean="0"/>
              <a:t>REQUEST</a:t>
            </a:r>
            <a:endParaRPr lang="en-GB" dirty="0"/>
          </a:p>
        </p:txBody>
      </p:sp>
      <p:sp>
        <p:nvSpPr>
          <p:cNvPr id="5" name="Content Placeholder 4"/>
          <p:cNvSpPr>
            <a:spLocks noGrp="1"/>
          </p:cNvSpPr>
          <p:nvPr>
            <p:ph idx="1"/>
          </p:nvPr>
        </p:nvSpPr>
        <p:spPr/>
        <p:txBody>
          <a:bodyPr>
            <a:normAutofit/>
          </a:bodyPr>
          <a:lstStyle/>
          <a:p>
            <a:pPr marL="0" indent="0">
              <a:lnSpc>
                <a:spcPct val="120000"/>
              </a:lnSpc>
              <a:buNone/>
            </a:pPr>
            <a:r>
              <a:rPr lang="en-GB" b="1" dirty="0"/>
              <a:t>3</a:t>
            </a:r>
            <a:r>
              <a:rPr lang="en-GB" b="1" dirty="0" smtClean="0"/>
              <a:t>. </a:t>
            </a:r>
            <a:r>
              <a:rPr lang="en-GB" b="1" u="sng" dirty="0" smtClean="0"/>
              <a:t>SUBMIT</a:t>
            </a:r>
            <a:r>
              <a:rPr lang="en-GB" b="1" dirty="0" smtClean="0"/>
              <a:t> TO HIS </a:t>
            </a:r>
            <a:r>
              <a:rPr lang="en-GB" b="1" u="sng" dirty="0" smtClean="0">
                <a:solidFill>
                  <a:srgbClr val="FFFF00"/>
                </a:solidFill>
              </a:rPr>
              <a:t>WILL</a:t>
            </a:r>
          </a:p>
          <a:p>
            <a:pPr marL="0" indent="0" algn="ctr">
              <a:buNone/>
            </a:pPr>
            <a:endParaRPr lang="en-GB" dirty="0" smtClean="0"/>
          </a:p>
          <a:p>
            <a:pPr marL="0" indent="0" algn="ctr">
              <a:buNone/>
            </a:pPr>
            <a:r>
              <a:rPr lang="en-GB" dirty="0">
                <a:solidFill>
                  <a:schemeClr val="bg1"/>
                </a:solidFill>
                <a:latin typeface="Montserrat Light"/>
                <a:cs typeface="Montserrat Light"/>
              </a:rPr>
              <a:t>Your kingdom come, </a:t>
            </a:r>
          </a:p>
          <a:p>
            <a:pPr marL="0" indent="0" algn="ctr">
              <a:buNone/>
            </a:pPr>
            <a:r>
              <a:rPr lang="en-GB" dirty="0">
                <a:solidFill>
                  <a:srgbClr val="FFFF00"/>
                </a:solidFill>
                <a:latin typeface="Montserrat Light"/>
                <a:cs typeface="Montserrat Light"/>
              </a:rPr>
              <a:t>your will be done, </a:t>
            </a:r>
          </a:p>
          <a:p>
            <a:pPr marL="0" indent="0" algn="ctr">
              <a:buNone/>
            </a:pPr>
            <a:r>
              <a:rPr lang="en-GB" dirty="0">
                <a:solidFill>
                  <a:schemeClr val="bg1"/>
                </a:solidFill>
                <a:latin typeface="Montserrat Light"/>
                <a:cs typeface="Montserrat Light"/>
              </a:rPr>
              <a:t>on earth as it is in heaven. </a:t>
            </a:r>
          </a:p>
          <a:p>
            <a:pPr marL="0" indent="0" algn="ctr">
              <a:buNone/>
            </a:pPr>
            <a:r>
              <a:rPr lang="en-GB" sz="2000" dirty="0" smtClean="0">
                <a:latin typeface="Montserrat Light"/>
                <a:cs typeface="Montserrat Light"/>
              </a:rPr>
              <a:t>Matthew </a:t>
            </a:r>
            <a:r>
              <a:rPr lang="en-GB" sz="2000" dirty="0">
                <a:latin typeface="Montserrat Light"/>
                <a:cs typeface="Montserrat Light"/>
              </a:rPr>
              <a:t>6:9</a:t>
            </a:r>
          </a:p>
          <a:p>
            <a:pPr marL="514350" indent="-514350">
              <a:lnSpc>
                <a:spcPct val="120000"/>
              </a:lnSpc>
              <a:buAutoNum type="arabicPeriod"/>
            </a:pPr>
            <a:endParaRPr lang="en-GB" dirty="0"/>
          </a:p>
        </p:txBody>
      </p:sp>
    </p:spTree>
    <p:extLst>
      <p:ext uri="{BB962C8B-B14F-4D97-AF65-F5344CB8AC3E}">
        <p14:creationId xmlns:p14="http://schemas.microsoft.com/office/powerpoint/2010/main" val="32095948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PRAY </a:t>
            </a:r>
            <a:r>
              <a:rPr lang="en-GB" dirty="0" smtClean="0"/>
              <a:t>#2 </a:t>
            </a:r>
            <a:r>
              <a:rPr lang="en-GB" dirty="0"/>
              <a:t>- </a:t>
            </a:r>
            <a:r>
              <a:rPr lang="en-GB" dirty="0" smtClean="0"/>
              <a:t>REQUEST</a:t>
            </a:r>
            <a:endParaRPr lang="en-GB" dirty="0"/>
          </a:p>
        </p:txBody>
      </p:sp>
      <p:sp>
        <p:nvSpPr>
          <p:cNvPr id="5" name="Content Placeholder 4"/>
          <p:cNvSpPr>
            <a:spLocks noGrp="1"/>
          </p:cNvSpPr>
          <p:nvPr>
            <p:ph idx="1"/>
          </p:nvPr>
        </p:nvSpPr>
        <p:spPr/>
        <p:txBody>
          <a:bodyPr>
            <a:normAutofit/>
          </a:bodyPr>
          <a:lstStyle/>
          <a:p>
            <a:pPr marL="0" indent="0">
              <a:lnSpc>
                <a:spcPct val="120000"/>
              </a:lnSpc>
              <a:buNone/>
            </a:pPr>
            <a:r>
              <a:rPr lang="en-GB" b="1" dirty="0"/>
              <a:t>3</a:t>
            </a:r>
            <a:r>
              <a:rPr lang="en-GB" b="1" dirty="0" smtClean="0"/>
              <a:t>. </a:t>
            </a:r>
            <a:r>
              <a:rPr lang="en-GB" b="1" u="sng" dirty="0" smtClean="0"/>
              <a:t>SUBMIT</a:t>
            </a:r>
            <a:r>
              <a:rPr lang="en-GB" b="1" dirty="0" smtClean="0"/>
              <a:t> TO HIS </a:t>
            </a:r>
            <a:r>
              <a:rPr lang="en-GB" b="1" u="sng" dirty="0" smtClean="0">
                <a:solidFill>
                  <a:srgbClr val="FFFF00"/>
                </a:solidFill>
              </a:rPr>
              <a:t>WILL</a:t>
            </a:r>
          </a:p>
          <a:p>
            <a:pPr marL="0" indent="0" algn="ctr">
              <a:buNone/>
            </a:pPr>
            <a:endParaRPr lang="en-GB" dirty="0" smtClean="0"/>
          </a:p>
          <a:p>
            <a:pPr marL="0" indent="0" algn="ctr">
              <a:buNone/>
            </a:pPr>
            <a:r>
              <a:rPr lang="en-GB" sz="2800" dirty="0">
                <a:solidFill>
                  <a:schemeClr val="bg1"/>
                </a:solidFill>
                <a:latin typeface="Montserrat Light"/>
                <a:cs typeface="Montserrat Light"/>
              </a:rPr>
              <a:t>36 And he said, </a:t>
            </a:r>
            <a:r>
              <a:rPr lang="en-GB" sz="2800" dirty="0" smtClean="0">
                <a:solidFill>
                  <a:schemeClr val="bg1"/>
                </a:solidFill>
                <a:latin typeface="Montserrat Light"/>
                <a:cs typeface="Montserrat Light"/>
              </a:rPr>
              <a:t>“</a:t>
            </a:r>
            <a:r>
              <a:rPr lang="en-GB" sz="2800" dirty="0">
                <a:solidFill>
                  <a:schemeClr val="bg1"/>
                </a:solidFill>
                <a:latin typeface="Montserrat Light"/>
                <a:cs typeface="Montserrat Light"/>
              </a:rPr>
              <a:t>Abba, Father, all things are possible for you. </a:t>
            </a:r>
            <a:r>
              <a:rPr lang="en-GB" sz="2800" dirty="0" smtClean="0">
                <a:solidFill>
                  <a:schemeClr val="bg1"/>
                </a:solidFill>
                <a:latin typeface="Montserrat Light"/>
                <a:cs typeface="Montserrat Light"/>
              </a:rPr>
              <a:t>Remove</a:t>
            </a:r>
            <a:r>
              <a:rPr lang="en-GB" sz="2800" dirty="0">
                <a:solidFill>
                  <a:schemeClr val="bg1"/>
                </a:solidFill>
                <a:latin typeface="Montserrat Light"/>
                <a:cs typeface="Montserrat Light"/>
              </a:rPr>
              <a:t> this cup from me. </a:t>
            </a:r>
            <a:endParaRPr lang="en-GB" sz="2800" dirty="0" smtClean="0">
              <a:solidFill>
                <a:schemeClr val="bg1"/>
              </a:solidFill>
              <a:latin typeface="Montserrat Light"/>
              <a:cs typeface="Montserrat Light"/>
            </a:endParaRPr>
          </a:p>
          <a:p>
            <a:pPr marL="0" indent="0" algn="ctr">
              <a:buNone/>
            </a:pPr>
            <a:r>
              <a:rPr lang="en-GB" sz="2800" dirty="0" smtClean="0">
                <a:solidFill>
                  <a:srgbClr val="FFFF00"/>
                </a:solidFill>
                <a:latin typeface="Montserrat Light"/>
                <a:cs typeface="Montserrat Light"/>
              </a:rPr>
              <a:t>Yet </a:t>
            </a:r>
            <a:r>
              <a:rPr lang="en-GB" sz="2800" dirty="0">
                <a:solidFill>
                  <a:srgbClr val="FFFF00"/>
                </a:solidFill>
                <a:latin typeface="Montserrat Light"/>
                <a:cs typeface="Montserrat Light"/>
              </a:rPr>
              <a:t>not what I will, but what you will</a:t>
            </a:r>
            <a:r>
              <a:rPr lang="en-GB" sz="2800" dirty="0">
                <a:solidFill>
                  <a:schemeClr val="bg1"/>
                </a:solidFill>
                <a:latin typeface="Montserrat Light"/>
                <a:cs typeface="Montserrat Light"/>
              </a:rPr>
              <a:t>.” </a:t>
            </a:r>
            <a:endParaRPr lang="en-GB" sz="2800" dirty="0" smtClean="0">
              <a:solidFill>
                <a:schemeClr val="bg1"/>
              </a:solidFill>
              <a:latin typeface="Montserrat Light"/>
              <a:cs typeface="Montserrat Light"/>
            </a:endParaRPr>
          </a:p>
          <a:p>
            <a:pPr marL="0" indent="0" algn="ctr">
              <a:buNone/>
            </a:pPr>
            <a:r>
              <a:rPr lang="en-GB" sz="2200" dirty="0" smtClean="0">
                <a:solidFill>
                  <a:schemeClr val="bg1"/>
                </a:solidFill>
                <a:latin typeface="Montserrat Light"/>
                <a:cs typeface="Montserrat Light"/>
              </a:rPr>
              <a:t>Mark </a:t>
            </a:r>
            <a:r>
              <a:rPr lang="en-GB" sz="2200" dirty="0">
                <a:solidFill>
                  <a:schemeClr val="bg1"/>
                </a:solidFill>
                <a:latin typeface="Montserrat Light"/>
                <a:cs typeface="Montserrat Light"/>
              </a:rPr>
              <a:t>14:</a:t>
            </a:r>
            <a:r>
              <a:rPr lang="en-GB" sz="2200" dirty="0" smtClean="0">
                <a:solidFill>
                  <a:schemeClr val="bg1"/>
                </a:solidFill>
                <a:latin typeface="Montserrat Light"/>
                <a:cs typeface="Montserrat Light"/>
              </a:rPr>
              <a:t>36</a:t>
            </a:r>
            <a:endParaRPr lang="en-GB" sz="2200" dirty="0">
              <a:solidFill>
                <a:schemeClr val="bg1"/>
              </a:solidFill>
              <a:latin typeface="Montserrat Light"/>
              <a:cs typeface="Montserrat Light"/>
            </a:endParaRPr>
          </a:p>
        </p:txBody>
      </p:sp>
    </p:spTree>
    <p:extLst>
      <p:ext uri="{BB962C8B-B14F-4D97-AF65-F5344CB8AC3E}">
        <p14:creationId xmlns:p14="http://schemas.microsoft.com/office/powerpoint/2010/main" val="21782629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805"/>
            <a:ext cx="8229600" cy="4296704"/>
          </a:xfrm>
        </p:spPr>
        <p:txBody>
          <a:bodyPr>
            <a:normAutofit fontScale="92500"/>
          </a:bodyPr>
          <a:lstStyle/>
          <a:p>
            <a:pPr marL="0" indent="0">
              <a:lnSpc>
                <a:spcPct val="120000"/>
              </a:lnSpc>
              <a:buNone/>
            </a:pPr>
            <a:r>
              <a:rPr lang="en-GB" sz="5300" baseline="30000" dirty="0">
                <a:latin typeface="Montserrat Light"/>
                <a:cs typeface="Montserrat Light"/>
              </a:rPr>
              <a:t>19 Or do you not know that your body is a temple of the Holy Spirit within you, whom you have from God? </a:t>
            </a:r>
            <a:r>
              <a:rPr lang="en-GB" sz="5300" baseline="30000" dirty="0">
                <a:solidFill>
                  <a:srgbClr val="FFFF00"/>
                </a:solidFill>
                <a:latin typeface="Montserrat Light"/>
                <a:cs typeface="Montserrat Light"/>
              </a:rPr>
              <a:t>You are not your own, 20 for you were bought with a price</a:t>
            </a:r>
            <a:r>
              <a:rPr lang="en-GB" sz="5300" baseline="30000" dirty="0">
                <a:latin typeface="Montserrat Light"/>
                <a:cs typeface="Montserrat Light"/>
              </a:rPr>
              <a:t>. So glorify God in your body. </a:t>
            </a:r>
            <a:endParaRPr lang="en-GB" sz="5300" baseline="30000" dirty="0" smtClean="0">
              <a:latin typeface="Montserrat Light"/>
              <a:cs typeface="Montserrat Light"/>
            </a:endParaRPr>
          </a:p>
          <a:p>
            <a:pPr marL="0" indent="0" algn="r">
              <a:lnSpc>
                <a:spcPct val="120000"/>
              </a:lnSpc>
              <a:buNone/>
            </a:pPr>
            <a:r>
              <a:rPr lang="en-GB" sz="5300" baseline="30000" dirty="0" smtClean="0">
                <a:latin typeface="Montserrat Light"/>
                <a:cs typeface="Montserrat Light"/>
              </a:rPr>
              <a:t>1 Corinthians </a:t>
            </a:r>
            <a:r>
              <a:rPr lang="en-GB" sz="5300" baseline="30000" dirty="0">
                <a:latin typeface="Montserrat Light"/>
                <a:cs typeface="Montserrat Light"/>
              </a:rPr>
              <a:t>6:</a:t>
            </a:r>
            <a:r>
              <a:rPr lang="en-GB" sz="5300" baseline="30000" dirty="0" smtClean="0">
                <a:latin typeface="Montserrat Light"/>
                <a:cs typeface="Montserrat Light"/>
              </a:rPr>
              <a:t>20</a:t>
            </a:r>
            <a:endParaRPr lang="en-GB" sz="5300" baseline="30000" dirty="0">
              <a:latin typeface="Montserrat Light"/>
              <a:cs typeface="Montserrat Light"/>
            </a:endParaRPr>
          </a:p>
        </p:txBody>
      </p:sp>
    </p:spTree>
    <p:extLst>
      <p:ext uri="{BB962C8B-B14F-4D97-AF65-F5344CB8AC3E}">
        <p14:creationId xmlns:p14="http://schemas.microsoft.com/office/powerpoint/2010/main" val="27226460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CC BIBLE APP.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21" y="-1"/>
            <a:ext cx="9285100" cy="5333076"/>
          </a:xfrm>
          <a:prstGeom prst="rect">
            <a:avLst/>
          </a:prstGeom>
        </p:spPr>
      </p:pic>
    </p:spTree>
    <p:extLst>
      <p:ext uri="{BB962C8B-B14F-4D97-AF65-F5344CB8AC3E}">
        <p14:creationId xmlns:p14="http://schemas.microsoft.com/office/powerpoint/2010/main" val="41671286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PRAY </a:t>
            </a:r>
            <a:r>
              <a:rPr lang="en-GB" dirty="0" smtClean="0"/>
              <a:t>#2 </a:t>
            </a:r>
            <a:r>
              <a:rPr lang="en-GB" dirty="0"/>
              <a:t>- </a:t>
            </a:r>
            <a:r>
              <a:rPr lang="en-GB" dirty="0" smtClean="0"/>
              <a:t>REQUEST</a:t>
            </a:r>
            <a:endParaRPr lang="en-GB" dirty="0"/>
          </a:p>
        </p:txBody>
      </p:sp>
      <p:sp>
        <p:nvSpPr>
          <p:cNvPr id="5" name="Content Placeholder 4"/>
          <p:cNvSpPr>
            <a:spLocks noGrp="1"/>
          </p:cNvSpPr>
          <p:nvPr>
            <p:ph idx="1"/>
          </p:nvPr>
        </p:nvSpPr>
        <p:spPr/>
        <p:txBody>
          <a:bodyPr>
            <a:normAutofit/>
          </a:bodyPr>
          <a:lstStyle/>
          <a:p>
            <a:pPr marL="0" indent="0">
              <a:lnSpc>
                <a:spcPct val="120000"/>
              </a:lnSpc>
              <a:buNone/>
            </a:pPr>
            <a:r>
              <a:rPr lang="en-GB" b="1" dirty="0"/>
              <a:t>3</a:t>
            </a:r>
            <a:r>
              <a:rPr lang="en-GB" b="1" dirty="0" smtClean="0"/>
              <a:t>. </a:t>
            </a:r>
            <a:r>
              <a:rPr lang="en-GB" b="1" u="sng" dirty="0" smtClean="0"/>
              <a:t>SUBMIT</a:t>
            </a:r>
            <a:r>
              <a:rPr lang="en-GB" b="1" dirty="0" smtClean="0"/>
              <a:t> TO HIS </a:t>
            </a:r>
            <a:r>
              <a:rPr lang="en-GB" b="1" u="sng" dirty="0" smtClean="0">
                <a:solidFill>
                  <a:srgbClr val="FFFF00"/>
                </a:solidFill>
              </a:rPr>
              <a:t>WILL</a:t>
            </a:r>
          </a:p>
          <a:p>
            <a:pPr marL="0" indent="0" algn="ctr">
              <a:buNone/>
            </a:pPr>
            <a:endParaRPr lang="en-GB" dirty="0" smtClean="0"/>
          </a:p>
          <a:p>
            <a:pPr marL="0" indent="0" algn="ctr">
              <a:buNone/>
            </a:pPr>
            <a:r>
              <a:rPr lang="en-GB" dirty="0">
                <a:solidFill>
                  <a:schemeClr val="bg1"/>
                </a:solidFill>
                <a:latin typeface="Montserrat Light"/>
                <a:cs typeface="Montserrat Light"/>
              </a:rPr>
              <a:t>Your kingdom come, </a:t>
            </a:r>
          </a:p>
          <a:p>
            <a:pPr marL="0" indent="0" algn="ctr">
              <a:buNone/>
            </a:pPr>
            <a:r>
              <a:rPr lang="en-GB" dirty="0">
                <a:solidFill>
                  <a:srgbClr val="FFFF00"/>
                </a:solidFill>
                <a:latin typeface="Montserrat Light"/>
                <a:cs typeface="Montserrat Light"/>
              </a:rPr>
              <a:t>your will be done, </a:t>
            </a:r>
          </a:p>
          <a:p>
            <a:pPr marL="0" indent="0" algn="ctr">
              <a:buNone/>
            </a:pPr>
            <a:r>
              <a:rPr lang="en-GB" dirty="0">
                <a:solidFill>
                  <a:schemeClr val="bg1"/>
                </a:solidFill>
                <a:latin typeface="Montserrat Light"/>
                <a:cs typeface="Montserrat Light"/>
              </a:rPr>
              <a:t>on earth as it is in heaven. </a:t>
            </a:r>
          </a:p>
          <a:p>
            <a:pPr marL="0" indent="0" algn="ctr">
              <a:buNone/>
            </a:pPr>
            <a:r>
              <a:rPr lang="en-GB" sz="2000" dirty="0" smtClean="0">
                <a:latin typeface="Montserrat Light"/>
                <a:cs typeface="Montserrat Light"/>
              </a:rPr>
              <a:t>Matthew </a:t>
            </a:r>
            <a:r>
              <a:rPr lang="en-GB" sz="2000" dirty="0">
                <a:latin typeface="Montserrat Light"/>
                <a:cs typeface="Montserrat Light"/>
              </a:rPr>
              <a:t>6:9</a:t>
            </a:r>
          </a:p>
          <a:p>
            <a:pPr marL="514350" indent="-514350">
              <a:lnSpc>
                <a:spcPct val="120000"/>
              </a:lnSpc>
              <a:buAutoNum type="arabicPeriod"/>
            </a:pPr>
            <a:endParaRPr lang="en-GB" dirty="0"/>
          </a:p>
        </p:txBody>
      </p:sp>
    </p:spTree>
    <p:extLst>
      <p:ext uri="{BB962C8B-B14F-4D97-AF65-F5344CB8AC3E}">
        <p14:creationId xmlns:p14="http://schemas.microsoft.com/office/powerpoint/2010/main" val="19017765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PRAY #2 - REQUEST</a:t>
            </a:r>
            <a:endParaRPr lang="en-GB" dirty="0"/>
          </a:p>
        </p:txBody>
      </p:sp>
      <p:sp>
        <p:nvSpPr>
          <p:cNvPr id="5" name="Content Placeholder 4"/>
          <p:cNvSpPr>
            <a:spLocks noGrp="1"/>
          </p:cNvSpPr>
          <p:nvPr>
            <p:ph idx="1"/>
          </p:nvPr>
        </p:nvSpPr>
        <p:spPr/>
        <p:txBody>
          <a:bodyPr/>
          <a:lstStyle/>
          <a:p>
            <a:pPr marL="514350" indent="-514350">
              <a:lnSpc>
                <a:spcPct val="120000"/>
              </a:lnSpc>
              <a:buFont typeface="Arial"/>
              <a:buAutoNum type="arabicPeriod"/>
            </a:pPr>
            <a:r>
              <a:rPr lang="en-GB" dirty="0" smtClean="0"/>
              <a:t>DWELL ON WHAT </a:t>
            </a:r>
            <a:r>
              <a:rPr lang="en-GB" u="sng" dirty="0">
                <a:solidFill>
                  <a:srgbClr val="FFFF00"/>
                </a:solidFill>
              </a:rPr>
              <a:t>HEAVEN</a:t>
            </a:r>
            <a:r>
              <a:rPr lang="en-GB" dirty="0"/>
              <a:t> IS LIKE</a:t>
            </a:r>
          </a:p>
          <a:p>
            <a:pPr marL="514350" indent="-514350">
              <a:lnSpc>
                <a:spcPct val="120000"/>
              </a:lnSpc>
              <a:buFont typeface="Arial"/>
              <a:buAutoNum type="arabicPeriod"/>
            </a:pPr>
            <a:r>
              <a:rPr lang="en-GB" dirty="0" smtClean="0"/>
              <a:t>REQUEST </a:t>
            </a:r>
            <a:r>
              <a:rPr lang="en-GB" dirty="0"/>
              <a:t>HIS </a:t>
            </a:r>
            <a:r>
              <a:rPr lang="en-GB" u="sng" dirty="0">
                <a:solidFill>
                  <a:srgbClr val="FFFF00"/>
                </a:solidFill>
              </a:rPr>
              <a:t>RULE</a:t>
            </a:r>
          </a:p>
          <a:p>
            <a:pPr marL="0" indent="0">
              <a:lnSpc>
                <a:spcPct val="120000"/>
              </a:lnSpc>
              <a:buNone/>
            </a:pPr>
            <a:r>
              <a:rPr lang="en-GB" dirty="0" smtClean="0">
                <a:solidFill>
                  <a:schemeClr val="bg1"/>
                </a:solidFill>
              </a:rPr>
              <a:t>3. SUBMIT TO HIS </a:t>
            </a:r>
            <a:r>
              <a:rPr lang="en-GB" u="sng" dirty="0" smtClean="0">
                <a:solidFill>
                  <a:srgbClr val="FFFF00"/>
                </a:solidFill>
              </a:rPr>
              <a:t>WILL</a:t>
            </a:r>
            <a:endParaRPr lang="en-GB" u="sng" dirty="0">
              <a:solidFill>
                <a:srgbClr val="FFFF00"/>
              </a:solidFill>
            </a:endParaRPr>
          </a:p>
        </p:txBody>
      </p:sp>
    </p:spTree>
    <p:extLst>
      <p:ext uri="{BB962C8B-B14F-4D97-AF65-F5344CB8AC3E}">
        <p14:creationId xmlns:p14="http://schemas.microsoft.com/office/powerpoint/2010/main" val="25707490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e 21 day Challe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6334"/>
            <a:ext cx="8229600" cy="4370832"/>
          </a:xfrm>
          <a:prstGeom prst="rect">
            <a:avLst/>
          </a:prstGeom>
        </p:spPr>
      </p:pic>
    </p:spTree>
    <p:extLst>
      <p:ext uri="{BB962C8B-B14F-4D97-AF65-F5344CB8AC3E}">
        <p14:creationId xmlns:p14="http://schemas.microsoft.com/office/powerpoint/2010/main" val="42253136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6" name="Picture 5" descr="9 Pray then like this- “Our Father in heaven, hallowed be your name. 10 Your kingdom come, your will be done, on earth as it is in heaven. 11 Give us this day our daily bread, 12 and forgive us our debts, as we als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03475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descr="PRAY - JAN 2017 SERMON SERIES IMAGES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58193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descr="PRAY - JAN 2017 SERMON SERIES IMAGES (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8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PRAY #1 - PRAISE</a:t>
            </a:r>
            <a:endParaRPr lang="en-GB" dirty="0"/>
          </a:p>
        </p:txBody>
      </p:sp>
      <p:sp>
        <p:nvSpPr>
          <p:cNvPr id="5" name="Content Placeholder 4"/>
          <p:cNvSpPr>
            <a:spLocks noGrp="1"/>
          </p:cNvSpPr>
          <p:nvPr>
            <p:ph idx="1"/>
          </p:nvPr>
        </p:nvSpPr>
        <p:spPr/>
        <p:txBody>
          <a:bodyPr/>
          <a:lstStyle/>
          <a:p>
            <a:pPr marL="514350" indent="-514350">
              <a:lnSpc>
                <a:spcPct val="120000"/>
              </a:lnSpc>
              <a:buAutoNum type="arabicPeriod"/>
            </a:pPr>
            <a:r>
              <a:rPr lang="en-GB" b="1" dirty="0" smtClean="0"/>
              <a:t>COME </a:t>
            </a:r>
            <a:r>
              <a:rPr lang="en-GB" b="1" dirty="0"/>
              <a:t>TO GOD AS YOUR </a:t>
            </a:r>
            <a:r>
              <a:rPr lang="en-GB" b="1" u="sng" dirty="0">
                <a:solidFill>
                  <a:srgbClr val="FFFF00"/>
                </a:solidFill>
              </a:rPr>
              <a:t>FATHER </a:t>
            </a:r>
            <a:endParaRPr lang="en-GB" dirty="0">
              <a:solidFill>
                <a:srgbClr val="FFFF00"/>
              </a:solidFill>
            </a:endParaRPr>
          </a:p>
          <a:p>
            <a:pPr marL="0" indent="0">
              <a:lnSpc>
                <a:spcPct val="120000"/>
              </a:lnSpc>
              <a:buNone/>
            </a:pPr>
            <a:r>
              <a:rPr lang="en-GB" b="1" dirty="0"/>
              <a:t>2. PROCLAIM HIS </a:t>
            </a:r>
            <a:r>
              <a:rPr lang="en-GB" b="1" u="sng" dirty="0" smtClean="0">
                <a:solidFill>
                  <a:srgbClr val="FFFF00"/>
                </a:solidFill>
              </a:rPr>
              <a:t>SOVEREIGNTY</a:t>
            </a:r>
            <a:endParaRPr lang="en-GB" dirty="0">
              <a:solidFill>
                <a:srgbClr val="FFFF00"/>
              </a:solidFill>
            </a:endParaRPr>
          </a:p>
          <a:p>
            <a:pPr marL="0" indent="0">
              <a:lnSpc>
                <a:spcPct val="120000"/>
              </a:lnSpc>
              <a:buNone/>
            </a:pPr>
            <a:r>
              <a:rPr lang="en-GB" b="1" dirty="0"/>
              <a:t>3. PRAISE HIS </a:t>
            </a:r>
            <a:r>
              <a:rPr lang="en-GB" b="1" u="sng" dirty="0">
                <a:solidFill>
                  <a:srgbClr val="FFFF00"/>
                </a:solidFill>
              </a:rPr>
              <a:t>NAME</a:t>
            </a:r>
            <a:endParaRPr lang="en-GB" dirty="0">
              <a:solidFill>
                <a:srgbClr val="FFFF00"/>
              </a:solidFill>
            </a:endParaRPr>
          </a:p>
        </p:txBody>
      </p:sp>
    </p:spTree>
    <p:extLst>
      <p:ext uri="{BB962C8B-B14F-4D97-AF65-F5344CB8AC3E}">
        <p14:creationId xmlns:p14="http://schemas.microsoft.com/office/powerpoint/2010/main" val="4512872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e 21 day Challe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6334"/>
            <a:ext cx="8229600" cy="4370832"/>
          </a:xfrm>
          <a:prstGeom prst="rect">
            <a:avLst/>
          </a:prstGeom>
        </p:spPr>
      </p:pic>
    </p:spTree>
    <p:extLst>
      <p:ext uri="{BB962C8B-B14F-4D97-AF65-F5344CB8AC3E}">
        <p14:creationId xmlns:p14="http://schemas.microsoft.com/office/powerpoint/2010/main" val="26593233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6" name="Picture 5" descr="9 Pray then like this- “Our Father in heaven, hallowed be your name. 10 Your kingdom come, your will be done, on earth as it is in heaven. 11 Give us this day our daily bread, 12 and forgive us our debts, as we als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10957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PRAY #2 - REQUEST</a:t>
            </a:r>
            <a:endParaRPr lang="en-GB" dirty="0"/>
          </a:p>
        </p:txBody>
      </p:sp>
      <p:sp>
        <p:nvSpPr>
          <p:cNvPr id="5" name="Content Placeholder 4"/>
          <p:cNvSpPr>
            <a:spLocks noGrp="1"/>
          </p:cNvSpPr>
          <p:nvPr>
            <p:ph idx="1"/>
          </p:nvPr>
        </p:nvSpPr>
        <p:spPr>
          <a:xfrm>
            <a:off x="457200" y="1295077"/>
            <a:ext cx="8229600" cy="3189804"/>
          </a:xfrm>
        </p:spPr>
        <p:txBody>
          <a:bodyPr>
            <a:normAutofit/>
          </a:bodyPr>
          <a:lstStyle/>
          <a:p>
            <a:pPr marL="0" indent="0" algn="ctr">
              <a:buNone/>
            </a:pPr>
            <a:r>
              <a:rPr lang="en-GB" sz="3600" dirty="0" smtClean="0"/>
              <a:t>Your </a:t>
            </a:r>
            <a:r>
              <a:rPr lang="en-GB" sz="3600" dirty="0"/>
              <a:t>kingdom come, </a:t>
            </a:r>
            <a:endParaRPr lang="en-GB" sz="3600" dirty="0" smtClean="0"/>
          </a:p>
          <a:p>
            <a:pPr marL="0" indent="0" algn="ctr">
              <a:buNone/>
            </a:pPr>
            <a:r>
              <a:rPr lang="en-GB" sz="3600" dirty="0" smtClean="0"/>
              <a:t>your </a:t>
            </a:r>
            <a:r>
              <a:rPr lang="en-GB" sz="3600" dirty="0"/>
              <a:t>will be done, </a:t>
            </a:r>
            <a:endParaRPr lang="en-GB" sz="3600" dirty="0" smtClean="0"/>
          </a:p>
          <a:p>
            <a:pPr marL="0" indent="0" algn="ctr">
              <a:buNone/>
            </a:pPr>
            <a:r>
              <a:rPr lang="en-GB" sz="3600" dirty="0" smtClean="0"/>
              <a:t>on </a:t>
            </a:r>
            <a:r>
              <a:rPr lang="en-GB" sz="3600" dirty="0"/>
              <a:t>earth as it is in heaven. </a:t>
            </a:r>
            <a:endParaRPr lang="en-GB" sz="3600" dirty="0" smtClean="0"/>
          </a:p>
          <a:p>
            <a:pPr marL="0" indent="0" algn="ctr">
              <a:buNone/>
            </a:pPr>
            <a:endParaRPr lang="en-GB" sz="2000" dirty="0" smtClean="0"/>
          </a:p>
          <a:p>
            <a:pPr marL="0" indent="0" algn="ctr">
              <a:buNone/>
            </a:pPr>
            <a:r>
              <a:rPr lang="en-GB" sz="2000" dirty="0" smtClean="0"/>
              <a:t>Matthew 6:10</a:t>
            </a:r>
            <a:endParaRPr lang="en-GB" sz="2000" dirty="0"/>
          </a:p>
        </p:txBody>
      </p:sp>
    </p:spTree>
    <p:extLst>
      <p:ext uri="{BB962C8B-B14F-4D97-AF65-F5344CB8AC3E}">
        <p14:creationId xmlns:p14="http://schemas.microsoft.com/office/powerpoint/2010/main" val="2776926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PRAY </a:t>
            </a:r>
            <a:r>
              <a:rPr lang="en-GB" dirty="0" smtClean="0"/>
              <a:t>#2 </a:t>
            </a:r>
            <a:r>
              <a:rPr lang="en-GB" dirty="0"/>
              <a:t>- </a:t>
            </a:r>
            <a:r>
              <a:rPr lang="en-GB" dirty="0" smtClean="0"/>
              <a:t>REQUEST</a:t>
            </a:r>
            <a:endParaRPr lang="en-GB" dirty="0"/>
          </a:p>
        </p:txBody>
      </p:sp>
      <p:sp>
        <p:nvSpPr>
          <p:cNvPr id="5" name="Content Placeholder 4"/>
          <p:cNvSpPr>
            <a:spLocks noGrp="1"/>
          </p:cNvSpPr>
          <p:nvPr>
            <p:ph idx="1"/>
          </p:nvPr>
        </p:nvSpPr>
        <p:spPr/>
        <p:txBody>
          <a:bodyPr>
            <a:normAutofit/>
          </a:bodyPr>
          <a:lstStyle/>
          <a:p>
            <a:pPr marL="514350" indent="-514350">
              <a:lnSpc>
                <a:spcPct val="120000"/>
              </a:lnSpc>
              <a:buAutoNum type="arabicPeriod"/>
            </a:pPr>
            <a:r>
              <a:rPr lang="en-GB" b="1" u="sng" dirty="0" smtClean="0"/>
              <a:t>DWELL</a:t>
            </a:r>
            <a:r>
              <a:rPr lang="en-GB" b="1" dirty="0" smtClean="0"/>
              <a:t> ON WHAT </a:t>
            </a:r>
            <a:r>
              <a:rPr lang="en-GB" b="1" u="sng" dirty="0" smtClean="0">
                <a:solidFill>
                  <a:srgbClr val="FFFF00"/>
                </a:solidFill>
              </a:rPr>
              <a:t>HEAVEN</a:t>
            </a:r>
            <a:r>
              <a:rPr lang="en-GB" b="1" dirty="0" smtClean="0">
                <a:solidFill>
                  <a:srgbClr val="FFFF00"/>
                </a:solidFill>
              </a:rPr>
              <a:t> </a:t>
            </a:r>
            <a:r>
              <a:rPr lang="en-GB" b="1" dirty="0" smtClean="0"/>
              <a:t>IS LIKE</a:t>
            </a:r>
            <a:endParaRPr lang="en-GB" b="1" u="sng" dirty="0" smtClean="0">
              <a:solidFill>
                <a:srgbClr val="FFFF00"/>
              </a:solidFill>
            </a:endParaRPr>
          </a:p>
          <a:p>
            <a:pPr marL="0" indent="0" algn="ctr">
              <a:buNone/>
            </a:pPr>
            <a:endParaRPr lang="en-GB" dirty="0" smtClean="0"/>
          </a:p>
          <a:p>
            <a:pPr marL="0" indent="0" algn="ctr">
              <a:buNone/>
            </a:pPr>
            <a:r>
              <a:rPr lang="en-GB" dirty="0">
                <a:latin typeface="Montserrat Light"/>
                <a:cs typeface="Montserrat Light"/>
              </a:rPr>
              <a:t>Your kingdom come, </a:t>
            </a:r>
          </a:p>
          <a:p>
            <a:pPr marL="0" indent="0" algn="ctr">
              <a:buNone/>
            </a:pPr>
            <a:r>
              <a:rPr lang="en-GB" dirty="0">
                <a:latin typeface="Montserrat Light"/>
                <a:cs typeface="Montserrat Light"/>
              </a:rPr>
              <a:t>your will be done, </a:t>
            </a:r>
          </a:p>
          <a:p>
            <a:pPr marL="0" indent="0" algn="ctr">
              <a:buNone/>
            </a:pPr>
            <a:r>
              <a:rPr lang="en-GB" dirty="0">
                <a:solidFill>
                  <a:srgbClr val="FFFF00"/>
                </a:solidFill>
                <a:latin typeface="Montserrat Light"/>
                <a:cs typeface="Montserrat Light"/>
              </a:rPr>
              <a:t>on earth as it is in heaven</a:t>
            </a:r>
            <a:r>
              <a:rPr lang="en-GB" dirty="0">
                <a:latin typeface="Montserrat Light"/>
                <a:cs typeface="Montserrat Light"/>
              </a:rPr>
              <a:t>. </a:t>
            </a:r>
          </a:p>
          <a:p>
            <a:pPr marL="0" indent="0" algn="ctr">
              <a:buNone/>
            </a:pPr>
            <a:r>
              <a:rPr lang="en-GB" sz="2000" dirty="0" smtClean="0">
                <a:latin typeface="Montserrat Light"/>
                <a:cs typeface="Montserrat Light"/>
              </a:rPr>
              <a:t>Matthew </a:t>
            </a:r>
            <a:r>
              <a:rPr lang="en-GB" sz="2000" dirty="0">
                <a:latin typeface="Montserrat Light"/>
                <a:cs typeface="Montserrat Light"/>
              </a:rPr>
              <a:t>6:9</a:t>
            </a:r>
          </a:p>
          <a:p>
            <a:pPr marL="514350" indent="-514350">
              <a:lnSpc>
                <a:spcPct val="120000"/>
              </a:lnSpc>
              <a:buAutoNum type="arabicPeriod"/>
            </a:pPr>
            <a:endParaRPr lang="en-GB" dirty="0"/>
          </a:p>
        </p:txBody>
      </p:sp>
    </p:spTree>
    <p:extLst>
      <p:ext uri="{BB962C8B-B14F-4D97-AF65-F5344CB8AC3E}">
        <p14:creationId xmlns:p14="http://schemas.microsoft.com/office/powerpoint/2010/main" val="7745137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805"/>
            <a:ext cx="8229600" cy="4092818"/>
          </a:xfrm>
        </p:spPr>
        <p:txBody>
          <a:bodyPr>
            <a:normAutofit fontScale="77500" lnSpcReduction="20000"/>
          </a:bodyPr>
          <a:lstStyle/>
          <a:p>
            <a:pPr marL="0" indent="0">
              <a:lnSpc>
                <a:spcPct val="120000"/>
              </a:lnSpc>
              <a:buNone/>
            </a:pPr>
            <a:r>
              <a:rPr lang="en-GB" baseline="30000" dirty="0">
                <a:latin typeface="Montserrat Light"/>
                <a:cs typeface="Montserrat Light"/>
              </a:rPr>
              <a:t>21 </a:t>
            </a:r>
            <a:r>
              <a:rPr lang="en-GB" dirty="0">
                <a:latin typeface="Montserrat Light"/>
                <a:cs typeface="Montserrat Light"/>
              </a:rPr>
              <a:t>For to me to live is Christ, and to die is gain. </a:t>
            </a:r>
            <a:r>
              <a:rPr lang="en-GB" baseline="30000" dirty="0">
                <a:latin typeface="Montserrat Light"/>
                <a:cs typeface="Montserrat Light"/>
              </a:rPr>
              <a:t>22 </a:t>
            </a:r>
            <a:r>
              <a:rPr lang="en-GB" dirty="0">
                <a:latin typeface="Montserrat Light"/>
                <a:cs typeface="Montserrat Light"/>
              </a:rPr>
              <a:t>If I am to live in the flesh, that means fruitful labour for me. Yet which I shall choose I cannot tell. </a:t>
            </a:r>
            <a:r>
              <a:rPr lang="en-GB" baseline="30000" dirty="0">
                <a:latin typeface="Montserrat Light"/>
                <a:cs typeface="Montserrat Light"/>
              </a:rPr>
              <a:t>23 </a:t>
            </a:r>
            <a:r>
              <a:rPr lang="en-GB" dirty="0">
                <a:latin typeface="Montserrat Light"/>
                <a:cs typeface="Montserrat Light"/>
              </a:rPr>
              <a:t>I am hard pressed between the two. My desire is to depart and be with Christ, </a:t>
            </a:r>
            <a:r>
              <a:rPr lang="en-GB" dirty="0">
                <a:solidFill>
                  <a:srgbClr val="FFFF00"/>
                </a:solidFill>
                <a:latin typeface="Montserrat Light"/>
                <a:cs typeface="Montserrat Light"/>
              </a:rPr>
              <a:t>for that is far better.</a:t>
            </a:r>
            <a:r>
              <a:rPr lang="en-GB" dirty="0">
                <a:latin typeface="Montserrat Light"/>
                <a:cs typeface="Montserrat Light"/>
              </a:rPr>
              <a:t> </a:t>
            </a:r>
            <a:r>
              <a:rPr lang="en-GB" baseline="30000" dirty="0">
                <a:latin typeface="Montserrat Light"/>
                <a:cs typeface="Montserrat Light"/>
              </a:rPr>
              <a:t>24 </a:t>
            </a:r>
            <a:r>
              <a:rPr lang="en-GB" dirty="0">
                <a:latin typeface="Montserrat Light"/>
                <a:cs typeface="Montserrat Light"/>
              </a:rPr>
              <a:t>But to remain in the flesh is more necessary on your account.</a:t>
            </a:r>
            <a:r>
              <a:rPr lang="en-GB" baseline="30000" dirty="0">
                <a:latin typeface="Montserrat Light"/>
                <a:cs typeface="Montserrat Light"/>
              </a:rPr>
              <a:t>25 </a:t>
            </a:r>
            <a:r>
              <a:rPr lang="en-GB" dirty="0">
                <a:latin typeface="Montserrat Light"/>
                <a:cs typeface="Montserrat Light"/>
              </a:rPr>
              <a:t>Convinced of this, I know that I will remain and continue with you all, for your progress and joy in the faith </a:t>
            </a:r>
          </a:p>
          <a:p>
            <a:pPr marL="0" indent="0" algn="r">
              <a:buNone/>
            </a:pPr>
            <a:r>
              <a:rPr lang="en-GB" sz="2600" dirty="0" smtClean="0">
                <a:latin typeface="Montserrat Light"/>
                <a:cs typeface="Montserrat Light"/>
              </a:rPr>
              <a:t>Phil </a:t>
            </a:r>
            <a:r>
              <a:rPr lang="en-GB" sz="2600" dirty="0">
                <a:latin typeface="Montserrat Light"/>
                <a:cs typeface="Montserrat Light"/>
              </a:rPr>
              <a:t>1:21-</a:t>
            </a:r>
            <a:r>
              <a:rPr lang="en-GB" sz="2600" dirty="0" smtClean="0">
                <a:latin typeface="Montserrat Light"/>
                <a:cs typeface="Montserrat Light"/>
              </a:rPr>
              <a:t>25</a:t>
            </a:r>
            <a:endParaRPr lang="en-GB" sz="2600" dirty="0">
              <a:latin typeface="Montserrat Light"/>
              <a:cs typeface="Montserrat Light"/>
            </a:endParaRPr>
          </a:p>
        </p:txBody>
      </p:sp>
    </p:spTree>
    <p:extLst>
      <p:ext uri="{BB962C8B-B14F-4D97-AF65-F5344CB8AC3E}">
        <p14:creationId xmlns:p14="http://schemas.microsoft.com/office/powerpoint/2010/main" val="29496290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805"/>
            <a:ext cx="8229600" cy="3920350"/>
          </a:xfrm>
        </p:spPr>
        <p:txBody>
          <a:bodyPr>
            <a:normAutofit lnSpcReduction="10000"/>
          </a:bodyPr>
          <a:lstStyle/>
          <a:p>
            <a:pPr marL="0" indent="0">
              <a:lnSpc>
                <a:spcPct val="120000"/>
              </a:lnSpc>
              <a:buNone/>
            </a:pPr>
            <a:r>
              <a:rPr lang="en-GB" sz="4000" baseline="30000" dirty="0">
                <a:latin typeface="Montserrat Light"/>
                <a:cs typeface="Montserrat Light"/>
              </a:rPr>
              <a:t>19 for I know that through your prayers and the help of the Spirit of Jesus Christ this will turn out for my deliverance, 20 as it is my eager expectation and hope that I will not be at all ashamed, but that with full courage now as always Christ will be honoured in my body, </a:t>
            </a:r>
            <a:r>
              <a:rPr lang="en-GB" sz="4000" baseline="30000" dirty="0">
                <a:solidFill>
                  <a:srgbClr val="FFFF00"/>
                </a:solidFill>
                <a:latin typeface="Montserrat Light"/>
                <a:cs typeface="Montserrat Light"/>
              </a:rPr>
              <a:t>whether by life or by death</a:t>
            </a:r>
            <a:r>
              <a:rPr lang="en-GB" sz="4000" baseline="30000" dirty="0">
                <a:latin typeface="Montserrat Light"/>
                <a:cs typeface="Montserrat Light"/>
              </a:rPr>
              <a:t>. </a:t>
            </a:r>
            <a:endParaRPr lang="en-GB" sz="4000" baseline="30000" dirty="0" smtClean="0">
              <a:latin typeface="Montserrat Light"/>
              <a:cs typeface="Montserrat Light"/>
            </a:endParaRPr>
          </a:p>
          <a:p>
            <a:pPr marL="0" indent="0" algn="r">
              <a:lnSpc>
                <a:spcPct val="120000"/>
              </a:lnSpc>
              <a:buNone/>
            </a:pPr>
            <a:r>
              <a:rPr lang="en-GB" baseline="30000" dirty="0" smtClean="0">
                <a:latin typeface="Montserrat Light"/>
                <a:cs typeface="Montserrat Light"/>
              </a:rPr>
              <a:t>Phil </a:t>
            </a:r>
            <a:r>
              <a:rPr lang="en-GB" baseline="30000" dirty="0">
                <a:latin typeface="Montserrat Light"/>
                <a:cs typeface="Montserrat Light"/>
              </a:rPr>
              <a:t>1:19-</a:t>
            </a:r>
            <a:r>
              <a:rPr lang="en-GB" baseline="30000" dirty="0" smtClean="0">
                <a:latin typeface="Montserrat Light"/>
                <a:cs typeface="Montserrat Light"/>
              </a:rPr>
              <a:t>20</a:t>
            </a:r>
            <a:endParaRPr lang="en-GB" sz="2600" dirty="0">
              <a:latin typeface="Montserrat Light"/>
              <a:cs typeface="Montserrat Light"/>
            </a:endParaRPr>
          </a:p>
        </p:txBody>
      </p:sp>
    </p:spTree>
    <p:extLst>
      <p:ext uri="{BB962C8B-B14F-4D97-AF65-F5344CB8AC3E}">
        <p14:creationId xmlns:p14="http://schemas.microsoft.com/office/powerpoint/2010/main" val="33086338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ntserr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Montserrat.thmx</Template>
  <TotalTime>3637</TotalTime>
  <Words>376</Words>
  <Application>Microsoft Macintosh PowerPoint</Application>
  <PresentationFormat>On-screen Show (16:9)</PresentationFormat>
  <Paragraphs>86</Paragraphs>
  <Slides>25</Slides>
  <Notes>3</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Montserrat</vt:lpstr>
      <vt:lpstr>PowerPoint Presentation</vt:lpstr>
      <vt:lpstr>PowerPoint Presentation</vt:lpstr>
      <vt:lpstr>PRAY #1 - PRAISE</vt:lpstr>
      <vt:lpstr>PowerPoint Presentation</vt:lpstr>
      <vt:lpstr>PowerPoint Presentation</vt:lpstr>
      <vt:lpstr>PRAY #2 - REQUEST</vt:lpstr>
      <vt:lpstr>PRAY #2 - REQUEST</vt:lpstr>
      <vt:lpstr>PowerPoint Presentation</vt:lpstr>
      <vt:lpstr>PowerPoint Presentation</vt:lpstr>
      <vt:lpstr>PRAY #2 - REQUEST</vt:lpstr>
      <vt:lpstr>PowerPoint Presentation</vt:lpstr>
      <vt:lpstr>PRAY #2 - REQUEST</vt:lpstr>
      <vt:lpstr>PRAY #2 - REQUEST</vt:lpstr>
      <vt:lpstr>PRAY #2 - REQUEST</vt:lpstr>
      <vt:lpstr>PRAY #2 - REQUEST</vt:lpstr>
      <vt:lpstr>PRAY #2 - REQUEST</vt:lpstr>
      <vt:lpstr>PRAY #2 - REQUEST</vt:lpstr>
      <vt:lpstr>PRAY #2 - REQUEST</vt:lpstr>
      <vt:lpstr>PowerPoint Presentation</vt:lpstr>
      <vt:lpstr>PRAY #2 - REQUEST</vt:lpstr>
      <vt:lpstr>PRAY #2 - REQUEST</vt:lpstr>
      <vt:lpstr>PowerPoint Presentation</vt:lpstr>
      <vt:lpstr>PowerPoint Presentation</vt:lpstr>
      <vt:lpstr>PowerPoint Presentation</vt:lpstr>
      <vt:lpstr>PowerPoint Presentation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37</cp:revision>
  <dcterms:created xsi:type="dcterms:W3CDTF">2017-01-05T10:37:50Z</dcterms:created>
  <dcterms:modified xsi:type="dcterms:W3CDTF">2017-01-15T21:13:45Z</dcterms:modified>
</cp:coreProperties>
</file>