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60" r:id="rId4"/>
    <p:sldId id="261" r:id="rId5"/>
    <p:sldId id="265" r:id="rId6"/>
    <p:sldId id="263" r:id="rId7"/>
    <p:sldId id="264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5C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71"/>
    <p:restoredTop sz="94624"/>
  </p:normalViewPr>
  <p:slideViewPr>
    <p:cSldViewPr snapToGrid="0" snapToObjects="1">
      <p:cViewPr varScale="1">
        <p:scale>
          <a:sx n="86" d="100"/>
          <a:sy n="86" d="100"/>
        </p:scale>
        <p:origin x="240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8A05B-8F92-9A4A-8CA3-C70978AE66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282C3C-BA1A-194B-9F46-3FF13B5D2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48020-0062-E543-9888-259BF8DD2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0EAE-9C31-1346-92C9-DC99B6EA9FAD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8F93F-8C47-6D41-A0FD-D2AA5D649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B3C871-DC1D-D14E-A222-E35C4EA49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243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5290E-2798-3E45-9AB8-3AD1813FE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4EBC6-3C9B-1A4B-BAAB-F856D094A8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73AC3-4FC2-D643-A376-577E7AF46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0EAE-9C31-1346-92C9-DC99B6EA9FAD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44DB05-2E0B-2C43-B055-EA8AC51A1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05C72-5DDE-6644-9D7B-E12B69503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829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351694-4A13-0A42-B076-EBAA2593D1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EEB682-587C-7C41-973D-B4976C270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B81A6-E323-7840-B174-91EF8005D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0EAE-9C31-1346-92C9-DC99B6EA9FAD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66516-8CD4-DB44-86E1-60C770ADA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DB653-44FE-2B4B-A976-AFF787BD8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711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19615-F393-3A40-BBA8-DE71D1898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262CF-197F-0143-84E0-E9C5B85AE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213C5F-51C8-E743-A966-B6C981C9B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0EAE-9C31-1346-92C9-DC99B6EA9FAD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4BF3F-CF3A-2942-961C-7B328A968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9CEA2-9E6C-6544-90DB-CAAB81260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86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34753-1E21-644E-8188-0CFF2D83A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BCBF60-4E43-0349-B76B-0760AAB0F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B818D-BA62-664D-BABB-5A569EF4E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0EAE-9C31-1346-92C9-DC99B6EA9FAD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826320-0080-F848-9166-9013C65B4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FE6F91-F6BF-4B49-BBF9-A7F2A7364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655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7044A-BFAF-3D4C-AD9B-6D4089326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B72BC-DD2A-1F44-827A-A9191EC9AC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C8B5E3-5E6A-F140-9328-795A1CB724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FDEAB9-490D-324A-ABB7-522813B12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0EAE-9C31-1346-92C9-DC99B6EA9FAD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89A65-99DE-664D-B2C8-28D6AD95E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E0C8F5-BAB0-F049-AFF3-74A868B45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80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E8B7C-E96D-D34C-BFC7-56CF66B19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4ECB4-6053-6243-8A1D-91BCDEC90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E61CAD-4B67-D745-B8DC-62CCADFB4B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BABBAD-22EC-E84A-BC90-63ECB56942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9B3D26-15AA-6144-B5AA-BDE8F3C9A5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785B80-57B7-F647-9D03-43AB532DC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0EAE-9C31-1346-92C9-DC99B6EA9FAD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058E09-FB58-984E-AFB7-AC8657E84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5F4654-8D89-0545-83DF-3E8D0CFC8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120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2FB2A-E7AD-764F-A502-B556FC33C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471D92-A813-0E44-B7E3-317432BB2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0EAE-9C31-1346-92C9-DC99B6EA9FAD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DB0D00-83E8-1E49-975E-D26D4B129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FD170C-E4CC-0349-A478-09901583A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189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AD0564-04B4-8946-9F00-D2983EBBB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0EAE-9C31-1346-92C9-DC99B6EA9FAD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E44B1A-D93C-B949-8999-CADB063FC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2CA7D4-81D1-AF47-8690-8E36F25BB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341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A32D6-8E67-6B46-833F-7071C5522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E3157-2B27-6A49-9718-51FF3E573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1C903D-B74C-1642-B674-1B074A3D35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0CE4F2-09C0-044D-A215-B2F0BCB33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0EAE-9C31-1346-92C9-DC99B6EA9FAD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582A2-93E7-3341-9ADC-C4AC5DD0B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4C7DD0-4A18-8340-AB1F-2C5123CB0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48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4008C-C8AC-C04D-9215-756505957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E9856A-8AD2-1644-870B-2D89508594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3EECD-A582-F54A-B181-E812FB8B06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DFAC6B-D7F6-C64C-B3FD-6952305DB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0EAE-9C31-1346-92C9-DC99B6EA9FAD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F4BA34-981F-8841-90BC-0939E5431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148880-6E4A-7B41-9012-EEDF48986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19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FE820A-96DE-5B48-84F6-38D0C5C43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E760BE-365A-0045-8B28-D45891079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3BA20-5BCF-2F4B-836A-5F5B25E965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D0EAE-9C31-1346-92C9-DC99B6EA9FAD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BCF5B7-5A0C-8040-940A-A7C12F8DF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779F2-CE3D-674A-A470-3562ED2362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714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F2B182D-23D1-AA4B-A68B-DFE61C3BBB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788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352A4B-FE30-8941-8561-50DAF3D68E4C}"/>
              </a:ext>
            </a:extLst>
          </p:cNvPr>
          <p:cNvSpPr txBox="1"/>
          <p:nvPr/>
        </p:nvSpPr>
        <p:spPr>
          <a:xfrm>
            <a:off x="10629900" y="3200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500D05-71E2-AE47-8290-9F32DA1E33F5}"/>
              </a:ext>
            </a:extLst>
          </p:cNvPr>
          <p:cNvSpPr txBox="1"/>
          <p:nvPr/>
        </p:nvSpPr>
        <p:spPr>
          <a:xfrm>
            <a:off x="453995" y="1041580"/>
            <a:ext cx="112840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MG Sans SemiBold" pitchFamily="2" charset="77"/>
              </a:rPr>
              <a:t>We speak out to </a:t>
            </a:r>
            <a:r>
              <a:rPr lang="en-US" sz="4000" dirty="0">
                <a:solidFill>
                  <a:srgbClr val="FFFF00"/>
                </a:solidFill>
                <a:latin typeface="CMG Sans SemiBold" pitchFamily="2" charset="77"/>
              </a:rPr>
              <a:t>praise God</a:t>
            </a:r>
          </a:p>
        </p:txBody>
      </p:sp>
    </p:spTree>
    <p:extLst>
      <p:ext uri="{BB962C8B-B14F-4D97-AF65-F5344CB8AC3E}">
        <p14:creationId xmlns:p14="http://schemas.microsoft.com/office/powerpoint/2010/main" val="1280224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352A4B-FE30-8941-8561-50DAF3D68E4C}"/>
              </a:ext>
            </a:extLst>
          </p:cNvPr>
          <p:cNvSpPr txBox="1"/>
          <p:nvPr/>
        </p:nvSpPr>
        <p:spPr>
          <a:xfrm>
            <a:off x="10629900" y="3200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500D05-71E2-AE47-8290-9F32DA1E33F5}"/>
              </a:ext>
            </a:extLst>
          </p:cNvPr>
          <p:cNvSpPr txBox="1"/>
          <p:nvPr/>
        </p:nvSpPr>
        <p:spPr>
          <a:xfrm>
            <a:off x="453995" y="382012"/>
            <a:ext cx="1128401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3000" b="1" baseline="30000" dirty="0">
                <a:solidFill>
                  <a:schemeClr val="bg1"/>
                </a:solidFill>
                <a:latin typeface="CMG Sans SemiBold" pitchFamily="2" charset="77"/>
              </a:rPr>
              <a:t>11 </a:t>
            </a:r>
            <a:r>
              <a:rPr lang="en-GB" sz="3000" b="1" dirty="0">
                <a:solidFill>
                  <a:schemeClr val="bg1"/>
                </a:solidFill>
                <a:latin typeface="CMG Sans SemiBold" pitchFamily="2" charset="77"/>
              </a:rPr>
              <a:t>Then I looked, and </a:t>
            </a:r>
            <a:r>
              <a:rPr lang="en-GB" sz="3000" b="1" dirty="0">
                <a:solidFill>
                  <a:srgbClr val="FFFF00"/>
                </a:solidFill>
                <a:latin typeface="CMG Sans SemiBold" pitchFamily="2" charset="77"/>
              </a:rPr>
              <a:t>I heard </a:t>
            </a:r>
            <a:r>
              <a:rPr lang="en-GB" sz="3000" b="1" dirty="0">
                <a:solidFill>
                  <a:schemeClr val="bg1"/>
                </a:solidFill>
                <a:latin typeface="CMG Sans SemiBold" pitchFamily="2" charset="77"/>
              </a:rPr>
              <a:t>around the throne and the living creatures and the elders </a:t>
            </a:r>
            <a:r>
              <a:rPr lang="en-GB" sz="3000" b="1" dirty="0">
                <a:solidFill>
                  <a:srgbClr val="FFFF00"/>
                </a:solidFill>
                <a:latin typeface="CMG Sans SemiBold" pitchFamily="2" charset="77"/>
              </a:rPr>
              <a:t>the voice </a:t>
            </a:r>
            <a:r>
              <a:rPr lang="en-GB" sz="3000" b="1" dirty="0">
                <a:solidFill>
                  <a:schemeClr val="bg1"/>
                </a:solidFill>
                <a:latin typeface="CMG Sans SemiBold" pitchFamily="2" charset="77"/>
              </a:rPr>
              <a:t>of many angels, numbering myriads of myriads and thousands of thousands, </a:t>
            </a:r>
            <a:r>
              <a:rPr lang="en-GB" sz="3000" b="1" baseline="30000" dirty="0">
                <a:solidFill>
                  <a:schemeClr val="bg1"/>
                </a:solidFill>
                <a:latin typeface="CMG Sans SemiBold" pitchFamily="2" charset="77"/>
              </a:rPr>
              <a:t>12 </a:t>
            </a:r>
            <a:r>
              <a:rPr lang="en-GB" sz="3000" b="1" dirty="0">
                <a:solidFill>
                  <a:srgbClr val="FFFF00"/>
                </a:solidFill>
                <a:latin typeface="CMG Sans SemiBold" pitchFamily="2" charset="77"/>
              </a:rPr>
              <a:t>saying with a loud voice</a:t>
            </a:r>
            <a:r>
              <a:rPr lang="en-GB" sz="3000" b="1" dirty="0">
                <a:solidFill>
                  <a:schemeClr val="bg1"/>
                </a:solidFill>
                <a:latin typeface="CMG Sans SemiBold" pitchFamily="2" charset="77"/>
              </a:rPr>
              <a:t>, “Worthy is the Lamb who was slain, to receive power and wealth and wisdom and might and honour and glory and blessing!” </a:t>
            </a:r>
            <a:r>
              <a:rPr lang="en-GB" sz="3000" b="1" baseline="30000" dirty="0">
                <a:solidFill>
                  <a:schemeClr val="bg1"/>
                </a:solidFill>
                <a:latin typeface="CMG Sans SemiBold" pitchFamily="2" charset="77"/>
              </a:rPr>
              <a:t>13 </a:t>
            </a:r>
            <a:r>
              <a:rPr lang="en-GB" sz="3000" b="1" dirty="0">
                <a:solidFill>
                  <a:schemeClr val="bg1"/>
                </a:solidFill>
                <a:latin typeface="CMG Sans SemiBold" pitchFamily="2" charset="77"/>
              </a:rPr>
              <a:t>And </a:t>
            </a:r>
            <a:r>
              <a:rPr lang="en-GB" sz="3000" b="1" dirty="0">
                <a:solidFill>
                  <a:srgbClr val="FFFF00"/>
                </a:solidFill>
                <a:latin typeface="CMG Sans SemiBold" pitchFamily="2" charset="77"/>
              </a:rPr>
              <a:t>I heard</a:t>
            </a:r>
            <a:r>
              <a:rPr lang="en-GB" sz="3000" b="1" dirty="0">
                <a:solidFill>
                  <a:schemeClr val="bg1"/>
                </a:solidFill>
                <a:latin typeface="CMG Sans SemiBold" pitchFamily="2" charset="77"/>
              </a:rPr>
              <a:t> every creature in heaven and on earth and under the earth and in the sea, and all that is in them, </a:t>
            </a:r>
            <a:r>
              <a:rPr lang="en-GB" sz="3000" b="1" dirty="0">
                <a:solidFill>
                  <a:srgbClr val="FFFF00"/>
                </a:solidFill>
                <a:latin typeface="CMG Sans SemiBold" pitchFamily="2" charset="77"/>
              </a:rPr>
              <a:t>saying</a:t>
            </a:r>
            <a:r>
              <a:rPr lang="en-GB" sz="3000" b="1" dirty="0">
                <a:solidFill>
                  <a:schemeClr val="bg1"/>
                </a:solidFill>
                <a:latin typeface="CMG Sans SemiBold" pitchFamily="2" charset="77"/>
              </a:rPr>
              <a:t>, “To him who sits on the throne and to the Lamb be blessing and honour and glory and might for ever and ever!” </a:t>
            </a:r>
            <a:r>
              <a:rPr lang="en-GB" sz="3000" b="1" baseline="30000" dirty="0">
                <a:solidFill>
                  <a:schemeClr val="bg1"/>
                </a:solidFill>
                <a:latin typeface="CMG Sans SemiBold" pitchFamily="2" charset="77"/>
              </a:rPr>
              <a:t>14 </a:t>
            </a:r>
            <a:r>
              <a:rPr lang="en-GB" sz="3000" b="1" dirty="0">
                <a:solidFill>
                  <a:schemeClr val="bg1"/>
                </a:solidFill>
                <a:latin typeface="CMG Sans SemiBold" pitchFamily="2" charset="77"/>
              </a:rPr>
              <a:t>And the four living creatures</a:t>
            </a:r>
            <a:r>
              <a:rPr lang="en-GB" sz="3000" b="1" dirty="0">
                <a:solidFill>
                  <a:srgbClr val="FFFF00"/>
                </a:solidFill>
                <a:latin typeface="CMG Sans SemiBold" pitchFamily="2" charset="77"/>
              </a:rPr>
              <a:t> said</a:t>
            </a:r>
            <a:r>
              <a:rPr lang="en-GB" sz="3000" b="1" dirty="0">
                <a:solidFill>
                  <a:schemeClr val="bg1"/>
                </a:solidFill>
                <a:latin typeface="CMG Sans SemiBold" pitchFamily="2" charset="77"/>
              </a:rPr>
              <a:t>, “Amen!” and the elders fell down and worshipped.</a:t>
            </a:r>
          </a:p>
          <a:p>
            <a:r>
              <a:rPr lang="en-GB" b="1" dirty="0">
                <a:solidFill>
                  <a:schemeClr val="bg1"/>
                </a:solidFill>
                <a:latin typeface="CMG Sans SemiBold" pitchFamily="2" charset="77"/>
              </a:rPr>
              <a:t>Revelation 5:11-14</a:t>
            </a:r>
          </a:p>
        </p:txBody>
      </p:sp>
    </p:spTree>
    <p:extLst>
      <p:ext uri="{BB962C8B-B14F-4D97-AF65-F5344CB8AC3E}">
        <p14:creationId xmlns:p14="http://schemas.microsoft.com/office/powerpoint/2010/main" val="38299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352A4B-FE30-8941-8561-50DAF3D68E4C}"/>
              </a:ext>
            </a:extLst>
          </p:cNvPr>
          <p:cNvSpPr txBox="1"/>
          <p:nvPr/>
        </p:nvSpPr>
        <p:spPr>
          <a:xfrm>
            <a:off x="10629900" y="3200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500D05-71E2-AE47-8290-9F32DA1E33F5}"/>
              </a:ext>
            </a:extLst>
          </p:cNvPr>
          <p:cNvSpPr txBox="1"/>
          <p:nvPr/>
        </p:nvSpPr>
        <p:spPr>
          <a:xfrm>
            <a:off x="453995" y="382012"/>
            <a:ext cx="112840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latin typeface="CMG Sans SemiBold" pitchFamily="2" charset="77"/>
              </a:rPr>
              <a:t>1</a:t>
            </a:r>
            <a:r>
              <a:rPr lang="en-US" sz="3200" b="1" dirty="0">
                <a:solidFill>
                  <a:schemeClr val="bg1"/>
                </a:solidFill>
                <a:latin typeface="CMG Sans SemiBold" pitchFamily="2" charset="77"/>
              </a:rPr>
              <a:t>I will bless the Lord</a:t>
            </a:r>
            <a:r>
              <a:rPr lang="en-US" sz="3200" b="1" baseline="30000" dirty="0">
                <a:solidFill>
                  <a:schemeClr val="bg1"/>
                </a:solidFill>
                <a:latin typeface="CMG Sans SemiBold" pitchFamily="2" charset="77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CMG Sans SemiBold" pitchFamily="2" charset="77"/>
              </a:rPr>
              <a:t>at </a:t>
            </a:r>
            <a:r>
              <a:rPr lang="en-US" sz="3200" b="1" dirty="0">
                <a:solidFill>
                  <a:srgbClr val="FFFF00"/>
                </a:solidFill>
                <a:latin typeface="CMG Sans SemiBold" pitchFamily="2" charset="77"/>
              </a:rPr>
              <a:t>all times; </a:t>
            </a:r>
            <a:r>
              <a:rPr lang="en-US" sz="3200" b="1" dirty="0">
                <a:solidFill>
                  <a:schemeClr val="bg1"/>
                </a:solidFill>
                <a:latin typeface="CMG Sans SemiBold" pitchFamily="2" charset="77"/>
              </a:rPr>
              <a:t>his praise shall </a:t>
            </a:r>
            <a:r>
              <a:rPr lang="en-US" sz="3200" b="1" dirty="0">
                <a:solidFill>
                  <a:srgbClr val="FFFF00"/>
                </a:solidFill>
                <a:latin typeface="CMG Sans SemiBold" pitchFamily="2" charset="77"/>
              </a:rPr>
              <a:t>continually </a:t>
            </a:r>
            <a:r>
              <a:rPr lang="en-US" sz="3200" b="1" dirty="0">
                <a:solidFill>
                  <a:schemeClr val="bg1"/>
                </a:solidFill>
                <a:latin typeface="CMG Sans SemiBold" pitchFamily="2" charset="77"/>
              </a:rPr>
              <a:t>be in my mouth.  </a:t>
            </a:r>
            <a:r>
              <a:rPr lang="en-US" sz="3200" b="1" baseline="30000" dirty="0">
                <a:solidFill>
                  <a:schemeClr val="bg1"/>
                </a:solidFill>
                <a:latin typeface="CMG Sans SemiBold" pitchFamily="2" charset="77"/>
              </a:rPr>
              <a:t>2 </a:t>
            </a:r>
            <a:r>
              <a:rPr lang="en-US" sz="3200" b="1" dirty="0">
                <a:solidFill>
                  <a:schemeClr val="bg1"/>
                </a:solidFill>
                <a:latin typeface="CMG Sans SemiBold" pitchFamily="2" charset="77"/>
              </a:rPr>
              <a:t>My soul makes its boast in the Lord; let the humble </a:t>
            </a:r>
            <a:r>
              <a:rPr lang="en-US" sz="3200" b="1" dirty="0">
                <a:solidFill>
                  <a:srgbClr val="FFFF00"/>
                </a:solidFill>
                <a:latin typeface="CMG Sans SemiBold" pitchFamily="2" charset="77"/>
              </a:rPr>
              <a:t>hear </a:t>
            </a:r>
            <a:r>
              <a:rPr lang="en-US" sz="3200" b="1" dirty="0">
                <a:solidFill>
                  <a:schemeClr val="bg1"/>
                </a:solidFill>
                <a:latin typeface="CMG Sans SemiBold" pitchFamily="2" charset="77"/>
              </a:rPr>
              <a:t>and be glad.  </a:t>
            </a:r>
            <a:r>
              <a:rPr lang="en-US" sz="3200" b="1" baseline="30000" dirty="0">
                <a:solidFill>
                  <a:schemeClr val="bg1"/>
                </a:solidFill>
                <a:latin typeface="CMG Sans SemiBold" pitchFamily="2" charset="77"/>
              </a:rPr>
              <a:t>3 </a:t>
            </a:r>
            <a:r>
              <a:rPr lang="en-US" sz="3200" b="1" dirty="0">
                <a:solidFill>
                  <a:schemeClr val="bg1"/>
                </a:solidFill>
                <a:latin typeface="CMG Sans SemiBold" pitchFamily="2" charset="77"/>
              </a:rPr>
              <a:t>Oh, magnify the Lord with me, and let us exalt his name together! </a:t>
            </a:r>
          </a:p>
          <a:p>
            <a:r>
              <a:rPr lang="en-US" sz="2000" b="1" dirty="0">
                <a:solidFill>
                  <a:schemeClr val="bg1"/>
                </a:solidFill>
                <a:latin typeface="CMG Sans SemiBold" pitchFamily="2" charset="77"/>
              </a:rPr>
              <a:t>Psalm 34:1-3 ESV</a:t>
            </a:r>
            <a:endParaRPr lang="en-GB" sz="2000" b="1" dirty="0">
              <a:solidFill>
                <a:schemeClr val="bg1"/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099096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352A4B-FE30-8941-8561-50DAF3D68E4C}"/>
              </a:ext>
            </a:extLst>
          </p:cNvPr>
          <p:cNvSpPr txBox="1"/>
          <p:nvPr/>
        </p:nvSpPr>
        <p:spPr>
          <a:xfrm>
            <a:off x="10629900" y="3200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500D05-71E2-AE47-8290-9F32DA1E33F5}"/>
              </a:ext>
            </a:extLst>
          </p:cNvPr>
          <p:cNvSpPr txBox="1"/>
          <p:nvPr/>
        </p:nvSpPr>
        <p:spPr>
          <a:xfrm>
            <a:off x="453995" y="382012"/>
            <a:ext cx="11284010" cy="4226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MG Sans SemiBold" pitchFamily="2" charset="77"/>
              </a:rPr>
              <a:t>We speak out to </a:t>
            </a:r>
            <a:r>
              <a:rPr lang="en-US" sz="4000" dirty="0">
                <a:solidFill>
                  <a:srgbClr val="FFFF00"/>
                </a:solidFill>
                <a:latin typeface="CMG Sans SemiBold" pitchFamily="2" charset="77"/>
              </a:rPr>
              <a:t>praise God</a:t>
            </a:r>
          </a:p>
          <a:p>
            <a:endParaRPr lang="en-US" sz="3200" b="1" baseline="30000" dirty="0">
              <a:solidFill>
                <a:schemeClr val="bg1"/>
              </a:solidFill>
              <a:latin typeface="CMG Sans SemiBold" pitchFamily="2" charset="77"/>
            </a:endParaRPr>
          </a:p>
          <a:p>
            <a:endParaRPr lang="en-US" sz="3200" b="1" baseline="30000" dirty="0">
              <a:solidFill>
                <a:schemeClr val="bg1"/>
              </a:solidFill>
              <a:latin typeface="CMG Sans SemiBold" pitchFamily="2" charset="77"/>
            </a:endParaRPr>
          </a:p>
          <a:p>
            <a:r>
              <a:rPr lang="en-US" sz="2800" b="1" baseline="30000" dirty="0">
                <a:solidFill>
                  <a:schemeClr val="bg1"/>
                </a:solidFill>
                <a:latin typeface="CMG Sans SemiBold" pitchFamily="2" charset="77"/>
              </a:rPr>
              <a:t>9</a:t>
            </a:r>
            <a:r>
              <a:rPr lang="en-US" sz="2800" b="1" dirty="0">
                <a:solidFill>
                  <a:schemeClr val="bg1"/>
                </a:solidFill>
                <a:latin typeface="CMG Sans SemiBold" pitchFamily="2" charset="77"/>
              </a:rPr>
              <a:t> But you are a chosen race, a royal priesthood, a holy nation, a people for his own possession, that you may </a:t>
            </a:r>
            <a:r>
              <a:rPr lang="en-US" sz="2800" b="1" dirty="0">
                <a:solidFill>
                  <a:srgbClr val="FFFF00"/>
                </a:solidFill>
                <a:latin typeface="CMG Sans SemiBold" pitchFamily="2" charset="77"/>
              </a:rPr>
              <a:t>proclaim the excellencies of him </a:t>
            </a:r>
            <a:r>
              <a:rPr lang="en-US" sz="2800" b="1" dirty="0">
                <a:solidFill>
                  <a:schemeClr val="bg1"/>
                </a:solidFill>
                <a:latin typeface="CMG Sans SemiBold" pitchFamily="2" charset="77"/>
              </a:rPr>
              <a:t>who called you out of darkness into his marvelous light. </a:t>
            </a:r>
            <a:r>
              <a:rPr lang="en-US" sz="2800" b="1" baseline="30000" dirty="0">
                <a:solidFill>
                  <a:schemeClr val="bg1"/>
                </a:solidFill>
                <a:latin typeface="CMG Sans SemiBold" pitchFamily="2" charset="77"/>
              </a:rPr>
              <a:t>10</a:t>
            </a:r>
            <a:r>
              <a:rPr lang="en-US" sz="2800" b="1" dirty="0">
                <a:solidFill>
                  <a:schemeClr val="bg1"/>
                </a:solidFill>
                <a:latin typeface="CMG Sans SemiBold" pitchFamily="2" charset="77"/>
              </a:rPr>
              <a:t> Once you were not a people, but now you are God’s people; once you had not received mercy, but now you have received mercy. </a:t>
            </a:r>
          </a:p>
          <a:p>
            <a:r>
              <a:rPr lang="en-US" sz="1600" b="1" dirty="0">
                <a:solidFill>
                  <a:schemeClr val="bg1"/>
                </a:solidFill>
                <a:latin typeface="CMG Sans SemiBold" pitchFamily="2" charset="77"/>
              </a:rPr>
              <a:t>1 Peter 2:9–10 </a:t>
            </a:r>
          </a:p>
        </p:txBody>
      </p:sp>
    </p:spTree>
    <p:extLst>
      <p:ext uri="{BB962C8B-B14F-4D97-AF65-F5344CB8AC3E}">
        <p14:creationId xmlns:p14="http://schemas.microsoft.com/office/powerpoint/2010/main" val="1188004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352A4B-FE30-8941-8561-50DAF3D68E4C}"/>
              </a:ext>
            </a:extLst>
          </p:cNvPr>
          <p:cNvSpPr txBox="1"/>
          <p:nvPr/>
        </p:nvSpPr>
        <p:spPr>
          <a:xfrm>
            <a:off x="10629900" y="3200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500D05-71E2-AE47-8290-9F32DA1E33F5}"/>
              </a:ext>
            </a:extLst>
          </p:cNvPr>
          <p:cNvSpPr txBox="1"/>
          <p:nvPr/>
        </p:nvSpPr>
        <p:spPr>
          <a:xfrm>
            <a:off x="453995" y="382012"/>
            <a:ext cx="11284010" cy="4226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MG Sans SemiBold" pitchFamily="2" charset="77"/>
              </a:rPr>
              <a:t>We speak out to </a:t>
            </a:r>
            <a:r>
              <a:rPr lang="en-US" sz="4000" dirty="0">
                <a:solidFill>
                  <a:srgbClr val="FFFF00"/>
                </a:solidFill>
                <a:latin typeface="CMG Sans SemiBold" pitchFamily="2" charset="77"/>
              </a:rPr>
              <a:t>preach to ourselves</a:t>
            </a:r>
          </a:p>
          <a:p>
            <a:endParaRPr lang="en-US" sz="3200" b="1" baseline="30000" dirty="0">
              <a:solidFill>
                <a:schemeClr val="bg1"/>
              </a:solidFill>
              <a:latin typeface="CMG Sans SemiBold" pitchFamily="2" charset="77"/>
            </a:endParaRPr>
          </a:p>
          <a:p>
            <a:endParaRPr lang="en-US" sz="3200" b="1" baseline="30000" dirty="0">
              <a:solidFill>
                <a:schemeClr val="bg1"/>
              </a:solidFill>
              <a:latin typeface="CMG Sans SemiBold" pitchFamily="2" charset="77"/>
            </a:endParaRPr>
          </a:p>
          <a:p>
            <a:r>
              <a:rPr lang="en-US" sz="2800" b="1" baseline="30000" dirty="0">
                <a:solidFill>
                  <a:schemeClr val="bg1"/>
                </a:solidFill>
                <a:latin typeface="CMG Sans SemiBold" pitchFamily="2" charset="77"/>
              </a:rPr>
              <a:t>9</a:t>
            </a:r>
            <a:r>
              <a:rPr lang="en-US" sz="2800" b="1" dirty="0">
                <a:solidFill>
                  <a:schemeClr val="bg1"/>
                </a:solidFill>
                <a:latin typeface="CMG Sans SemiBold" pitchFamily="2" charset="77"/>
              </a:rPr>
              <a:t> But </a:t>
            </a:r>
            <a:r>
              <a:rPr lang="en-US" sz="2800" b="1" dirty="0">
                <a:solidFill>
                  <a:srgbClr val="FFFF00"/>
                </a:solidFill>
                <a:latin typeface="CMG Sans SemiBold" pitchFamily="2" charset="77"/>
              </a:rPr>
              <a:t>you are </a:t>
            </a:r>
            <a:r>
              <a:rPr lang="en-US" sz="2800" b="1" dirty="0">
                <a:solidFill>
                  <a:schemeClr val="bg1"/>
                </a:solidFill>
                <a:latin typeface="CMG Sans SemiBold" pitchFamily="2" charset="77"/>
              </a:rPr>
              <a:t>a chosen race, a royal priesthood, a holy nation, a people for his own possession, that you may proclaim the excellencies of him who called you out of darkness into his marvelous light. </a:t>
            </a:r>
            <a:r>
              <a:rPr lang="en-US" sz="2800" b="1" baseline="30000" dirty="0">
                <a:solidFill>
                  <a:schemeClr val="bg1"/>
                </a:solidFill>
                <a:latin typeface="CMG Sans SemiBold" pitchFamily="2" charset="77"/>
              </a:rPr>
              <a:t>10</a:t>
            </a:r>
            <a:r>
              <a:rPr lang="en-US" sz="2800" b="1" dirty="0">
                <a:solidFill>
                  <a:schemeClr val="bg1"/>
                </a:solidFill>
                <a:latin typeface="CMG Sans SemiBold" pitchFamily="2" charset="77"/>
              </a:rPr>
              <a:t> Once you were not a people, but </a:t>
            </a:r>
            <a:r>
              <a:rPr lang="en-US" sz="2800" b="1" dirty="0">
                <a:solidFill>
                  <a:srgbClr val="FFFF00"/>
                </a:solidFill>
                <a:latin typeface="CMG Sans SemiBold" pitchFamily="2" charset="77"/>
              </a:rPr>
              <a:t>now you are </a:t>
            </a:r>
            <a:r>
              <a:rPr lang="en-US" sz="2800" b="1" dirty="0">
                <a:solidFill>
                  <a:schemeClr val="bg1"/>
                </a:solidFill>
                <a:latin typeface="CMG Sans SemiBold" pitchFamily="2" charset="77"/>
              </a:rPr>
              <a:t>God’s people; once you had not received mercy, but </a:t>
            </a:r>
            <a:r>
              <a:rPr lang="en-US" sz="2800" b="1" dirty="0">
                <a:solidFill>
                  <a:srgbClr val="FFFF00"/>
                </a:solidFill>
                <a:latin typeface="CMG Sans SemiBold" pitchFamily="2" charset="77"/>
              </a:rPr>
              <a:t>now you have </a:t>
            </a:r>
            <a:r>
              <a:rPr lang="en-US" sz="2800" b="1" dirty="0">
                <a:solidFill>
                  <a:schemeClr val="bg1"/>
                </a:solidFill>
                <a:latin typeface="CMG Sans SemiBold" pitchFamily="2" charset="77"/>
              </a:rPr>
              <a:t>received mercy. </a:t>
            </a:r>
          </a:p>
          <a:p>
            <a:r>
              <a:rPr lang="en-US" sz="1600" b="1" dirty="0">
                <a:solidFill>
                  <a:schemeClr val="bg1"/>
                </a:solidFill>
                <a:latin typeface="CMG Sans SemiBold" pitchFamily="2" charset="77"/>
              </a:rPr>
              <a:t>1 Peter 2:9–10 </a:t>
            </a:r>
          </a:p>
        </p:txBody>
      </p:sp>
    </p:spTree>
    <p:extLst>
      <p:ext uri="{BB962C8B-B14F-4D97-AF65-F5344CB8AC3E}">
        <p14:creationId xmlns:p14="http://schemas.microsoft.com/office/powerpoint/2010/main" val="247591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352A4B-FE30-8941-8561-50DAF3D68E4C}"/>
              </a:ext>
            </a:extLst>
          </p:cNvPr>
          <p:cNvSpPr txBox="1"/>
          <p:nvPr/>
        </p:nvSpPr>
        <p:spPr>
          <a:xfrm>
            <a:off x="10629900" y="3200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500D05-71E2-AE47-8290-9F32DA1E33F5}"/>
              </a:ext>
            </a:extLst>
          </p:cNvPr>
          <p:cNvSpPr txBox="1"/>
          <p:nvPr/>
        </p:nvSpPr>
        <p:spPr>
          <a:xfrm>
            <a:off x="453995" y="382012"/>
            <a:ext cx="11284010" cy="4226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MG Sans SemiBold" pitchFamily="2" charset="77"/>
              </a:rPr>
              <a:t>We speak out to </a:t>
            </a:r>
            <a:r>
              <a:rPr lang="en-US" sz="4000" dirty="0">
                <a:solidFill>
                  <a:srgbClr val="FFFF00"/>
                </a:solidFill>
                <a:latin typeface="CMG Sans SemiBold" pitchFamily="2" charset="77"/>
              </a:rPr>
              <a:t>proclaim to others</a:t>
            </a:r>
          </a:p>
          <a:p>
            <a:endParaRPr lang="en-US" sz="3200" b="1" baseline="30000" dirty="0">
              <a:solidFill>
                <a:schemeClr val="bg1"/>
              </a:solidFill>
              <a:latin typeface="CMG Sans SemiBold" pitchFamily="2" charset="77"/>
            </a:endParaRPr>
          </a:p>
          <a:p>
            <a:endParaRPr lang="en-US" sz="3200" b="1" baseline="30000" dirty="0">
              <a:solidFill>
                <a:schemeClr val="bg1"/>
              </a:solidFill>
              <a:latin typeface="CMG Sans SemiBold" pitchFamily="2" charset="77"/>
            </a:endParaRPr>
          </a:p>
          <a:p>
            <a:r>
              <a:rPr lang="en-US" sz="2800" b="1" baseline="30000" dirty="0">
                <a:solidFill>
                  <a:schemeClr val="bg1"/>
                </a:solidFill>
                <a:latin typeface="CMG Sans SemiBold" pitchFamily="2" charset="77"/>
              </a:rPr>
              <a:t>9</a:t>
            </a:r>
            <a:r>
              <a:rPr lang="en-US" sz="2800" b="1" dirty="0">
                <a:solidFill>
                  <a:schemeClr val="bg1"/>
                </a:solidFill>
                <a:latin typeface="CMG Sans SemiBold" pitchFamily="2" charset="77"/>
              </a:rPr>
              <a:t> But you are a chosen race, a royal priesthood, a holy nation, a people for his own possession, </a:t>
            </a:r>
            <a:r>
              <a:rPr lang="en-US" sz="2800" b="1" dirty="0">
                <a:solidFill>
                  <a:srgbClr val="FFFF00"/>
                </a:solidFill>
                <a:latin typeface="CMG Sans SemiBold" pitchFamily="2" charset="77"/>
              </a:rPr>
              <a:t>that you may proclaim</a:t>
            </a:r>
            <a:r>
              <a:rPr lang="en-US" sz="2800" b="1" dirty="0">
                <a:solidFill>
                  <a:schemeClr val="bg1"/>
                </a:solidFill>
                <a:latin typeface="CMG Sans SemiBold" pitchFamily="2" charset="77"/>
              </a:rPr>
              <a:t> the excellencies of him who called you out of darkness into his marvelous light. </a:t>
            </a:r>
            <a:r>
              <a:rPr lang="en-US" sz="2800" b="1" baseline="30000" dirty="0">
                <a:solidFill>
                  <a:schemeClr val="bg1"/>
                </a:solidFill>
                <a:latin typeface="CMG Sans SemiBold" pitchFamily="2" charset="77"/>
              </a:rPr>
              <a:t>10</a:t>
            </a:r>
            <a:r>
              <a:rPr lang="en-US" sz="2800" b="1" dirty="0">
                <a:solidFill>
                  <a:schemeClr val="bg1"/>
                </a:solidFill>
                <a:latin typeface="CMG Sans SemiBold" pitchFamily="2" charset="77"/>
              </a:rPr>
              <a:t> Once you were not a people, but now you are God’s people; once you had not received mercy, but now you have received mercy. </a:t>
            </a:r>
          </a:p>
          <a:p>
            <a:r>
              <a:rPr lang="en-US" sz="1600" b="1" dirty="0">
                <a:solidFill>
                  <a:schemeClr val="bg1"/>
                </a:solidFill>
                <a:latin typeface="CMG Sans SemiBold" pitchFamily="2" charset="77"/>
              </a:rPr>
              <a:t>1 Peter 2:9–10 </a:t>
            </a:r>
          </a:p>
        </p:txBody>
      </p:sp>
    </p:spTree>
    <p:extLst>
      <p:ext uri="{BB962C8B-B14F-4D97-AF65-F5344CB8AC3E}">
        <p14:creationId xmlns:p14="http://schemas.microsoft.com/office/powerpoint/2010/main" val="4140914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352A4B-FE30-8941-8561-50DAF3D68E4C}"/>
              </a:ext>
            </a:extLst>
          </p:cNvPr>
          <p:cNvSpPr txBox="1"/>
          <p:nvPr/>
        </p:nvSpPr>
        <p:spPr>
          <a:xfrm>
            <a:off x="10629900" y="3200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500D05-71E2-AE47-8290-9F32DA1E33F5}"/>
              </a:ext>
            </a:extLst>
          </p:cNvPr>
          <p:cNvSpPr txBox="1"/>
          <p:nvPr/>
        </p:nvSpPr>
        <p:spPr>
          <a:xfrm>
            <a:off x="453995" y="382012"/>
            <a:ext cx="1128401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MG Sans SemiBold" pitchFamily="2" charset="77"/>
              </a:rPr>
              <a:t>And </a:t>
            </a:r>
            <a:r>
              <a:rPr lang="en-US" sz="4000" dirty="0">
                <a:solidFill>
                  <a:srgbClr val="FFFF00"/>
                </a:solidFill>
                <a:latin typeface="CMG Sans SemiBold" pitchFamily="2" charset="77"/>
              </a:rPr>
              <a:t>Jesus said</a:t>
            </a:r>
            <a:r>
              <a:rPr lang="en-US" sz="4000" dirty="0">
                <a:solidFill>
                  <a:schemeClr val="bg1"/>
                </a:solidFill>
                <a:latin typeface="CMG Sans SemiBold" pitchFamily="2" charset="77"/>
              </a:rPr>
              <a:t>, “Father, </a:t>
            </a:r>
            <a:r>
              <a:rPr lang="en-US" sz="4000" dirty="0">
                <a:solidFill>
                  <a:srgbClr val="FFFF00"/>
                </a:solidFill>
                <a:latin typeface="CMG Sans SemiBold" pitchFamily="2" charset="77"/>
              </a:rPr>
              <a:t>forgive them</a:t>
            </a:r>
            <a:r>
              <a:rPr lang="en-US" sz="4000" dirty="0">
                <a:solidFill>
                  <a:schemeClr val="bg1"/>
                </a:solidFill>
                <a:latin typeface="CMG Sans SemiBold" pitchFamily="2" charset="77"/>
              </a:rPr>
              <a:t>, for they know not what they do.” And they cast lots to divide his garments.</a:t>
            </a:r>
          </a:p>
          <a:p>
            <a:r>
              <a:rPr lang="en-US" sz="2800" dirty="0">
                <a:solidFill>
                  <a:schemeClr val="bg1"/>
                </a:solidFill>
                <a:latin typeface="CMG Sans SemiBold" pitchFamily="2" charset="77"/>
              </a:rPr>
              <a:t>Luke 23:34</a:t>
            </a:r>
          </a:p>
          <a:p>
            <a:endParaRPr lang="en-US" sz="1600" b="1" dirty="0">
              <a:solidFill>
                <a:schemeClr val="bg1"/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663606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352A4B-FE30-8941-8561-50DAF3D68E4C}"/>
              </a:ext>
            </a:extLst>
          </p:cNvPr>
          <p:cNvSpPr txBox="1"/>
          <p:nvPr/>
        </p:nvSpPr>
        <p:spPr>
          <a:xfrm>
            <a:off x="10629900" y="3200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500D05-71E2-AE47-8290-9F32DA1E33F5}"/>
              </a:ext>
            </a:extLst>
          </p:cNvPr>
          <p:cNvSpPr txBox="1"/>
          <p:nvPr/>
        </p:nvSpPr>
        <p:spPr>
          <a:xfrm>
            <a:off x="453995" y="382012"/>
            <a:ext cx="1128401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latin typeface="CMG Sans SemiBold" pitchFamily="2" charset="77"/>
              </a:rPr>
              <a:t>9</a:t>
            </a:r>
            <a:r>
              <a:rPr lang="en-US" sz="3200" b="1" dirty="0">
                <a:solidFill>
                  <a:schemeClr val="bg1"/>
                </a:solidFill>
                <a:latin typeface="CMG Sans SemiBold" pitchFamily="2" charset="77"/>
              </a:rPr>
              <a:t> But you are a chosen race, a royal priesthood, a holy nation, a people for his own possession, that you may proclaim the excellencies of him who called you out of darkness into his marvelous light. </a:t>
            </a:r>
            <a:r>
              <a:rPr lang="en-US" sz="3200" b="1" baseline="30000" dirty="0">
                <a:solidFill>
                  <a:schemeClr val="bg1"/>
                </a:solidFill>
                <a:latin typeface="CMG Sans SemiBold" pitchFamily="2" charset="77"/>
              </a:rPr>
              <a:t>10</a:t>
            </a:r>
            <a:r>
              <a:rPr lang="en-US" sz="3200" b="1" dirty="0">
                <a:solidFill>
                  <a:schemeClr val="bg1"/>
                </a:solidFill>
                <a:latin typeface="CMG Sans SemiBold" pitchFamily="2" charset="77"/>
              </a:rPr>
              <a:t> Once you were not a people, but now you are God’s people; once you had not received mercy, but now you have received mercy. </a:t>
            </a:r>
          </a:p>
          <a:p>
            <a:r>
              <a:rPr lang="en-US" b="1" dirty="0">
                <a:solidFill>
                  <a:schemeClr val="bg1"/>
                </a:solidFill>
                <a:latin typeface="CMG Sans SemiBold" pitchFamily="2" charset="77"/>
              </a:rPr>
              <a:t>1 Peter 2:9–10 </a:t>
            </a:r>
          </a:p>
        </p:txBody>
      </p:sp>
    </p:spTree>
    <p:extLst>
      <p:ext uri="{BB962C8B-B14F-4D97-AF65-F5344CB8AC3E}">
        <p14:creationId xmlns:p14="http://schemas.microsoft.com/office/powerpoint/2010/main" val="1019778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5990</TotalTime>
  <Words>560</Words>
  <Application>Microsoft Macintosh PowerPoint</Application>
  <PresentationFormat>Widescreen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CMG Sans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17</cp:revision>
  <dcterms:created xsi:type="dcterms:W3CDTF">2020-09-17T11:40:48Z</dcterms:created>
  <dcterms:modified xsi:type="dcterms:W3CDTF">2020-10-31T17:19:43Z</dcterms:modified>
</cp:coreProperties>
</file>