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61" r:id="rId11"/>
    <p:sldId id="290" r:id="rId12"/>
    <p:sldId id="291" r:id="rId13"/>
    <p:sldId id="283" r:id="rId14"/>
    <p:sldId id="284" r:id="rId15"/>
    <p:sldId id="286" r:id="rId16"/>
    <p:sldId id="285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A05B-8F92-9A4A-8CA3-C70978AE6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82C3C-BA1A-194B-9F46-3FF13B5D2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48020-0062-E543-9888-259BF8DD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8F93F-8C47-6D41-A0FD-D2AA5D64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C871-DC1D-D14E-A222-E35C4EA4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290E-2798-3E45-9AB8-3AD1813F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4EBC6-3C9B-1A4B-BAAB-F856D094A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3AC3-4FC2-D643-A376-577E7AF4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4DB05-2E0B-2C43-B055-EA8AC51A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05C72-5DDE-6644-9D7B-E12B6950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2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51694-4A13-0A42-B076-EBAA2593D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EB682-587C-7C41-973D-B4976C270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B81A6-E323-7840-B174-91EF8005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6516-8CD4-DB44-86E1-60C770AD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B653-44FE-2B4B-A976-AFF787BD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19615-F393-3A40-BBA8-DE71D189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62CF-197F-0143-84E0-E9C5B85A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3C5F-51C8-E743-A966-B6C981C9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4BF3F-CF3A-2942-961C-7B328A96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9CEA2-9E6C-6544-90DB-CAAB81260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34753-1E21-644E-8188-0CFF2D83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CBF60-4E43-0349-B76B-0760AAB0F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B818D-BA62-664D-BABB-5A569EF4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6320-0080-F848-9166-9013C65B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E6F91-F6BF-4B49-BBF9-A7F2A736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65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044A-BFAF-3D4C-AD9B-6D408932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B72BC-DD2A-1F44-827A-A9191EC9A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8B5E3-5E6A-F140-9328-795A1CB72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DEAB9-490D-324A-ABB7-522813B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89A65-99DE-664D-B2C8-28D6AD95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0C8F5-BAB0-F049-AFF3-74A868B4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8B7C-E96D-D34C-BFC7-56CF66B19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4ECB4-6053-6243-8A1D-91BCDEC9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61CAD-4B67-D745-B8DC-62CCADFB4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ABBAD-22EC-E84A-BC90-63ECB5694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B3D26-15AA-6144-B5AA-BDE8F3C9A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785B80-57B7-F647-9D03-43AB532D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58E09-FB58-984E-AFB7-AC8657E8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5F4654-8D89-0545-83DF-3E8D0CFC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2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2FB2A-E7AD-764F-A502-B556FC33C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71D92-A813-0E44-B7E3-317432BB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DB0D00-83E8-1E49-975E-D26D4B12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D170C-E4CC-0349-A478-09901583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8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D0564-04B4-8946-9F00-D2983EBB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E44B1A-D93C-B949-8999-CADB063F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A7D4-81D1-AF47-8690-8E36F25B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4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32D6-8E67-6B46-833F-7071C552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E3157-2B27-6A49-9718-51FF3E57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C903D-B74C-1642-B674-1B074A3D3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E4F2-09C0-044D-A215-B2F0BCB3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582A2-93E7-3341-9ADC-C4AC5DD0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C7DD0-4A18-8340-AB1F-2C5123CB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4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008C-C8AC-C04D-9215-75650595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E9856A-8AD2-1644-870B-2D8950859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3EECD-A582-F54A-B181-E812FB8B0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FAC6B-D7F6-C64C-B3FD-6952305D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4BA34-981F-8841-90BC-0939E5431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48880-6E4A-7B41-9012-EEDF4898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E820A-96DE-5B48-84F6-38D0C5C4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60BE-365A-0045-8B28-D4589107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3BA20-5BCF-2F4B-836A-5F5B25E96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0EAE-9C31-1346-92C9-DC99B6EA9FAD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F5B7-5A0C-8040-940A-A7C12F8DF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79F2-CE3D-674A-A470-3562ED236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C2EB-0299-6B48-8139-1CBE0DC76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2B182D-23D1-AA4B-A68B-DFE61C3BB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776CF9-119E-F241-A5F5-F6CCF755FB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946" b="2732"/>
          <a:stretch/>
        </p:blipFill>
        <p:spPr>
          <a:xfrm>
            <a:off x="-59960" y="5201587"/>
            <a:ext cx="12192000" cy="16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0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823281"/>
            <a:ext cx="4632158" cy="7501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0" y="5875193"/>
            <a:ext cx="4439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Al McDonald</a:t>
            </a:r>
          </a:p>
        </p:txBody>
      </p:sp>
    </p:spTree>
    <p:extLst>
      <p:ext uri="{BB962C8B-B14F-4D97-AF65-F5344CB8AC3E}">
        <p14:creationId xmlns:p14="http://schemas.microsoft.com/office/powerpoint/2010/main" val="76731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662543"/>
            <a:ext cx="1161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</p:txBody>
      </p:sp>
    </p:spTree>
    <p:extLst>
      <p:ext uri="{BB962C8B-B14F-4D97-AF65-F5344CB8AC3E}">
        <p14:creationId xmlns:p14="http://schemas.microsoft.com/office/powerpoint/2010/main" val="149187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FFFF00"/>
                </a:solidFill>
                <a:latin typeface="CMG Sans Medium" pitchFamily="2" charset="77"/>
              </a:rPr>
              <a:t>Obedience</a:t>
            </a:r>
            <a:endParaRPr lang="en-GB" sz="2500" b="1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“I call to you, O Lord, every day; I spread out my hands to you.”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(Psalm 88:9) 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“Lift up your hands in the sanctuary and praise the Lord.”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(Psalm 134:2)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56131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FFFF00"/>
                </a:solidFill>
                <a:latin typeface="CMG Sans Medium" pitchFamily="2" charset="77"/>
              </a:rPr>
              <a:t>Surrender</a:t>
            </a:r>
            <a:r>
              <a:rPr lang="en-GB" sz="2500" dirty="0">
                <a:solidFill>
                  <a:srgbClr val="FFFF00"/>
                </a:solidFill>
                <a:latin typeface="CMG Sans Medium" pitchFamily="2" charset="77"/>
              </a:rPr>
              <a:t> 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- “Therefore, I urge you, brothers and sisters, in view of God’s mercy, to offer your bodies as living sacrifices, holy and pleasing to God  - this is your spiritual act of worship.”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Romans 12:1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6048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>
                <a:solidFill>
                  <a:srgbClr val="FFFF00"/>
                </a:solidFill>
                <a:latin typeface="CMG Sans Medium" pitchFamily="2" charset="77"/>
              </a:rPr>
              <a:t>Dependency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“Hear my cry for mercy as I call to you for help, as I </a:t>
            </a:r>
            <a:r>
              <a:rPr lang="en-GB" sz="2500" dirty="0">
                <a:solidFill>
                  <a:srgbClr val="FFFF00"/>
                </a:solidFill>
                <a:latin typeface="CMG Sans Medium" pitchFamily="2" charset="77"/>
              </a:rPr>
              <a:t>lift up 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my hands toward your Most Holy Place.” </a:t>
            </a:r>
            <a:r>
              <a:rPr lang="en-GB" dirty="0">
                <a:solidFill>
                  <a:schemeClr val="bg1"/>
                </a:solidFill>
                <a:latin typeface="CMG Sans Medium" pitchFamily="2" charset="77"/>
              </a:rPr>
              <a:t>Psalm 28:2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63794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FFFF00"/>
                </a:solidFill>
                <a:latin typeface="CMG Sans Medium" pitchFamily="2" charset="77"/>
              </a:rPr>
              <a:t>Faith</a:t>
            </a:r>
            <a:endParaRPr lang="en-GB" sz="2500" b="1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We are coming expectantly to our Father who longs to give us good gifts.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James 1:17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5077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FFFF00"/>
                </a:solidFill>
                <a:latin typeface="CMG Sans Medium" pitchFamily="2" charset="77"/>
              </a:rPr>
              <a:t>Desire</a:t>
            </a:r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 </a:t>
            </a:r>
          </a:p>
          <a:p>
            <a:r>
              <a:rPr lang="en-GB" sz="2500" dirty="0">
                <a:solidFill>
                  <a:schemeClr val="bg1"/>
                </a:solidFill>
                <a:latin typeface="CMG Sans Medium" pitchFamily="2" charset="77"/>
              </a:rPr>
              <a:t>“I spread out my hands to you; my soul thirsts for you like a parched land.”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Psalm 143:6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68730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414926"/>
            <a:ext cx="11617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FF00"/>
                </a:solidFill>
                <a:latin typeface="CMG Sans Medium" pitchFamily="2" charset="77"/>
              </a:rPr>
              <a:t>Worship</a:t>
            </a:r>
            <a:r>
              <a:rPr lang="en-GB" sz="2400" dirty="0">
                <a:solidFill>
                  <a:schemeClr val="bg1"/>
                </a:solidFill>
                <a:latin typeface="CMG Sans Medium" pitchFamily="2" charset="77"/>
              </a:rPr>
              <a:t> – “Ezra praised the Lord, the great God; and all the people lifted their hands and responded, “Amen! Amen!” Then they bowed down and worshipped the Lord with their faces to the ground.” </a:t>
            </a:r>
            <a:r>
              <a:rPr lang="en-GB" sz="1600" dirty="0">
                <a:solidFill>
                  <a:schemeClr val="bg1"/>
                </a:solidFill>
                <a:latin typeface="CMG Sans Medium" pitchFamily="2" charset="77"/>
              </a:rPr>
              <a:t>Nehemiah 8:6</a:t>
            </a:r>
            <a:endParaRPr lang="en-GB" sz="25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1657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4590D-5523-4140-834D-6EF8B3269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7"/>
          <a:stretch/>
        </p:blipFill>
        <p:spPr>
          <a:xfrm>
            <a:off x="0" y="5233737"/>
            <a:ext cx="12192000" cy="16242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287024" y="5345676"/>
            <a:ext cx="1161795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rgbClr val="FFFF00"/>
                </a:solidFill>
                <a:latin typeface="CMG Sans Medium" pitchFamily="2" charset="77"/>
              </a:rPr>
              <a:t>Reflections</a:t>
            </a:r>
            <a:endParaRPr lang="en-GB" sz="2500" b="1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What holds me back from lifting up my hands to God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  <a:p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Do I care too much about what other people think of me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  <a:p>
            <a:r>
              <a:rPr lang="en-GB" sz="2000" dirty="0">
                <a:solidFill>
                  <a:schemeClr val="bg1"/>
                </a:solidFill>
                <a:latin typeface="CMG Sans Medium" pitchFamily="2" charset="77"/>
              </a:rPr>
              <a:t>Do I need some help to be more free in expressing myself to God</a:t>
            </a:r>
            <a:r>
              <a:rPr lang="en-GB" sz="2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8827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endParaRPr lang="en-GB" sz="3600" dirty="0">
              <a:solidFill>
                <a:schemeClr val="bg1"/>
              </a:solidFill>
              <a:latin typeface="CMG Sans" pitchFamily="2" charset="77"/>
            </a:endParaRPr>
          </a:p>
          <a:p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Worship involves every part of us, our bodies as well as our spirits and our souls.</a:t>
            </a:r>
          </a:p>
          <a:p>
            <a:endParaRPr lang="en-GB" sz="36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600" dirty="0">
                <a:solidFill>
                  <a:schemeClr val="bg1"/>
                </a:solidFill>
                <a:latin typeface="CMG Sans Medium" pitchFamily="2" charset="77"/>
              </a:rPr>
              <a:t>Our posture makes a statement to God and indeed to others about the state of our inner life and the affections and passions of our heart. </a:t>
            </a:r>
          </a:p>
        </p:txBody>
      </p:sp>
    </p:spTree>
    <p:extLst>
      <p:ext uri="{BB962C8B-B14F-4D97-AF65-F5344CB8AC3E}">
        <p14:creationId xmlns:p14="http://schemas.microsoft.com/office/powerpoint/2010/main" val="303900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Obedience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- we have biblical precedent for it!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“I call to you, O Lord, every day; I spread out my hands to you.”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Psalm 88:9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“Lift up your hands in the sanctuary and praise the Lord.”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Psalm 134:2</a:t>
            </a:r>
          </a:p>
          <a:p>
            <a:endParaRPr lang="en-GB" sz="3000" dirty="0">
              <a:solidFill>
                <a:srgbClr val="FFFF00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“I want men everywhere to lift up holy hands in prayer, without anger or disputing.”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1 Timothy 2:8</a:t>
            </a:r>
          </a:p>
        </p:txBody>
      </p:sp>
    </p:spTree>
    <p:extLst>
      <p:ext uri="{BB962C8B-B14F-4D97-AF65-F5344CB8AC3E}">
        <p14:creationId xmlns:p14="http://schemas.microsoft.com/office/powerpoint/2010/main" val="168664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Surrender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 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– we are giving ourselves to God!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It is my way of saying “I am totally yours to do with as you please!”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Paul says “Therefore, I urge you, brothers and sisters, in view of God’s mercy, to offer your bodies as living sacrifices, holy and pleasing to God  - this is your spiritual act of worship.”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Romans 12:1</a:t>
            </a:r>
          </a:p>
        </p:txBody>
      </p:sp>
    </p:spTree>
    <p:extLst>
      <p:ext uri="{BB962C8B-B14F-4D97-AF65-F5344CB8AC3E}">
        <p14:creationId xmlns:p14="http://schemas.microsoft.com/office/powerpoint/2010/main" val="340988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pPr algn="ctr"/>
            <a:endParaRPr lang="en-GB" sz="36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200" u="sng" dirty="0">
                <a:solidFill>
                  <a:srgbClr val="FFFF00"/>
                </a:solidFill>
                <a:latin typeface="CMG Sans Medium" pitchFamily="2" charset="77"/>
              </a:rPr>
              <a:t>Dependency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– we are expressing our need of God!</a:t>
            </a:r>
          </a:p>
          <a:p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It is my way of saying “I need you to guide me and help me every minute of the day!” </a:t>
            </a:r>
          </a:p>
          <a:p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200" dirty="0">
                <a:solidFill>
                  <a:schemeClr val="bg1"/>
                </a:solidFill>
                <a:latin typeface="CMG Sans Medium" pitchFamily="2" charset="77"/>
              </a:rPr>
              <a:t>“Hear my cry for mercy as I call to you for help, as I lift up my hands toward your Most Holy Place.” </a:t>
            </a:r>
            <a:r>
              <a:rPr lang="en-GB" sz="3200" dirty="0">
                <a:solidFill>
                  <a:srgbClr val="FFFF00"/>
                </a:solidFill>
                <a:latin typeface="CMG Sans Medium" pitchFamily="2" charset="77"/>
              </a:rPr>
              <a:t>Psalm 28:2</a:t>
            </a:r>
          </a:p>
          <a:p>
            <a:endParaRPr lang="en-GB" sz="32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27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Faith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– we long to receive from God!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We are coming expectantly to our Father who longs to give us good gifts.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James 1:17</a:t>
            </a:r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305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pPr algn="ctr"/>
            <a:endParaRPr lang="en-GB" sz="3600" b="1" dirty="0">
              <a:solidFill>
                <a:schemeClr val="bg1"/>
              </a:solidFill>
              <a:latin typeface="CMG Sans Medium" pitchFamily="2" charset="77"/>
            </a:endParaRPr>
          </a:p>
          <a:p>
            <a:endParaRPr lang="en-GB" sz="3000" u="sng" dirty="0">
              <a:solidFill>
                <a:srgbClr val="FFFF00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Desire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– we long for our Father!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We are saying “Father, I desire you above all else!”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“I spread out my hands to you; my soul thirsts for you like a parched land.”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Psalm 143:6</a:t>
            </a:r>
          </a:p>
          <a:p>
            <a:endParaRPr lang="en-GB" sz="36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8685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Worship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– We long to draw attention to our God!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I am saying “Father, Yours is the glory!”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“Ezra praised the Lord, the great God; and all the people lifted their hands and responded, “Amen! Amen!” Then they bowed down and worshipped the Lord with their faces to the ground.” </a:t>
            </a:r>
            <a:r>
              <a:rPr lang="en-GB" sz="3000" dirty="0">
                <a:solidFill>
                  <a:srgbClr val="FFFF00"/>
                </a:solidFill>
                <a:latin typeface="CMG Sans Medium" pitchFamily="2" charset="77"/>
              </a:rPr>
              <a:t>Nehemiah 8:6</a:t>
            </a:r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0195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352A4B-FE30-8941-8561-50DAF3D68E4C}"/>
              </a:ext>
            </a:extLst>
          </p:cNvPr>
          <p:cNvSpPr txBox="1"/>
          <p:nvPr/>
        </p:nvSpPr>
        <p:spPr>
          <a:xfrm>
            <a:off x="10629900" y="3200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500D05-71E2-AE47-8290-9F32DA1E33F5}"/>
              </a:ext>
            </a:extLst>
          </p:cNvPr>
          <p:cNvSpPr txBox="1"/>
          <p:nvPr/>
        </p:nvSpPr>
        <p:spPr>
          <a:xfrm>
            <a:off x="483269" y="612845"/>
            <a:ext cx="112254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Posture – I Will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Lift Up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My Hands</a:t>
            </a:r>
          </a:p>
          <a:p>
            <a:pPr algn="ctr"/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u="sng" dirty="0">
                <a:solidFill>
                  <a:srgbClr val="FFFF00"/>
                </a:solidFill>
                <a:latin typeface="CMG Sans Medium" pitchFamily="2" charset="77"/>
              </a:rPr>
              <a:t>Reflections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 : 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What holds me back from lifting up my hands to God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Do I care too much about what other people think of me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  <a:p>
            <a:endParaRPr lang="en-GB" sz="3000" dirty="0">
              <a:solidFill>
                <a:schemeClr val="bg1"/>
              </a:solidFill>
              <a:latin typeface="CMG Sans Medium" pitchFamily="2" charset="77"/>
            </a:endParaRPr>
          </a:p>
          <a:p>
            <a:r>
              <a:rPr lang="en-GB" sz="3000" dirty="0">
                <a:solidFill>
                  <a:schemeClr val="bg1"/>
                </a:solidFill>
                <a:latin typeface="CMG Sans Medium" pitchFamily="2" charset="77"/>
              </a:rPr>
              <a:t>Do I need some help to be more free in expressing myself to God</a:t>
            </a:r>
            <a:r>
              <a:rPr lang="en-GB" sz="3000" dirty="0">
                <a:solidFill>
                  <a:schemeClr val="bg1"/>
                </a:solidFill>
                <a:latin typeface="CMG Sans Medium" pitchFamily="2" charset="77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685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727</Words>
  <Application>Microsoft Macintosh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CMG Sans</vt:lpstr>
      <vt:lpstr>CMG Sans Medium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2020-09-17T11:40:48Z</dcterms:created>
  <dcterms:modified xsi:type="dcterms:W3CDTF">2020-10-20T08:41:09Z</dcterms:modified>
</cp:coreProperties>
</file>