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3" r:id="rId4"/>
    <p:sldId id="269" r:id="rId5"/>
    <p:sldId id="266" r:id="rId6"/>
    <p:sldId id="270" r:id="rId7"/>
    <p:sldId id="261" r:id="rId8"/>
    <p:sldId id="265" r:id="rId9"/>
    <p:sldId id="264" r:id="rId10"/>
    <p:sldId id="268" r:id="rId11"/>
    <p:sldId id="267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58"/>
    <p:restoredTop sz="94632"/>
  </p:normalViewPr>
  <p:slideViewPr>
    <p:cSldViewPr snapToGrid="0" snapToObjects="1">
      <p:cViewPr varScale="1">
        <p:scale>
          <a:sx n="106" d="100"/>
          <a:sy n="106" d="100"/>
        </p:scale>
        <p:origin x="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A05B-8F92-9A4A-8CA3-C70978AE6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282C3C-BA1A-194B-9F46-3FF13B5D2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48020-0062-E543-9888-259BF8DD2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8F93F-8C47-6D41-A0FD-D2AA5D649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3C871-DC1D-D14E-A222-E35C4EA49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24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5290E-2798-3E45-9AB8-3AD1813FE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4EBC6-3C9B-1A4B-BAAB-F856D094A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73AC3-4FC2-D643-A376-577E7AF4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4DB05-2E0B-2C43-B055-EA8AC51A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05C72-5DDE-6644-9D7B-E12B69503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82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351694-4A13-0A42-B076-EBAA2593D1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EEB682-587C-7C41-973D-B4976C270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B81A6-E323-7840-B174-91EF8005D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66516-8CD4-DB44-86E1-60C770AD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DB653-44FE-2B4B-A976-AFF787BD8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1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19615-F393-3A40-BBA8-DE71D1898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262CF-197F-0143-84E0-E9C5B85AE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13C5F-51C8-E743-A966-B6C981C9B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4BF3F-CF3A-2942-961C-7B328A96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9CEA2-9E6C-6544-90DB-CAAB81260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8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34753-1E21-644E-8188-0CFF2D83A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CBF60-4E43-0349-B76B-0760AAB0F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B818D-BA62-664D-BABB-5A569EF4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26320-0080-F848-9166-9013C65B4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E6F91-F6BF-4B49-BBF9-A7F2A7364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65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7044A-BFAF-3D4C-AD9B-6D408932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B72BC-DD2A-1F44-827A-A9191EC9A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C8B5E3-5E6A-F140-9328-795A1CB72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DEAB9-490D-324A-ABB7-522813B12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89A65-99DE-664D-B2C8-28D6AD95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0C8F5-BAB0-F049-AFF3-74A868B45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8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E8B7C-E96D-D34C-BFC7-56CF66B19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4ECB4-6053-6243-8A1D-91BCDEC90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E61CAD-4B67-D745-B8DC-62CCADFB4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BABBAD-22EC-E84A-BC90-63ECB5694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9B3D26-15AA-6144-B5AA-BDE8F3C9A5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785B80-57B7-F647-9D03-43AB532DC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058E09-FB58-984E-AFB7-AC8657E84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5F4654-8D89-0545-83DF-3E8D0CFC8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12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2FB2A-E7AD-764F-A502-B556FC33C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471D92-A813-0E44-B7E3-317432BB2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DB0D00-83E8-1E49-975E-D26D4B129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FD170C-E4CC-0349-A478-09901583A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8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AD0564-04B4-8946-9F00-D2983EBBB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E44B1A-D93C-B949-8999-CADB063F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CA7D4-81D1-AF47-8690-8E36F25BB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34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A32D6-8E67-6B46-833F-7071C5522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E3157-2B27-6A49-9718-51FF3E573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C903D-B74C-1642-B674-1B074A3D3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CE4F2-09C0-044D-A215-B2F0BCB33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582A2-93E7-3341-9ADC-C4AC5DD0B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C7DD0-4A18-8340-AB1F-2C5123CB0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4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4008C-C8AC-C04D-9215-756505957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E9856A-8AD2-1644-870B-2D8950859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3EECD-A582-F54A-B181-E812FB8B0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FAC6B-D7F6-C64C-B3FD-6952305DB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4BA34-981F-8841-90BC-0939E5431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48880-6E4A-7B41-9012-EEDF48986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19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FE820A-96DE-5B48-84F6-38D0C5C43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760BE-365A-0045-8B28-D45891079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3BA20-5BCF-2F4B-836A-5F5B25E96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D0EAE-9C31-1346-92C9-DC99B6EA9FA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CF5B7-5A0C-8040-940A-A7C12F8DF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779F2-CE3D-674A-A470-3562ED2362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71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2B182D-23D1-AA4B-A68B-DFE61C3BB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78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E4590D-5523-4140-834D-6EF8B32697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667"/>
          <a:stretch/>
        </p:blipFill>
        <p:spPr>
          <a:xfrm>
            <a:off x="0" y="4572000"/>
            <a:ext cx="12192000" cy="2286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287024" y="4745504"/>
            <a:ext cx="116179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aseline="30000" dirty="0">
                <a:solidFill>
                  <a:schemeClr val="bg1"/>
                </a:solidFill>
                <a:latin typeface="CMG Sans Medium" pitchFamily="2" charset="77"/>
              </a:rPr>
              <a:t>8 </a:t>
            </a:r>
            <a:r>
              <a:rPr lang="en-GB" sz="2200" dirty="0">
                <a:solidFill>
                  <a:schemeClr val="bg1"/>
                </a:solidFill>
                <a:latin typeface="CMG Sans Medium" pitchFamily="2" charset="77"/>
              </a:rPr>
              <a:t>he (Jesus) humbled himself by becoming obedient to the point of death, even death on a cross. </a:t>
            </a:r>
            <a:r>
              <a:rPr lang="en-GB" sz="2200" baseline="30000" dirty="0">
                <a:solidFill>
                  <a:schemeClr val="bg1"/>
                </a:solidFill>
                <a:latin typeface="CMG Sans Medium" pitchFamily="2" charset="77"/>
              </a:rPr>
              <a:t>9 </a:t>
            </a:r>
            <a:r>
              <a:rPr lang="en-GB" sz="2200" dirty="0">
                <a:solidFill>
                  <a:schemeClr val="bg1"/>
                </a:solidFill>
                <a:latin typeface="CMG Sans Medium" pitchFamily="2" charset="77"/>
              </a:rPr>
              <a:t>Therefore God has highly exalted him and bestowed on him the name that is above every name, </a:t>
            </a:r>
            <a:r>
              <a:rPr lang="en-GB" sz="2200" baseline="30000" dirty="0">
                <a:solidFill>
                  <a:schemeClr val="bg1"/>
                </a:solidFill>
                <a:latin typeface="CMG Sans Medium" pitchFamily="2" charset="77"/>
              </a:rPr>
              <a:t>10 </a:t>
            </a:r>
            <a:r>
              <a:rPr lang="en-GB" sz="2200" dirty="0">
                <a:solidFill>
                  <a:schemeClr val="bg1"/>
                </a:solidFill>
                <a:latin typeface="CMG Sans Medium" pitchFamily="2" charset="77"/>
              </a:rPr>
              <a:t>so that at the name of Jesus </a:t>
            </a:r>
            <a:r>
              <a:rPr lang="en-GB" sz="2200" dirty="0">
                <a:solidFill>
                  <a:srgbClr val="FFFF00"/>
                </a:solidFill>
                <a:latin typeface="CMG Sans Medium" pitchFamily="2" charset="77"/>
              </a:rPr>
              <a:t>every knee should bow</a:t>
            </a:r>
            <a:r>
              <a:rPr lang="en-GB" sz="2200" dirty="0">
                <a:solidFill>
                  <a:schemeClr val="bg1"/>
                </a:solidFill>
                <a:latin typeface="CMG Sans Medium" pitchFamily="2" charset="77"/>
              </a:rPr>
              <a:t>, in heaven and on earth and under the earth, </a:t>
            </a:r>
            <a:r>
              <a:rPr lang="en-GB" sz="2200" baseline="30000" dirty="0">
                <a:solidFill>
                  <a:schemeClr val="bg1"/>
                </a:solidFill>
                <a:latin typeface="CMG Sans Medium" pitchFamily="2" charset="77"/>
              </a:rPr>
              <a:t>11 </a:t>
            </a:r>
            <a:r>
              <a:rPr lang="en-GB" sz="2200" dirty="0">
                <a:solidFill>
                  <a:schemeClr val="bg1"/>
                </a:solidFill>
                <a:latin typeface="CMG Sans Medium" pitchFamily="2" charset="77"/>
              </a:rPr>
              <a:t>and every tongue confess that </a:t>
            </a:r>
            <a:r>
              <a:rPr lang="en-GB" sz="2200" dirty="0">
                <a:solidFill>
                  <a:srgbClr val="FFFF00"/>
                </a:solidFill>
                <a:latin typeface="CMG Sans Medium" pitchFamily="2" charset="77"/>
              </a:rPr>
              <a:t>Jesus Christ is Lord</a:t>
            </a:r>
            <a:r>
              <a:rPr lang="en-GB" sz="2200" dirty="0">
                <a:solidFill>
                  <a:schemeClr val="bg1"/>
                </a:solidFill>
                <a:latin typeface="CMG Sans Medium" pitchFamily="2" charset="77"/>
              </a:rPr>
              <a:t>, to the glory of God the Father. </a:t>
            </a:r>
          </a:p>
          <a:p>
            <a:r>
              <a:rPr lang="en-GB" sz="1600" dirty="0">
                <a:solidFill>
                  <a:schemeClr val="bg1"/>
                </a:solidFill>
                <a:latin typeface="CMG Sans Medium" pitchFamily="2" charset="77"/>
              </a:rPr>
              <a:t>Philippians 2:8-11 ESV</a:t>
            </a:r>
            <a:endParaRPr lang="en-GB" sz="20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43266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E4590D-5523-4140-834D-6EF8B32697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667"/>
          <a:stretch/>
        </p:blipFill>
        <p:spPr>
          <a:xfrm>
            <a:off x="0" y="4572000"/>
            <a:ext cx="12192000" cy="2286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287024" y="4976336"/>
            <a:ext cx="11617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CMG Sans Medium" pitchFamily="2" charset="77"/>
              </a:rPr>
              <a:t> </a:t>
            </a:r>
            <a:r>
              <a:rPr lang="en-GB" sz="2400" baseline="30000" dirty="0">
                <a:solidFill>
                  <a:schemeClr val="bg1"/>
                </a:solidFill>
                <a:latin typeface="CMG Sans Medium" pitchFamily="2" charset="77"/>
              </a:rPr>
              <a:t>8</a:t>
            </a:r>
            <a:r>
              <a:rPr lang="en-GB" sz="2400" dirty="0">
                <a:solidFill>
                  <a:schemeClr val="bg1"/>
                </a:solidFill>
                <a:latin typeface="CMG Sans Medium" pitchFamily="2" charset="77"/>
              </a:rPr>
              <a:t> When Simon Peter realized what had happened, he </a:t>
            </a:r>
            <a:r>
              <a:rPr lang="en-GB" sz="2400" dirty="0">
                <a:solidFill>
                  <a:srgbClr val="FFFF00"/>
                </a:solidFill>
                <a:latin typeface="CMG Sans Medium" pitchFamily="2" charset="77"/>
              </a:rPr>
              <a:t>fell to his knees </a:t>
            </a:r>
            <a:r>
              <a:rPr lang="en-GB" sz="2400" dirty="0">
                <a:solidFill>
                  <a:schemeClr val="bg1"/>
                </a:solidFill>
                <a:latin typeface="CMG Sans Medium" pitchFamily="2" charset="77"/>
              </a:rPr>
              <a:t>before Jesus and said, “Oh, Lord, please leave me—I’m such a sinful man.”  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Luke 5:8 NLT</a:t>
            </a:r>
          </a:p>
        </p:txBody>
      </p:sp>
    </p:spTree>
    <p:extLst>
      <p:ext uri="{BB962C8B-B14F-4D97-AF65-F5344CB8AC3E}">
        <p14:creationId xmlns:p14="http://schemas.microsoft.com/office/powerpoint/2010/main" val="1208048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E4590D-5523-4140-834D-6EF8B32697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667"/>
          <a:stretch/>
        </p:blipFill>
        <p:spPr>
          <a:xfrm>
            <a:off x="0" y="4572000"/>
            <a:ext cx="12192000" cy="2286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287024" y="4760892"/>
            <a:ext cx="1161795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aseline="30000" dirty="0">
                <a:solidFill>
                  <a:schemeClr val="bg1"/>
                </a:solidFill>
                <a:latin typeface="CMG Sans Medium" pitchFamily="2" charset="77"/>
              </a:rPr>
              <a:t>41 </a:t>
            </a:r>
            <a:r>
              <a:rPr lang="en-GB" sz="2000" dirty="0">
                <a:solidFill>
                  <a:schemeClr val="bg1"/>
                </a:solidFill>
                <a:latin typeface="CMG Sans Medium" pitchFamily="2" charset="77"/>
              </a:rPr>
              <a:t>And he withdrew from them about a stone's throw, and </a:t>
            </a:r>
            <a:r>
              <a:rPr lang="en-GB" sz="2000" dirty="0">
                <a:solidFill>
                  <a:srgbClr val="FFFF00"/>
                </a:solidFill>
                <a:latin typeface="CMG Sans Medium" pitchFamily="2" charset="77"/>
              </a:rPr>
              <a:t>knelt down and prayed </a:t>
            </a:r>
            <a:r>
              <a:rPr lang="en-GB" sz="2000" dirty="0">
                <a:solidFill>
                  <a:schemeClr val="bg1"/>
                </a:solidFill>
                <a:latin typeface="CMG Sans Medium" pitchFamily="2" charset="77"/>
              </a:rPr>
              <a:t> </a:t>
            </a:r>
            <a:r>
              <a:rPr lang="en-GB" sz="2000" baseline="30000" dirty="0">
                <a:solidFill>
                  <a:schemeClr val="bg1"/>
                </a:solidFill>
                <a:latin typeface="CMG Sans Medium" pitchFamily="2" charset="77"/>
              </a:rPr>
              <a:t>42 </a:t>
            </a:r>
            <a:r>
              <a:rPr lang="en-GB" sz="2000" dirty="0">
                <a:solidFill>
                  <a:schemeClr val="bg1"/>
                </a:solidFill>
                <a:latin typeface="CMG Sans Medium" pitchFamily="2" charset="77"/>
              </a:rPr>
              <a:t>saying, “Father, if you are willing, remove this cup from me. Nevertheless, </a:t>
            </a:r>
            <a:r>
              <a:rPr lang="en-GB" sz="2000" dirty="0">
                <a:solidFill>
                  <a:srgbClr val="FFFF00"/>
                </a:solidFill>
                <a:latin typeface="CMG Sans Medium" pitchFamily="2" charset="77"/>
              </a:rPr>
              <a:t>not my will, but yours, be done</a:t>
            </a:r>
            <a:r>
              <a:rPr lang="en-GB" sz="2000" dirty="0">
                <a:solidFill>
                  <a:schemeClr val="bg1"/>
                </a:solidFill>
                <a:latin typeface="CMG Sans Medium" pitchFamily="2" charset="77"/>
              </a:rPr>
              <a:t>.” </a:t>
            </a:r>
            <a:r>
              <a:rPr lang="en-GB" sz="2000" baseline="30000" dirty="0">
                <a:solidFill>
                  <a:schemeClr val="bg1"/>
                </a:solidFill>
                <a:latin typeface="CMG Sans Medium" pitchFamily="2" charset="77"/>
              </a:rPr>
              <a:t>43 </a:t>
            </a:r>
            <a:r>
              <a:rPr lang="en-GB" sz="2000" dirty="0">
                <a:solidFill>
                  <a:schemeClr val="bg1"/>
                </a:solidFill>
                <a:latin typeface="CMG Sans Medium" pitchFamily="2" charset="77"/>
              </a:rPr>
              <a:t>And there appeared to him an angel from heaven, strengthening him. </a:t>
            </a:r>
            <a:r>
              <a:rPr lang="en-GB" sz="2000" baseline="30000" dirty="0">
                <a:solidFill>
                  <a:schemeClr val="bg1"/>
                </a:solidFill>
                <a:latin typeface="CMG Sans Medium" pitchFamily="2" charset="77"/>
              </a:rPr>
              <a:t>44 </a:t>
            </a:r>
            <a:r>
              <a:rPr lang="en-GB" sz="2000" dirty="0">
                <a:solidFill>
                  <a:schemeClr val="bg1"/>
                </a:solidFill>
                <a:latin typeface="CMG Sans Medium" pitchFamily="2" charset="77"/>
              </a:rPr>
              <a:t>And being in an agony he prayed more earnestly; and his sweat became like great drops of blood falling down to the ground. </a:t>
            </a:r>
            <a:endParaRPr lang="en-US" sz="2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US" sz="1600" dirty="0">
                <a:solidFill>
                  <a:schemeClr val="bg1"/>
                </a:solidFill>
                <a:latin typeface="CMG Sans Medium" pitchFamily="2" charset="77"/>
              </a:rPr>
              <a:t>Luke 22:41-42 ESV</a:t>
            </a:r>
            <a:endParaRPr lang="en-GB" sz="20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7224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83269" y="612845"/>
            <a:ext cx="1122546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aseline="30000" dirty="0">
                <a:solidFill>
                  <a:schemeClr val="bg1"/>
                </a:solidFill>
                <a:latin typeface="CMG Sans Medium" pitchFamily="2" charset="77"/>
              </a:rPr>
              <a:t>1 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Come, let us sing for joy to the Lord; let us shout aloud to the Rock of our salvation. </a:t>
            </a:r>
            <a:r>
              <a:rPr lang="en-GB" sz="3000" baseline="30000" dirty="0">
                <a:solidFill>
                  <a:schemeClr val="bg1"/>
                </a:solidFill>
                <a:latin typeface="CMG Sans Medium" pitchFamily="2" charset="77"/>
              </a:rPr>
              <a:t>2 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Let us come before him with thanksgiving and extol him with music and song. </a:t>
            </a:r>
            <a:r>
              <a:rPr lang="en-GB" sz="3000" baseline="30000" dirty="0">
                <a:solidFill>
                  <a:schemeClr val="bg1"/>
                </a:solidFill>
                <a:latin typeface="CMG Sans Medium" pitchFamily="2" charset="77"/>
              </a:rPr>
              <a:t>3 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For the Lord is the great God, the great King above all gods.</a:t>
            </a:r>
            <a:r>
              <a:rPr lang="en-GB" sz="3000" baseline="30000" dirty="0">
                <a:solidFill>
                  <a:schemeClr val="bg1"/>
                </a:solidFill>
                <a:latin typeface="CMG Sans Medium" pitchFamily="2" charset="77"/>
              </a:rPr>
              <a:t>4 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In his hand are the depths of the earth, and the mountain peaks belong to him. </a:t>
            </a:r>
            <a:r>
              <a:rPr lang="en-GB" sz="3000" baseline="30000" dirty="0">
                <a:solidFill>
                  <a:schemeClr val="bg1"/>
                </a:solidFill>
                <a:latin typeface="CMG Sans Medium" pitchFamily="2" charset="77"/>
              </a:rPr>
              <a:t>5 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The sea is his, for he made it, and his hands formed the dry land. </a:t>
            </a:r>
            <a:r>
              <a:rPr lang="en-GB" sz="3000" baseline="30000" dirty="0">
                <a:solidFill>
                  <a:srgbClr val="FFFF00"/>
                </a:solidFill>
                <a:latin typeface="CMG Sans Medium" pitchFamily="2" charset="77"/>
              </a:rPr>
              <a:t>6 </a:t>
            </a:r>
            <a:r>
              <a:rPr lang="en-GB" sz="3000" dirty="0">
                <a:solidFill>
                  <a:srgbClr val="FFFF00"/>
                </a:solidFill>
                <a:latin typeface="CMG Sans Medium" pitchFamily="2" charset="77"/>
              </a:rPr>
              <a:t>Come, let us </a:t>
            </a:r>
            <a:r>
              <a:rPr lang="en-GB" sz="3000" b="1" u="sng" dirty="0">
                <a:solidFill>
                  <a:srgbClr val="FFFF00"/>
                </a:solidFill>
                <a:latin typeface="CMG Sans Medium" pitchFamily="2" charset="77"/>
              </a:rPr>
              <a:t>bow down</a:t>
            </a:r>
            <a:r>
              <a:rPr lang="en-GB" sz="3000" dirty="0">
                <a:solidFill>
                  <a:srgbClr val="FFFF00"/>
                </a:solidFill>
                <a:latin typeface="CMG Sans Medium" pitchFamily="2" charset="77"/>
              </a:rPr>
              <a:t> in worship, let us </a:t>
            </a:r>
            <a:r>
              <a:rPr lang="en-GB" sz="3000" b="1" u="sng" dirty="0">
                <a:solidFill>
                  <a:srgbClr val="FFFF00"/>
                </a:solidFill>
                <a:latin typeface="CMG Sans Medium" pitchFamily="2" charset="77"/>
              </a:rPr>
              <a:t>kneel </a:t>
            </a:r>
            <a:r>
              <a:rPr lang="en-GB" sz="3000" dirty="0">
                <a:solidFill>
                  <a:srgbClr val="FFFF00"/>
                </a:solidFill>
                <a:latin typeface="CMG Sans Medium" pitchFamily="2" charset="77"/>
              </a:rPr>
              <a:t>before the Lord our Maker;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 </a:t>
            </a:r>
            <a:r>
              <a:rPr lang="en-GB" sz="3000" baseline="30000" dirty="0">
                <a:solidFill>
                  <a:schemeClr val="bg1"/>
                </a:solidFill>
                <a:latin typeface="CMG Sans Medium" pitchFamily="2" charset="77"/>
              </a:rPr>
              <a:t>7 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for he is our God and we are the people of his pasture, the flock under his care.</a:t>
            </a:r>
          </a:p>
          <a:p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Psalm 95:1-7</a:t>
            </a:r>
          </a:p>
        </p:txBody>
      </p:sp>
    </p:spTree>
    <p:extLst>
      <p:ext uri="{BB962C8B-B14F-4D97-AF65-F5344CB8AC3E}">
        <p14:creationId xmlns:p14="http://schemas.microsoft.com/office/powerpoint/2010/main" val="38299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83269" y="612845"/>
            <a:ext cx="1122546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We</a:t>
            </a:r>
            <a:r>
              <a:rPr lang="en-GB" sz="2400" b="1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bow</a:t>
            </a:r>
            <a:r>
              <a:rPr lang="en-GB" sz="2400" b="1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down</a:t>
            </a:r>
            <a:r>
              <a:rPr lang="en-GB" sz="2400" b="1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600" b="1" u="sng" dirty="0">
                <a:solidFill>
                  <a:schemeClr val="bg1"/>
                </a:solidFill>
                <a:latin typeface="CMG Sans SemiBold" pitchFamily="2" charset="77"/>
              </a:rPr>
              <a:t>because</a:t>
            </a:r>
            <a:r>
              <a:rPr lang="en-GB" sz="2400" b="1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HE IS OUR GREAT KING</a:t>
            </a:r>
          </a:p>
          <a:p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000" baseline="30000" dirty="0">
                <a:solidFill>
                  <a:schemeClr val="bg1"/>
                </a:solidFill>
                <a:latin typeface="CMG Sans Medium" pitchFamily="2" charset="77"/>
              </a:rPr>
              <a:t>3 </a:t>
            </a:r>
            <a:r>
              <a:rPr lang="en-GB" sz="3000" b="1" dirty="0">
                <a:solidFill>
                  <a:srgbClr val="FFFF00"/>
                </a:solidFill>
                <a:latin typeface="CMG Sans Medium" pitchFamily="2" charset="77"/>
              </a:rPr>
              <a:t>For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 the Lord is the </a:t>
            </a:r>
            <a:r>
              <a:rPr lang="en-GB" sz="3000" dirty="0">
                <a:solidFill>
                  <a:srgbClr val="FFFF00"/>
                </a:solidFill>
                <a:latin typeface="CMG Sans Medium" pitchFamily="2" charset="77"/>
              </a:rPr>
              <a:t>great God, the great King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 above all gods.</a:t>
            </a:r>
            <a:r>
              <a:rPr lang="en-GB" sz="3000" baseline="30000" dirty="0">
                <a:solidFill>
                  <a:schemeClr val="bg1"/>
                </a:solidFill>
                <a:latin typeface="CMG Sans Medium" pitchFamily="2" charset="77"/>
              </a:rPr>
              <a:t>4 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In his hand are the depths of the earth, and the mountain peaks belong to him. </a:t>
            </a:r>
            <a:r>
              <a:rPr lang="en-GB" sz="3000" baseline="30000" dirty="0">
                <a:solidFill>
                  <a:schemeClr val="bg1"/>
                </a:solidFill>
                <a:latin typeface="CMG Sans Medium" pitchFamily="2" charset="77"/>
              </a:rPr>
              <a:t>5 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The sea is his, for he made it, and his hands formed the dry land.</a:t>
            </a:r>
          </a:p>
          <a:p>
            <a:endParaRPr lang="en-GB" sz="3000" baseline="30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000" baseline="30000" dirty="0">
                <a:solidFill>
                  <a:schemeClr val="bg1"/>
                </a:solidFill>
                <a:latin typeface="CMG Sans Medium" pitchFamily="2" charset="77"/>
              </a:rPr>
              <a:t>7 </a:t>
            </a:r>
            <a:r>
              <a:rPr lang="en-GB" sz="3000" b="1" dirty="0">
                <a:solidFill>
                  <a:srgbClr val="FFFF00"/>
                </a:solidFill>
                <a:latin typeface="CMG Sans Medium" pitchFamily="2" charset="77"/>
              </a:rPr>
              <a:t>for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 he is our God and we are the people of his pasture, the flock under his care.</a:t>
            </a:r>
          </a:p>
          <a:p>
            <a:pPr marL="457200" indent="-457200">
              <a:buFont typeface="Wingdings" pitchFamily="2" charset="2"/>
              <a:buChar char="Ø"/>
            </a:pPr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Psalm 95:1-7</a:t>
            </a:r>
          </a:p>
        </p:txBody>
      </p:sp>
    </p:spTree>
    <p:extLst>
      <p:ext uri="{BB962C8B-B14F-4D97-AF65-F5344CB8AC3E}">
        <p14:creationId xmlns:p14="http://schemas.microsoft.com/office/powerpoint/2010/main" val="3039002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83269" y="612845"/>
            <a:ext cx="1122546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CMG Sans Medium" pitchFamily="2" charset="77"/>
              </a:rPr>
              <a:t> </a:t>
            </a:r>
            <a:r>
              <a:rPr lang="en-GB" sz="3600" baseline="30000" dirty="0">
                <a:solidFill>
                  <a:schemeClr val="bg1"/>
                </a:solidFill>
                <a:latin typeface="CMG Sans Medium" pitchFamily="2" charset="77"/>
              </a:rPr>
              <a:t>8 </a:t>
            </a:r>
            <a:r>
              <a:rPr lang="en-GB" sz="3600" dirty="0">
                <a:solidFill>
                  <a:schemeClr val="bg1"/>
                </a:solidFill>
                <a:latin typeface="CMG Sans Medium" pitchFamily="2" charset="77"/>
              </a:rPr>
              <a:t>he (Jesus) humbled himself by becoming obedient to the point of death, even death on a cross. </a:t>
            </a:r>
            <a:r>
              <a:rPr lang="en-GB" sz="3600" baseline="30000" dirty="0">
                <a:solidFill>
                  <a:schemeClr val="bg1"/>
                </a:solidFill>
                <a:latin typeface="CMG Sans Medium" pitchFamily="2" charset="77"/>
              </a:rPr>
              <a:t>9 </a:t>
            </a:r>
            <a:r>
              <a:rPr lang="en-GB" sz="3600" dirty="0">
                <a:solidFill>
                  <a:schemeClr val="bg1"/>
                </a:solidFill>
                <a:latin typeface="CMG Sans Medium" pitchFamily="2" charset="77"/>
              </a:rPr>
              <a:t>Therefore God has highly exalted him and bestowed on him the name that is above every name, </a:t>
            </a:r>
            <a:r>
              <a:rPr lang="en-GB" sz="3600" baseline="30000" dirty="0">
                <a:solidFill>
                  <a:schemeClr val="bg1"/>
                </a:solidFill>
                <a:latin typeface="CMG Sans Medium" pitchFamily="2" charset="77"/>
              </a:rPr>
              <a:t>10 </a:t>
            </a:r>
            <a:r>
              <a:rPr lang="en-GB" sz="3600" dirty="0">
                <a:solidFill>
                  <a:schemeClr val="bg1"/>
                </a:solidFill>
                <a:latin typeface="CMG Sans Medium" pitchFamily="2" charset="77"/>
              </a:rPr>
              <a:t>so that at the name of Jesus </a:t>
            </a:r>
            <a:r>
              <a:rPr lang="en-GB" sz="3600" dirty="0">
                <a:solidFill>
                  <a:srgbClr val="FFFF00"/>
                </a:solidFill>
                <a:latin typeface="CMG Sans Medium" pitchFamily="2" charset="77"/>
              </a:rPr>
              <a:t>every knee should bow</a:t>
            </a:r>
            <a:r>
              <a:rPr lang="en-GB" sz="3600" dirty="0">
                <a:solidFill>
                  <a:schemeClr val="bg1"/>
                </a:solidFill>
                <a:latin typeface="CMG Sans Medium" pitchFamily="2" charset="77"/>
              </a:rPr>
              <a:t>, in heaven and on earth and under the earth, </a:t>
            </a:r>
            <a:r>
              <a:rPr lang="en-GB" sz="3600" baseline="30000" dirty="0">
                <a:solidFill>
                  <a:schemeClr val="bg1"/>
                </a:solidFill>
                <a:latin typeface="CMG Sans Medium" pitchFamily="2" charset="77"/>
              </a:rPr>
              <a:t>11 </a:t>
            </a:r>
            <a:r>
              <a:rPr lang="en-GB" sz="3600" dirty="0">
                <a:solidFill>
                  <a:schemeClr val="bg1"/>
                </a:solidFill>
                <a:latin typeface="CMG Sans Medium" pitchFamily="2" charset="77"/>
              </a:rPr>
              <a:t>and every tongue confess that </a:t>
            </a:r>
            <a:r>
              <a:rPr lang="en-GB" sz="3600" dirty="0">
                <a:solidFill>
                  <a:srgbClr val="FFFF00"/>
                </a:solidFill>
                <a:latin typeface="CMG Sans Medium" pitchFamily="2" charset="77"/>
              </a:rPr>
              <a:t>Jesus Christ is Lord</a:t>
            </a:r>
            <a:r>
              <a:rPr lang="en-GB" sz="3600" dirty="0">
                <a:solidFill>
                  <a:schemeClr val="bg1"/>
                </a:solidFill>
                <a:latin typeface="CMG Sans Medium" pitchFamily="2" charset="77"/>
              </a:rPr>
              <a:t>, to the glory of God the Father. </a:t>
            </a:r>
          </a:p>
          <a:p>
            <a:r>
              <a:rPr lang="en-GB" sz="2000" dirty="0">
                <a:solidFill>
                  <a:schemeClr val="bg1"/>
                </a:solidFill>
                <a:latin typeface="CMG Sans Medium" pitchFamily="2" charset="77"/>
              </a:rPr>
              <a:t>Philippians 2:8-11 ESV</a:t>
            </a:r>
            <a:endParaRPr lang="en-GB" sz="2800" dirty="0">
              <a:solidFill>
                <a:schemeClr val="bg1"/>
              </a:solidFill>
              <a:latin typeface="CMG Sans Medium" pitchFamily="2" charset="77"/>
            </a:endParaRPr>
          </a:p>
          <a:p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91105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83269" y="612845"/>
            <a:ext cx="112254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 </a:t>
            </a:r>
            <a:r>
              <a:rPr lang="en-GB" sz="3000" baseline="30000" dirty="0">
                <a:solidFill>
                  <a:schemeClr val="bg1"/>
                </a:solidFill>
                <a:latin typeface="CMG Sans Medium" pitchFamily="2" charset="77"/>
              </a:rPr>
              <a:t>8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 When Simon Peter realized what had happened, he </a:t>
            </a:r>
            <a:r>
              <a:rPr lang="en-GB" sz="3000" dirty="0">
                <a:solidFill>
                  <a:srgbClr val="FFFF00"/>
                </a:solidFill>
                <a:latin typeface="CMG Sans Medium" pitchFamily="2" charset="77"/>
              </a:rPr>
              <a:t>fell to his knees 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before Jesus and said, “Oh, Lord, please leave me—I’m such a sinful man.” </a:t>
            </a:r>
          </a:p>
          <a:p>
            <a:r>
              <a:rPr lang="en-GB" sz="2400" dirty="0">
                <a:solidFill>
                  <a:schemeClr val="bg1"/>
                </a:solidFill>
                <a:latin typeface="CMG Sans Medium" pitchFamily="2" charset="77"/>
              </a:rPr>
              <a:t>Luke 5:8 NLT</a:t>
            </a:r>
          </a:p>
          <a:p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82547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83269" y="612845"/>
            <a:ext cx="1122546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aseline="30000" dirty="0">
                <a:solidFill>
                  <a:schemeClr val="bg1"/>
                </a:solidFill>
                <a:latin typeface="CMG Sans Medium" pitchFamily="2" charset="77"/>
              </a:rPr>
              <a:t>41 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And he withdrew from them about a stone's throw, and </a:t>
            </a:r>
            <a:r>
              <a:rPr lang="en-GB" sz="3000" dirty="0">
                <a:solidFill>
                  <a:srgbClr val="FFFF00"/>
                </a:solidFill>
                <a:latin typeface="CMG Sans Medium" pitchFamily="2" charset="77"/>
              </a:rPr>
              <a:t>knelt down and prayed 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 </a:t>
            </a:r>
            <a:r>
              <a:rPr lang="en-GB" sz="3000" baseline="30000" dirty="0">
                <a:solidFill>
                  <a:schemeClr val="bg1"/>
                </a:solidFill>
                <a:latin typeface="CMG Sans Medium" pitchFamily="2" charset="77"/>
              </a:rPr>
              <a:t>42 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saying, “Father, if you are willing, remove this cup from me. Nevertheless, </a:t>
            </a:r>
            <a:r>
              <a:rPr lang="en-GB" sz="3000" dirty="0">
                <a:solidFill>
                  <a:srgbClr val="FFFF00"/>
                </a:solidFill>
                <a:latin typeface="CMG Sans Medium" pitchFamily="2" charset="77"/>
              </a:rPr>
              <a:t>not my will, but yours, be done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.” </a:t>
            </a:r>
            <a:r>
              <a:rPr lang="en-GB" sz="3000" baseline="30000" dirty="0">
                <a:solidFill>
                  <a:schemeClr val="bg1"/>
                </a:solidFill>
                <a:latin typeface="CMG Sans Medium" pitchFamily="2" charset="77"/>
              </a:rPr>
              <a:t>43 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And there appeared to him an angel from heaven, strengthening him. </a:t>
            </a:r>
            <a:r>
              <a:rPr lang="en-GB" sz="3000" baseline="30000" dirty="0">
                <a:solidFill>
                  <a:schemeClr val="bg1"/>
                </a:solidFill>
                <a:latin typeface="CMG Sans Medium" pitchFamily="2" charset="77"/>
              </a:rPr>
              <a:t>44 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And being in an agony he prayed more earnestly; and his sweat became like great drops of blood falling down to the ground. </a:t>
            </a:r>
            <a:endParaRPr lang="en-US" sz="3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US" sz="2400" dirty="0">
                <a:solidFill>
                  <a:schemeClr val="bg1"/>
                </a:solidFill>
                <a:latin typeface="CMG Sans Medium" pitchFamily="2" charset="77"/>
              </a:rPr>
              <a:t>Luke 22:41-42 ESV</a:t>
            </a:r>
            <a:endParaRPr lang="en-GB" sz="32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90436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E4590D-5523-4140-834D-6EF8B32697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667"/>
          <a:stretch/>
        </p:blipFill>
        <p:spPr>
          <a:xfrm>
            <a:off x="0" y="4572000"/>
            <a:ext cx="12192000" cy="2286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287024" y="4868614"/>
            <a:ext cx="11617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aseline="30000" dirty="0">
                <a:solidFill>
                  <a:srgbClr val="FFFF00"/>
                </a:solidFill>
                <a:latin typeface="CMG Sans Medium" pitchFamily="2" charset="77"/>
              </a:rPr>
              <a:t>6 </a:t>
            </a:r>
            <a:r>
              <a:rPr lang="en-GB" sz="2800" dirty="0">
                <a:solidFill>
                  <a:srgbClr val="FFFF00"/>
                </a:solidFill>
                <a:latin typeface="CMG Sans Medium" pitchFamily="2" charset="77"/>
              </a:rPr>
              <a:t>Come, let us </a:t>
            </a:r>
            <a:r>
              <a:rPr lang="en-GB" sz="2800" b="1" u="sng" dirty="0">
                <a:solidFill>
                  <a:srgbClr val="FFFF00"/>
                </a:solidFill>
                <a:latin typeface="CMG Sans Medium" pitchFamily="2" charset="77"/>
              </a:rPr>
              <a:t>bow down</a:t>
            </a:r>
            <a:r>
              <a:rPr lang="en-GB" sz="2800" dirty="0">
                <a:solidFill>
                  <a:srgbClr val="FFFF00"/>
                </a:solidFill>
                <a:latin typeface="CMG Sans Medium" pitchFamily="2" charset="77"/>
              </a:rPr>
              <a:t> in worship, let us </a:t>
            </a:r>
            <a:r>
              <a:rPr lang="en-GB" sz="2800" b="1" u="sng" dirty="0">
                <a:solidFill>
                  <a:srgbClr val="FFFF00"/>
                </a:solidFill>
                <a:latin typeface="CMG Sans Medium" pitchFamily="2" charset="77"/>
              </a:rPr>
              <a:t>kneel </a:t>
            </a:r>
            <a:r>
              <a:rPr lang="en-GB" sz="2800" dirty="0">
                <a:solidFill>
                  <a:srgbClr val="FFFF00"/>
                </a:solidFill>
                <a:latin typeface="CMG Sans Medium" pitchFamily="2" charset="77"/>
              </a:rPr>
              <a:t>before the Lord our Maker;</a:t>
            </a:r>
            <a:r>
              <a:rPr lang="en-GB" sz="2800" dirty="0">
                <a:solidFill>
                  <a:schemeClr val="bg1"/>
                </a:solidFill>
                <a:latin typeface="CMG Sans Medium" pitchFamily="2" charset="77"/>
              </a:rPr>
              <a:t> </a:t>
            </a:r>
            <a:r>
              <a:rPr lang="en-GB" sz="2800" baseline="30000" dirty="0">
                <a:solidFill>
                  <a:schemeClr val="bg1"/>
                </a:solidFill>
                <a:latin typeface="CMG Sans Medium" pitchFamily="2" charset="77"/>
              </a:rPr>
              <a:t>7 </a:t>
            </a:r>
            <a:r>
              <a:rPr lang="en-GB" sz="2800" dirty="0">
                <a:solidFill>
                  <a:schemeClr val="bg1"/>
                </a:solidFill>
                <a:latin typeface="CMG Sans Medium" pitchFamily="2" charset="77"/>
              </a:rPr>
              <a:t>for he is our God and we are the people of his pasture, the flock under his care. 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(Psalm 95:1-7)</a:t>
            </a:r>
            <a:endParaRPr lang="en-GB" sz="2000" b="1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33202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E4590D-5523-4140-834D-6EF8B32697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667"/>
          <a:stretch/>
        </p:blipFill>
        <p:spPr>
          <a:xfrm>
            <a:off x="0" y="4572000"/>
            <a:ext cx="12192000" cy="2286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287024" y="5422612"/>
            <a:ext cx="11617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We</a:t>
            </a:r>
            <a:r>
              <a:rPr lang="en-GB" sz="2000" b="1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bow</a:t>
            </a:r>
            <a:r>
              <a:rPr lang="en-GB" sz="2000" b="1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down</a:t>
            </a:r>
            <a:r>
              <a:rPr lang="en-GB" sz="2000" b="1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200" b="1" u="sng" dirty="0">
                <a:solidFill>
                  <a:schemeClr val="bg1"/>
                </a:solidFill>
                <a:latin typeface="CMG Sans SemiBold" pitchFamily="2" charset="77"/>
              </a:rPr>
              <a:t>because</a:t>
            </a:r>
            <a:r>
              <a:rPr lang="en-GB" sz="2000" b="1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</a:rPr>
              <a:t>HE IS OUR GREAT KING</a:t>
            </a:r>
          </a:p>
        </p:txBody>
      </p:sp>
    </p:spTree>
    <p:extLst>
      <p:ext uri="{BB962C8B-B14F-4D97-AF65-F5344CB8AC3E}">
        <p14:creationId xmlns:p14="http://schemas.microsoft.com/office/powerpoint/2010/main" val="753971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E4590D-5523-4140-834D-6EF8B32697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667"/>
          <a:stretch/>
        </p:blipFill>
        <p:spPr>
          <a:xfrm>
            <a:off x="0" y="4572000"/>
            <a:ext cx="12192000" cy="2286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287024" y="4745504"/>
            <a:ext cx="11617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aseline="30000" dirty="0">
                <a:solidFill>
                  <a:schemeClr val="bg1"/>
                </a:solidFill>
                <a:latin typeface="CMG Sans Medium" pitchFamily="2" charset="77"/>
              </a:rPr>
              <a:t>6 </a:t>
            </a:r>
            <a:r>
              <a:rPr lang="en-GB" sz="2400" dirty="0">
                <a:solidFill>
                  <a:schemeClr val="bg1"/>
                </a:solidFill>
                <a:latin typeface="CMG Sans Medium" pitchFamily="2" charset="77"/>
              </a:rPr>
              <a:t>Come, let us worship/ </a:t>
            </a:r>
            <a:r>
              <a:rPr lang="en-GB" sz="2400" b="1" u="sng" dirty="0">
                <a:solidFill>
                  <a:schemeClr val="bg1"/>
                </a:solidFill>
                <a:latin typeface="CMG Sans Medium" pitchFamily="2" charset="77"/>
              </a:rPr>
              <a:t>bow down</a:t>
            </a:r>
            <a:r>
              <a:rPr lang="en-GB" sz="2400" dirty="0">
                <a:solidFill>
                  <a:schemeClr val="bg1"/>
                </a:solidFill>
                <a:latin typeface="CMG Sans Medium" pitchFamily="2" charset="77"/>
              </a:rPr>
              <a:t> .. </a:t>
            </a:r>
            <a:r>
              <a:rPr lang="en-GB" sz="2400" baseline="30000" dirty="0">
                <a:solidFill>
                  <a:schemeClr val="bg1"/>
                </a:solidFill>
                <a:latin typeface="CMG Sans Medium" pitchFamily="2" charset="77"/>
              </a:rPr>
              <a:t>3 </a:t>
            </a:r>
            <a:r>
              <a:rPr lang="en-GB" sz="2400" b="1" dirty="0">
                <a:solidFill>
                  <a:srgbClr val="FFFF00"/>
                </a:solidFill>
                <a:latin typeface="CMG Sans Medium" pitchFamily="2" charset="77"/>
              </a:rPr>
              <a:t>For</a:t>
            </a:r>
            <a:r>
              <a:rPr lang="en-GB" sz="2400" dirty="0">
                <a:solidFill>
                  <a:schemeClr val="bg1"/>
                </a:solidFill>
                <a:latin typeface="CMG Sans Medium" pitchFamily="2" charset="77"/>
              </a:rPr>
              <a:t> the Lord is the great God, the great King above all gods.</a:t>
            </a:r>
            <a:r>
              <a:rPr lang="en-GB" sz="2400" baseline="30000" dirty="0">
                <a:solidFill>
                  <a:schemeClr val="bg1"/>
                </a:solidFill>
                <a:latin typeface="CMG Sans Medium" pitchFamily="2" charset="77"/>
              </a:rPr>
              <a:t>4 </a:t>
            </a:r>
            <a:r>
              <a:rPr lang="en-GB" sz="2400" dirty="0">
                <a:solidFill>
                  <a:schemeClr val="bg1"/>
                </a:solidFill>
                <a:latin typeface="CMG Sans Medium" pitchFamily="2" charset="77"/>
              </a:rPr>
              <a:t>In his hand are the depths of the earth, and the mountain peaks belong to him. </a:t>
            </a:r>
            <a:r>
              <a:rPr lang="en-GB" sz="2400" baseline="30000" dirty="0">
                <a:solidFill>
                  <a:schemeClr val="bg1"/>
                </a:solidFill>
                <a:latin typeface="CMG Sans Medium" pitchFamily="2" charset="77"/>
              </a:rPr>
              <a:t>5 </a:t>
            </a:r>
            <a:r>
              <a:rPr lang="en-GB" sz="2400" dirty="0">
                <a:solidFill>
                  <a:schemeClr val="bg1"/>
                </a:solidFill>
                <a:latin typeface="CMG Sans Medium" pitchFamily="2" charset="77"/>
              </a:rPr>
              <a:t>The sea is his, for he made it, and his hands formed the dry land. </a:t>
            </a:r>
            <a:r>
              <a:rPr lang="en-GB" sz="2400" baseline="30000" dirty="0">
                <a:solidFill>
                  <a:schemeClr val="bg1"/>
                </a:solidFill>
                <a:latin typeface="CMG Sans Medium" pitchFamily="2" charset="77"/>
              </a:rPr>
              <a:t>7 </a:t>
            </a:r>
            <a:r>
              <a:rPr lang="en-GB" sz="2400" b="1" dirty="0">
                <a:solidFill>
                  <a:srgbClr val="FFFF00"/>
                </a:solidFill>
                <a:latin typeface="CMG Sans Medium" pitchFamily="2" charset="77"/>
              </a:rPr>
              <a:t>for</a:t>
            </a:r>
            <a:r>
              <a:rPr lang="en-GB" sz="2400" dirty="0">
                <a:solidFill>
                  <a:schemeClr val="bg1"/>
                </a:solidFill>
                <a:latin typeface="CMG Sans Medium" pitchFamily="2" charset="77"/>
              </a:rPr>
              <a:t> he is our God and we are the people of his pasture, the flock under his care. </a:t>
            </a:r>
            <a:r>
              <a:rPr lang="en-GB" sz="1600" dirty="0">
                <a:solidFill>
                  <a:schemeClr val="bg1"/>
                </a:solidFill>
                <a:latin typeface="CMG Sans Medium" pitchFamily="2" charset="77"/>
              </a:rPr>
              <a:t>(Psalm 95:1-7)</a:t>
            </a:r>
            <a:endParaRPr lang="en-GB" b="1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66990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859</Words>
  <Application>Microsoft Macintosh PowerPoint</Application>
  <PresentationFormat>Widescreen</PresentationFormat>
  <Paragraphs>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CMG Sans Medium</vt:lpstr>
      <vt:lpstr>CMG Sans SemiBold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2020-09-17T11:40:48Z</dcterms:created>
  <dcterms:modified xsi:type="dcterms:W3CDTF">2020-10-15T16:08:08Z</dcterms:modified>
</cp:coreProperties>
</file>