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1" r:id="rId2"/>
    <p:sldId id="256" r:id="rId3"/>
    <p:sldId id="296" r:id="rId4"/>
    <p:sldId id="297" r:id="rId5"/>
    <p:sldId id="298" r:id="rId6"/>
    <p:sldId id="299" r:id="rId7"/>
    <p:sldId id="300" r:id="rId8"/>
    <p:sldId id="302" r:id="rId9"/>
    <p:sldId id="303" r:id="rId10"/>
    <p:sldId id="305" r:id="rId11"/>
    <p:sldId id="304" r:id="rId12"/>
    <p:sldId id="306" r:id="rId13"/>
    <p:sldId id="307" r:id="rId14"/>
    <p:sldId id="308" r:id="rId15"/>
    <p:sldId id="31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4B2B"/>
    <a:srgbClr val="473123"/>
    <a:srgbClr val="4472C4"/>
    <a:srgbClr val="FBEFDA"/>
    <a:srgbClr val="C4BBB0"/>
    <a:srgbClr val="E9E2DC"/>
    <a:srgbClr val="0B1A2A"/>
    <a:srgbClr val="2D3F57"/>
    <a:srgbClr val="0C4BBB"/>
    <a:srgbClr val="CD2A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6"/>
    <p:restoredTop sz="95807"/>
  </p:normalViewPr>
  <p:slideViewPr>
    <p:cSldViewPr snapToGrid="0" snapToObjects="1">
      <p:cViewPr varScale="1">
        <p:scale>
          <a:sx n="72" d="100"/>
          <a:sy n="72" d="100"/>
        </p:scale>
        <p:origin x="4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14/07/2022</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7312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14/07/2022</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0B85E99-A9F0-0346-A6EE-C42F417A829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7085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nSpc>
                <a:spcPct val="100000"/>
              </a:lnSpc>
              <a:buNone/>
            </a:pPr>
            <a:endPar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Finally, brothers and sisters, whatever is true, whatever is noble, whatever is right, whatever is pure, whatever is lovely, whatever is admirable—if anything is excellent or praiseworthy—think about such things. </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8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8245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gn="ctr">
              <a:lnSpc>
                <a:spcPct val="100000"/>
              </a:lnSpc>
              <a:buNone/>
            </a:pPr>
            <a:r>
              <a:rPr lang="en-GB" sz="3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Pursue the Right Things</a:t>
            </a:r>
          </a:p>
          <a:p>
            <a:pPr marL="0" indent="0">
              <a:lnSpc>
                <a:spcPct val="100000"/>
              </a:lnSpc>
              <a:buNone/>
            </a:pPr>
            <a:endPar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Finally, brothers and sisters, whatever is true, whatever is noble, whatever is right, whatever is pure, whatever is lovely, whatever is admirable—if anything is excellent or praiseworthy—think about such things. </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8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4882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nSpc>
                <a:spcPct val="100000"/>
              </a:lnSpc>
              <a:buNone/>
            </a:pPr>
            <a:endPar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 can do </a:t>
            </a:r>
            <a:r>
              <a:rPr lang="en-GB" sz="3200" dirty="0">
                <a:solidFill>
                  <a:srgbClr val="FFFF00"/>
                </a:solidFill>
                <a:latin typeface="Open Sans" panose="020B0606030504020204" pitchFamily="34" charset="0"/>
                <a:ea typeface="Open Sans" panose="020B0606030504020204" pitchFamily="34" charset="0"/>
                <a:cs typeface="Open Sans" panose="020B0606030504020204" pitchFamily="34" charset="0"/>
              </a:rPr>
              <a:t>all this through him </a:t>
            </a: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who gives me strength.</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13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And my God will meet all your needs according to the riches of his glory in Christ Jesus.</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19 (NIV)</a:t>
            </a: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62265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lvl="0" indent="0" algn="ctr">
              <a:lnSpc>
                <a:spcPct val="100000"/>
              </a:lnSpc>
              <a:buNone/>
            </a:pPr>
            <a:r>
              <a:rPr lang="en-GB" sz="4000" b="1" dirty="0">
                <a:solidFill>
                  <a:srgbClr val="FBEFDA"/>
                </a:solidFill>
                <a:latin typeface="Open Sans" panose="020B0606030504020204" pitchFamily="34" charset="0"/>
                <a:ea typeface="Open Sans" panose="020B0606030504020204" pitchFamily="34" charset="0"/>
                <a:cs typeface="Open Sans" panose="020B0606030504020204" pitchFamily="34" charset="0"/>
              </a:rPr>
              <a:t>Joys for Life</a:t>
            </a:r>
          </a:p>
          <a:p>
            <a:pPr marL="0" indent="0">
              <a:lnSpc>
                <a:spcPct val="100000"/>
              </a:lnSpc>
              <a:buNone/>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 </a:t>
            </a: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Pray</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Pursue the right things</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Jesus</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1296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lvl="0" indent="0" algn="ctr">
              <a:lnSpc>
                <a:spcPct val="100000"/>
              </a:lnSpc>
              <a:buNone/>
            </a:pPr>
            <a:r>
              <a:rPr lang="en-GB" sz="4000" b="1" dirty="0">
                <a:solidFill>
                  <a:srgbClr val="FBEFDA"/>
                </a:solidFill>
                <a:latin typeface="Open Sans" panose="020B0606030504020204" pitchFamily="34" charset="0"/>
                <a:ea typeface="Open Sans" panose="020B0606030504020204" pitchFamily="34" charset="0"/>
                <a:cs typeface="Open Sans" panose="020B0606030504020204" pitchFamily="34" charset="0"/>
              </a:rPr>
              <a:t>Joys for Life</a:t>
            </a:r>
          </a:p>
          <a:p>
            <a:pPr marL="0" indent="0">
              <a:lnSpc>
                <a:spcPct val="100000"/>
              </a:lnSpc>
              <a:buNone/>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 </a:t>
            </a: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“True contentment is a deep-seated sense of accepting who and where you are at any given moment.”</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“Contentment is a feeling or state of mind that comes with being satisfied with what we have and who we become in life”</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94808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0B85E99-A9F0-0346-A6EE-C42F417A829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4337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0B85E99-A9F0-0346-A6EE-C42F417A829A}"/>
              </a:ext>
            </a:extLst>
          </p:cNvPr>
          <p:cNvPicPr>
            <a:picLocks noChangeAspect="1"/>
          </p:cNvPicPr>
          <p:nvPr/>
        </p:nvPicPr>
        <p:blipFill>
          <a:blip r:embed="rId2"/>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02F8A567-5D9C-506E-BB49-72A9F6096EB1}"/>
              </a:ext>
            </a:extLst>
          </p:cNvPr>
          <p:cNvSpPr txBox="1"/>
          <p:nvPr/>
        </p:nvSpPr>
        <p:spPr>
          <a:xfrm>
            <a:off x="2430684" y="3869095"/>
            <a:ext cx="7083706" cy="492443"/>
          </a:xfrm>
          <a:prstGeom prst="rect">
            <a:avLst/>
          </a:prstGeom>
          <a:noFill/>
        </p:spPr>
        <p:txBody>
          <a:bodyPr wrap="square" rtlCol="0">
            <a:spAutoFit/>
          </a:bodyPr>
          <a:lstStyle/>
          <a:p>
            <a:pPr algn="ctr"/>
            <a:r>
              <a:rPr lang="en-GB" sz="2600" b="1" dirty="0">
                <a:solidFill>
                  <a:srgbClr val="744B2B"/>
                </a:solidFill>
                <a:latin typeface="Open Sans" panose="020B0606030504020204" pitchFamily="34" charset="0"/>
                <a:ea typeface="Open Sans" panose="020B0606030504020204" pitchFamily="34" charset="0"/>
                <a:cs typeface="Open Sans" panose="020B0606030504020204" pitchFamily="34" charset="0"/>
                <a:sym typeface="Wingdings" pitchFamily="2" charset="2"/>
              </a:rPr>
              <a:t>Part 4: Joys for Life</a:t>
            </a:r>
            <a:endParaRPr lang="en-GB" sz="2600" b="1" dirty="0">
              <a:solidFill>
                <a:srgbClr val="744B2B"/>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8292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nSpc>
                <a:spcPct val="100000"/>
              </a:lnSpc>
              <a:buNone/>
            </a:pPr>
            <a:endParaRPr lang="en-GB" sz="3200" b="1" baseline="30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Rejoice in the Lord always. I will say it again: Rejoice! Let your gentleness be evident to all. The Lord is near. Do not be anxious about anything, but in every situation, by prayer and petition, with thanksgiving, present your requests to God. And the peace of God, which transcends all understanding, will guard your hearts and your minds in Christ Jesus.</a:t>
            </a:r>
          </a:p>
          <a:p>
            <a:pPr marL="0" indent="0">
              <a:lnSpc>
                <a:spcPct val="100000"/>
              </a:lnSpc>
              <a:buNone/>
            </a:pPr>
            <a:endPar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4-7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1968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nSpc>
                <a:spcPct val="100000"/>
              </a:lnSpc>
              <a:buNone/>
            </a:pPr>
            <a:endParaRPr lang="en-GB" sz="3200" baseline="30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Finally, brothers and sisters, whatever is true, whatever is noble, whatever is right, whatever is pure, whatever is lovely, whatever is admirable—if anything is excellent or praiseworthy—think about such things. Whatever you have learned or received or heard from me, or seen in me—put it into practice. And the God of peace will be with you.</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8-9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8443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 rejoiced greatly in the Lord that at last you renewed your concern for me. Indeed, you were concerned, but you had no opportunity to show it. I am not saying this because I am in need, for I have learned to be content whatever the circumstances. I know what it is to be in need, and I know what it is to have plenty. I have learned the secret of being content in any and every situation, whether well fed or hungry, whether living in plenty or in want. I can do all this through him who gives me strength.</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10-13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7409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nSpc>
                <a:spcPct val="100000"/>
              </a:lnSpc>
              <a:buNone/>
            </a:pP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 rejoiced greatly in the Lord that at last you renewed your concern for me. Indeed, you were concerned, but you had no opportunity to show it. I am not saying this because I am in need, for I have </a:t>
            </a:r>
            <a:r>
              <a:rPr lang="en-GB" sz="3200" dirty="0">
                <a:solidFill>
                  <a:srgbClr val="FFFF00"/>
                </a:solidFill>
                <a:latin typeface="Open Sans" panose="020B0606030504020204" pitchFamily="34" charset="0"/>
                <a:ea typeface="Open Sans" panose="020B0606030504020204" pitchFamily="34" charset="0"/>
                <a:cs typeface="Open Sans" panose="020B0606030504020204" pitchFamily="34" charset="0"/>
              </a:rPr>
              <a:t>learned to be content </a:t>
            </a: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whatever the circumstances. I know what it is to be in need, and I know what it is to have plenty. I have </a:t>
            </a:r>
            <a:r>
              <a:rPr lang="en-GB" sz="3200" dirty="0">
                <a:solidFill>
                  <a:srgbClr val="FFFF00"/>
                </a:solidFill>
                <a:latin typeface="Open Sans" panose="020B0606030504020204" pitchFamily="34" charset="0"/>
                <a:ea typeface="Open Sans" panose="020B0606030504020204" pitchFamily="34" charset="0"/>
                <a:cs typeface="Open Sans" panose="020B0606030504020204" pitchFamily="34" charset="0"/>
              </a:rPr>
              <a:t>learned the secret of being content </a:t>
            </a: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in any and every situation, whether well fed or hungry, whether living in plenty or in want. I can do all this through him who gives me strength.</a:t>
            </a: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10-13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42680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lvl="0" indent="0" algn="ctr">
              <a:lnSpc>
                <a:spcPct val="100000"/>
              </a:lnSpc>
              <a:buNone/>
            </a:pPr>
            <a:r>
              <a:rPr lang="en-GB" sz="4000" b="1" dirty="0">
                <a:solidFill>
                  <a:srgbClr val="FBEFDA"/>
                </a:solidFill>
                <a:latin typeface="Open Sans" panose="020B0606030504020204" pitchFamily="34" charset="0"/>
                <a:ea typeface="Open Sans" panose="020B0606030504020204" pitchFamily="34" charset="0"/>
                <a:cs typeface="Open Sans" panose="020B0606030504020204" pitchFamily="34" charset="0"/>
              </a:rPr>
              <a:t>Joys for Life</a:t>
            </a:r>
          </a:p>
          <a:p>
            <a:pPr marL="0" indent="0">
              <a:lnSpc>
                <a:spcPct val="100000"/>
              </a:lnSpc>
              <a:buNone/>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 </a:t>
            </a: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“True contentment is a deep-seated sense of accepting who and where you are at any given moment.”</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“Contentment is a feeling or state of mind that comes with being satisfied with what we have and who we become in life”</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69972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lvl="0" indent="0" algn="ctr">
              <a:lnSpc>
                <a:spcPct val="100000"/>
              </a:lnSpc>
              <a:buNone/>
            </a:pPr>
            <a:r>
              <a:rPr lang="en-GB" sz="4000" b="1" dirty="0">
                <a:solidFill>
                  <a:srgbClr val="FBEFDA"/>
                </a:solidFill>
                <a:latin typeface="Open Sans" panose="020B0606030504020204" pitchFamily="34" charset="0"/>
                <a:ea typeface="Open Sans" panose="020B0606030504020204" pitchFamily="34" charset="0"/>
                <a:cs typeface="Open Sans" panose="020B0606030504020204" pitchFamily="34" charset="0"/>
              </a:rPr>
              <a:t>Joys for Life</a:t>
            </a:r>
          </a:p>
          <a:p>
            <a:pPr marL="0" indent="0">
              <a:lnSpc>
                <a:spcPct val="100000"/>
              </a:lnSpc>
              <a:buNone/>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 </a:t>
            </a: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Pray</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Pursue the right things</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buFont typeface="Wingdings" pitchFamily="2" charset="2"/>
              <a:buChar char="Ø"/>
            </a:pPr>
            <a:r>
              <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rPr>
              <a:t>Jesus</a:t>
            </a:r>
          </a:p>
          <a:p>
            <a:pPr>
              <a:lnSpc>
                <a:spcPct val="100000"/>
              </a:lnSpc>
              <a:buFont typeface="Wingdings" pitchFamily="2" charset="2"/>
              <a:buChar char="Ø"/>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8910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gn="ctr">
              <a:lnSpc>
                <a:spcPct val="100000"/>
              </a:lnSpc>
              <a:buNone/>
            </a:pPr>
            <a:r>
              <a:rPr lang="en-GB" sz="3200" b="1" dirty="0">
                <a:solidFill>
                  <a:srgbClr val="FBEFDA"/>
                </a:solidFill>
                <a:latin typeface="Open Sans" panose="020B0606030504020204" pitchFamily="34" charset="0"/>
                <a:ea typeface="Open Sans" panose="020B0606030504020204" pitchFamily="34" charset="0"/>
                <a:cs typeface="Open Sans" panose="020B0606030504020204" pitchFamily="34" charset="0"/>
              </a:rPr>
              <a:t>Pray</a:t>
            </a:r>
          </a:p>
          <a:p>
            <a:pPr marL="0" indent="0">
              <a:lnSpc>
                <a:spcPct val="100000"/>
              </a:lnSpc>
              <a:buNone/>
            </a:pPr>
            <a:endParaRPr lang="en-GB" sz="3200" b="1" baseline="30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32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Do not be anxious about anything, but </a:t>
            </a:r>
            <a:r>
              <a:rPr lang="en-GB" sz="3200" dirty="0">
                <a:solidFill>
                  <a:srgbClr val="FFFF00"/>
                </a:solidFill>
                <a:latin typeface="Open Sans" panose="020B0606030504020204" pitchFamily="34" charset="0"/>
                <a:ea typeface="Open Sans" panose="020B0606030504020204" pitchFamily="34" charset="0"/>
                <a:cs typeface="Open Sans" panose="020B0606030504020204" pitchFamily="34" charset="0"/>
              </a:rPr>
              <a:t>in every situation</a:t>
            </a:r>
            <a:r>
              <a:rPr lang="en-GB" sz="32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 by prayer and petition, with thanksgiving, present your requests to God. And the </a:t>
            </a:r>
            <a:r>
              <a:rPr lang="en-GB" sz="3200" dirty="0">
                <a:solidFill>
                  <a:srgbClr val="FFFF00"/>
                </a:solidFill>
                <a:latin typeface="Open Sans" panose="020B0606030504020204" pitchFamily="34" charset="0"/>
                <a:ea typeface="Open Sans" panose="020B0606030504020204" pitchFamily="34" charset="0"/>
                <a:cs typeface="Open Sans" panose="020B0606030504020204" pitchFamily="34" charset="0"/>
              </a:rPr>
              <a:t>peace of God</a:t>
            </a:r>
            <a:r>
              <a:rPr lang="en-GB" sz="32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 which transcends all understanding, will guard your hearts and your minds in Christ Jesus.</a:t>
            </a:r>
          </a:p>
          <a:p>
            <a:pPr marL="0" indent="0">
              <a:lnSpc>
                <a:spcPct val="100000"/>
              </a:lnSpc>
              <a:buNone/>
            </a:pPr>
            <a:endPar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Philippians 4 v 6-7 (NIV)</a:t>
            </a:r>
            <a:endParaRPr lang="en-GB"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endParaRPr lang="en-GB" sz="3200" dirty="0">
              <a:solidFill>
                <a:srgbClr val="FBEFDA"/>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54739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1792</TotalTime>
  <Words>727</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Lisa Barker</cp:lastModifiedBy>
  <cp:revision>32</cp:revision>
  <dcterms:created xsi:type="dcterms:W3CDTF">2021-12-01T10:06:37Z</dcterms:created>
  <dcterms:modified xsi:type="dcterms:W3CDTF">2022-07-14T11:04:13Z</dcterms:modified>
</cp:coreProperties>
</file>