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0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15" r:id="rId12"/>
    <p:sldId id="326" r:id="rId13"/>
    <p:sldId id="325" r:id="rId14"/>
    <p:sldId id="328" r:id="rId15"/>
    <p:sldId id="327" r:id="rId16"/>
    <p:sldId id="329" r:id="rId17"/>
    <p:sldId id="330" r:id="rId18"/>
    <p:sldId id="331" r:id="rId19"/>
    <p:sldId id="332" r:id="rId20"/>
    <p:sldId id="334" r:id="rId21"/>
    <p:sldId id="296" r:id="rId22"/>
    <p:sldId id="335" r:id="rId23"/>
    <p:sldId id="304" r:id="rId24"/>
    <p:sldId id="336" r:id="rId25"/>
    <p:sldId id="337" r:id="rId26"/>
    <p:sldId id="338" r:id="rId27"/>
    <p:sldId id="295" r:id="rId28"/>
    <p:sldId id="291" r:id="rId29"/>
    <p:sldId id="31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2DC"/>
    <a:srgbClr val="FBEFDA"/>
    <a:srgbClr val="C4BBB0"/>
    <a:srgbClr val="744B2B"/>
    <a:srgbClr val="473123"/>
    <a:srgbClr val="4472C4"/>
    <a:srgbClr val="0B1A2A"/>
    <a:srgbClr val="2D3F57"/>
    <a:srgbClr val="0C4BBB"/>
    <a:srgbClr val="CD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45"/>
    <p:restoredTop sz="95807"/>
  </p:normalViewPr>
  <p:slideViewPr>
    <p:cSldViewPr snapToGrid="0" snapToObjects="1">
      <p:cViewPr varScale="1">
        <p:scale>
          <a:sx n="111" d="100"/>
          <a:sy n="111" d="100"/>
        </p:scale>
        <p:origin x="32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35E87-D331-974F-BA7E-4A1091B61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78E510-62A7-6D44-9B3E-83688049A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30AC3-4657-7944-815D-8B8D19EA8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42B43-B768-6D45-A0DE-8D2FA9FB5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ADBD6-1898-A145-A2C1-28C51ECFF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82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2F35-2FA5-7048-AEDC-0B5A5C37D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759669-579D-2C42-90B9-6876DA123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E597A-D3E3-414B-B3F5-2DE4F5F49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0D693-03E6-4946-A7F1-6B85467A2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EDF2B-D76A-F84B-A017-B161C3E3B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109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8BD73F-7847-074C-B66B-923AABA221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67CB6D-6D8F-1B4C-B856-174FA699B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F2603-4168-B143-8F5E-7DE9FC69B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D08C4-6FDD-634F-99FE-D24BC5613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A3D85-CA64-EA40-AB94-00789FD3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66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883D6-9531-434E-A909-5080BF71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24A6F-FD86-7B4F-8137-4ECBD2CEB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552B7-3425-794E-A147-43605E493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CDC1D-70FB-8E4A-989C-49E57B50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E1360-1876-7F42-8CFB-CA39D634D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90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1B4A-7465-344C-9912-C1339DC4C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9C634-FD58-854A-92AC-9037749AA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75499-0F0E-A843-A049-00030FF4A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E5C9D-761E-F943-AB74-C62EDC34C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3E752-DC10-DD4D-951D-C0060AA7E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52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58C3-3034-C345-868C-86E87516F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56DC-FE05-A248-8F95-FFE09C3F53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A8C27-2525-AA4A-B670-A0205F139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0F9B8-8852-4440-A9D9-73D937ADC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50556-DE4F-4344-B44D-59AAA8876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38BC3-E9EA-914F-AF17-12F27AE25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028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5F69C-F58D-3A4B-BB5D-5F92BACAF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5ED8C-726A-A347-8197-C8DC0223D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3D8CE-5C13-A040-8703-0E25FC0D0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CD611-8F74-0647-982E-27D892EDFF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3AF4CC-20CA-414F-951D-251B04D52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2F6A21-4BEE-B945-A61F-D8E37D157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020A71-8D37-D141-B34B-BAD96BC0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4C810C-E790-544E-8E21-4A9AF3786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1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3B7B1-EC34-AE44-9D0B-67490A37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46DC5E-BEED-EA44-86E1-B979AEFDE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D6F273-35B5-724F-A30C-BE68643C4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19C0B-94AD-A648-91D2-129C03BC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89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087C10-A6CB-AE4F-85B3-DC282B123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97F97A-2795-534A-9EA2-0DF4A0D6A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8C41E-EA37-384C-8792-80156C4DF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01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14516-5638-FB4A-8765-520352B08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9713C-DB42-9744-A61A-686B6CC41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BC994-2714-1545-8B5E-C3E8DB08A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05626-6B0E-4B40-BC9E-43EA9B5FE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EA156-031D-E340-A692-F0AF9D3CF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EC1F0-D16F-A449-88D2-C867B9B1E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79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D3D97-81F2-8248-966E-6C47B7631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C0716-5CE1-8A47-9D37-328FA9132A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47E57-971B-DB44-B1DC-5BAD80D87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7371A0-2460-734B-B19B-8AF2D3F48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9A0E2-2041-2F4B-BA28-A6F3F57C7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2B299-9A2A-624B-B4C7-3AB71D5FC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39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31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84049-2DE5-5248-8A0C-E2EFD8593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FBB36-853E-964B-B207-C38316CC8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BF3B7-7218-2445-A3AA-90060BB521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7DB69-935C-ED48-8F76-23F09DAC02F8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8B17C-4E5A-F445-A40F-7EAA30863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9293A-68D3-4D4E-9CAE-2837A172C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B85E99-A9F0-0346-A6EE-C42F417A8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25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B85E99-A9F0-0346-A6EE-C42F417A8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26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601883"/>
            <a:ext cx="11231880" cy="5575079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I give </a:t>
            </a:r>
            <a:r>
              <a:rPr lang="en-GB" sz="32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thanks to my God </a:t>
            </a: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every remembrance of you, </a:t>
            </a:r>
            <a:r>
              <a:rPr lang="en-GB" sz="32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always praying with</a:t>
            </a:r>
            <a:r>
              <a:rPr lang="en-GB" sz="32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joy</a:t>
            </a: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all of you in my every prayer, </a:t>
            </a:r>
            <a:r>
              <a:rPr lang="en-GB" sz="32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because of your partnership in the gospel from the first day until now. </a:t>
            </a:r>
            <a:r>
              <a:rPr lang="en-GB" sz="32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I am sure of this, that he who started a good work in you will carry it on to completion until the day of Christ Jesus.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Philippians 1:3-6 CSB</a:t>
            </a:r>
            <a:endParaRPr lang="en-GB" sz="2000" b="1" dirty="0">
              <a:solidFill>
                <a:srgbClr val="E9E2D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050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601883"/>
            <a:ext cx="11231880" cy="557507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44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JOY NO MATTER WHAT</a:t>
            </a:r>
          </a:p>
          <a:p>
            <a:pPr marL="0" indent="0">
              <a:lnSpc>
                <a:spcPct val="100000"/>
              </a:lnSpc>
              <a:buNone/>
            </a:pPr>
            <a:endParaRPr lang="en-GB" sz="4000" b="1" dirty="0">
              <a:solidFill>
                <a:srgbClr val="E9E2D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Paul’s </a:t>
            </a:r>
            <a:r>
              <a:rPr lang="en-GB" sz="36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Priority </a:t>
            </a:r>
            <a:r>
              <a:rPr lang="en-GB" sz="36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his labour: </a:t>
            </a:r>
            <a:r>
              <a:rPr lang="en-GB" sz="36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Gospel Advance</a:t>
            </a:r>
            <a:endParaRPr lang="en-GB" sz="2400" b="1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01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470" y="637032"/>
            <a:ext cx="11529060" cy="558393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3-5</a:t>
            </a:r>
            <a:r>
              <a:rPr lang="en-GB" sz="24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I give thanks because of your </a:t>
            </a:r>
            <a:r>
              <a:rPr lang="en-GB" sz="24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partnership in the gospel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00" b="1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en-GB" sz="24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 you are partners with me in the </a:t>
            </a:r>
            <a:r>
              <a:rPr lang="en-GB" sz="24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defence and confirmation of the gospel.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00" b="1" dirty="0">
              <a:solidFill>
                <a:srgbClr val="E9E2D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  <a:r>
              <a:rPr lang="en-GB" sz="24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what has happened to me has actually </a:t>
            </a:r>
            <a:r>
              <a:rPr lang="en-GB" sz="24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advanced the gospel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00" b="1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 </a:t>
            </a:r>
            <a:r>
              <a:rPr lang="en-GB" sz="24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brothers have gained confidence from my imprisonment and dare even more </a:t>
            </a:r>
            <a:r>
              <a:rPr lang="en-GB" sz="24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speak the word</a:t>
            </a:r>
            <a:r>
              <a:rPr lang="en-GB" sz="24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00" b="1" dirty="0">
              <a:solidFill>
                <a:srgbClr val="E9E2D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</a:t>
            </a:r>
            <a:r>
              <a:rPr lang="en-GB" sz="24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What does it matter? </a:t>
            </a:r>
            <a:r>
              <a:rPr lang="en-GB" sz="24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Christ is proclaimed</a:t>
            </a:r>
            <a:r>
              <a:rPr lang="en-GB" sz="24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and in this I rejoice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00" b="1" dirty="0">
              <a:solidFill>
                <a:srgbClr val="E9E2D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</a:t>
            </a:r>
            <a:r>
              <a:rPr lang="en-GB" sz="24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if I live on this means fruitful work for me…</a:t>
            </a:r>
            <a:r>
              <a:rPr lang="en-GB" sz="24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</a:t>
            </a:r>
            <a:r>
              <a:rPr lang="en-GB" sz="24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Since I am persuaded of this, I know that I will remain… for your </a:t>
            </a:r>
            <a:r>
              <a:rPr lang="en-GB" sz="24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progress and joy in the faith</a:t>
            </a:r>
            <a:r>
              <a:rPr lang="en-GB" sz="24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00" b="1" dirty="0">
              <a:solidFill>
                <a:srgbClr val="E9E2D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</a:t>
            </a:r>
            <a:r>
              <a:rPr lang="en-GB" sz="24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live your life </a:t>
            </a:r>
            <a:r>
              <a:rPr lang="en-GB" sz="24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worthy of the gospel </a:t>
            </a:r>
            <a:r>
              <a:rPr lang="en-GB" sz="24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Christ…</a:t>
            </a:r>
            <a:r>
              <a:rPr lang="en-GB" sz="24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contending together for the faith of the gospel</a:t>
            </a:r>
          </a:p>
        </p:txBody>
      </p:sp>
    </p:spTree>
    <p:extLst>
      <p:ext uri="{BB962C8B-B14F-4D97-AF65-F5344CB8AC3E}">
        <p14:creationId xmlns:p14="http://schemas.microsoft.com/office/powerpoint/2010/main" val="2384340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601883"/>
            <a:ext cx="11231880" cy="557507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40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JOY NO MATTER WHAT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Paul’s </a:t>
            </a:r>
            <a:r>
              <a:rPr lang="en-GB" sz="32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Priority </a:t>
            </a: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his labour: </a:t>
            </a:r>
            <a:r>
              <a:rPr lang="en-GB" sz="32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Gospel Advance</a:t>
            </a:r>
            <a:endParaRPr lang="en-GB" sz="2000" b="1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553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601883"/>
            <a:ext cx="11231880" cy="557507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36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JOY NO MATTER WHAT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PRIORITY in his labour: Gospel Advance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GB" sz="32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PERSPECTIVE </a:t>
            </a: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his life</a:t>
            </a:r>
            <a:endParaRPr lang="en-GB" sz="2000" b="1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243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55" y="426721"/>
            <a:ext cx="11616690" cy="5750242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GB" sz="24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GB" sz="24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I </a:t>
            </a:r>
            <a:r>
              <a:rPr lang="en-GB" sz="24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give thanks </a:t>
            </a:r>
            <a:r>
              <a:rPr lang="en-GB" sz="24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my God for …you, </a:t>
            </a:r>
            <a:r>
              <a:rPr lang="en-GB" sz="24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n-GB" sz="24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always </a:t>
            </a:r>
            <a:r>
              <a:rPr lang="en-GB" sz="24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praying with joy </a:t>
            </a:r>
            <a:r>
              <a:rPr lang="en-GB" sz="24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….</a:t>
            </a:r>
          </a:p>
          <a:p>
            <a:pPr marL="0" lvl="0" indent="0">
              <a:lnSpc>
                <a:spcPct val="100000"/>
              </a:lnSpc>
              <a:buNone/>
            </a:pPr>
            <a:endParaRPr lang="en-GB" sz="300" b="1" dirty="0">
              <a:solidFill>
                <a:srgbClr val="E9E2D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GB" sz="24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r>
              <a:rPr lang="en-GB" sz="24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I </a:t>
            </a:r>
            <a:r>
              <a:rPr lang="en-GB" sz="24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 sure of this</a:t>
            </a:r>
            <a:r>
              <a:rPr lang="en-GB" sz="24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that he who started a good work in you will carry it on to completion until the day of Christ Jesus.</a:t>
            </a:r>
          </a:p>
          <a:p>
            <a:pPr marL="0" lvl="0" indent="0">
              <a:lnSpc>
                <a:spcPct val="100000"/>
              </a:lnSpc>
              <a:buNone/>
            </a:pPr>
            <a:endParaRPr lang="en-GB" sz="300" b="1" dirty="0">
              <a:solidFill>
                <a:srgbClr val="E9E2D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17 </a:t>
            </a:r>
            <a:r>
              <a:rPr lang="en-GB" sz="24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others proclaim Christ out of selfish ambition…thinking that they will cause me trouble in my imprisonment. </a:t>
            </a:r>
            <a:r>
              <a:rPr lang="en-GB" sz="24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</a:t>
            </a:r>
            <a:r>
              <a:rPr lang="en-GB" sz="24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24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does it matter? </a:t>
            </a:r>
            <a:r>
              <a:rPr lang="en-GB" sz="24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 that in every way, whether from false motives or true, Christ is proclaimed, and </a:t>
            </a:r>
            <a:r>
              <a:rPr lang="en-GB" sz="24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this I rejoice</a:t>
            </a:r>
            <a:r>
              <a:rPr lang="en-GB" sz="24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Yes, and </a:t>
            </a:r>
            <a:r>
              <a:rPr lang="en-GB" sz="24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will continue to rejoice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00" b="1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r>
              <a:rPr lang="en-GB" sz="24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My eager </a:t>
            </a:r>
            <a:r>
              <a:rPr lang="en-GB" sz="24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expectation and hope</a:t>
            </a:r>
            <a:r>
              <a:rPr lang="en-GB" sz="24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is that … Christ will be highly honoured in my body, whether </a:t>
            </a:r>
            <a:r>
              <a:rPr lang="en-GB" sz="24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life or by death.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00" b="1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</a:t>
            </a:r>
            <a:r>
              <a:rPr lang="en-GB" sz="24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For me, </a:t>
            </a:r>
            <a:r>
              <a:rPr lang="en-GB" sz="24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live is Christ and to die is gain</a:t>
            </a:r>
            <a:r>
              <a:rPr lang="en-GB" sz="24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 </a:t>
            </a:r>
            <a:r>
              <a:rPr lang="en-GB" sz="24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</a:t>
            </a:r>
            <a:r>
              <a:rPr lang="en-GB" sz="24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Now </a:t>
            </a:r>
            <a:r>
              <a:rPr lang="en-GB" sz="24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I live on in the flesh, this means fruitful work for me</a:t>
            </a:r>
            <a:r>
              <a:rPr lang="en-GB" sz="24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…I will remain and continue with all of you for your progress and joy in the faith</a:t>
            </a:r>
          </a:p>
        </p:txBody>
      </p:sp>
    </p:spTree>
    <p:extLst>
      <p:ext uri="{BB962C8B-B14F-4D97-AF65-F5344CB8AC3E}">
        <p14:creationId xmlns:p14="http://schemas.microsoft.com/office/powerpoint/2010/main" val="2012049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601883"/>
            <a:ext cx="11231880" cy="5575079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Now I want you to know, brothers and sisters, that </a:t>
            </a:r>
            <a:r>
              <a:rPr lang="en-GB" sz="32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has happened to me </a:t>
            </a: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 actually advanced the gospel, </a:t>
            </a:r>
            <a:r>
              <a:rPr lang="en-GB" sz="32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</a:t>
            </a: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so that it has become known throughout the whole imperial guard, and to everyone else, that my imprisonment is because I am in Christ. </a:t>
            </a:r>
            <a:r>
              <a:rPr lang="en-GB" sz="32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</a:t>
            </a: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Most of the brothers have gained confidence in the Lord from my imprisonment and dare even more to speak the word fearlessly.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Philippians 1:12-14 CSB</a:t>
            </a:r>
            <a:endParaRPr lang="en-GB" sz="1800" b="1" dirty="0">
              <a:solidFill>
                <a:srgbClr val="E9E2D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387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601883"/>
            <a:ext cx="11231880" cy="557507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40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JOY NO MATTER WHAT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b="1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PRIORITY in his labour: Gospel Advance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GB" sz="32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PERSPECTIVE </a:t>
            </a: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his life: </a:t>
            </a:r>
            <a:r>
              <a:rPr lang="en-GB" sz="32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Eternal fruit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28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Focus on </a:t>
            </a:r>
            <a:r>
              <a:rPr lang="en-GB" sz="28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really matters</a:t>
            </a:r>
          </a:p>
        </p:txBody>
      </p:sp>
    </p:spTree>
    <p:extLst>
      <p:ext uri="{BB962C8B-B14F-4D97-AF65-F5344CB8AC3E}">
        <p14:creationId xmlns:p14="http://schemas.microsoft.com/office/powerpoint/2010/main" val="1068439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601883"/>
            <a:ext cx="11231880" cy="55750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</a:t>
            </a: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Therefore we do not lose heart. Though outwardly we are wasting away, yet inwardly we are being renewed day by day. </a:t>
            </a:r>
            <a:r>
              <a:rPr lang="en-GB" sz="32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17 </a:t>
            </a: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our light and momentary troubles are achieving for us an </a:t>
            </a:r>
            <a:r>
              <a:rPr lang="en-GB" sz="32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eternal glory </a:t>
            </a: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 far outweighs them all. </a:t>
            </a:r>
            <a:r>
              <a:rPr lang="en-GB" sz="32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18</a:t>
            </a: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So </a:t>
            </a:r>
            <a:r>
              <a:rPr lang="en-GB" sz="32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fix our eyes</a:t>
            </a: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not on what is seen, but </a:t>
            </a:r>
            <a:r>
              <a:rPr lang="en-GB" sz="32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what is unseen</a:t>
            </a: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 since what is seen is temporary, but </a:t>
            </a:r>
            <a:r>
              <a:rPr lang="en-GB" sz="32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unseen is eternal</a:t>
            </a: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Corinthians 4:16-18 NIV</a:t>
            </a:r>
            <a:endParaRPr lang="en-GB" sz="2000" dirty="0">
              <a:solidFill>
                <a:srgbClr val="E9E2D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567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601883"/>
            <a:ext cx="11231880" cy="5575079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</a:t>
            </a: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Paul and Timothy, servants of Christ Jesus: To all the saints in Christ Jesus who are in Philippi, including the overseers and deacons. </a:t>
            </a:r>
            <a:r>
              <a:rPr lang="en-GB" sz="32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Grace to you and peace from God our Father and the Lord Jesus Christ.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Philippians 1:31-2 CSB</a:t>
            </a:r>
            <a:endParaRPr lang="en-GB" sz="2000" b="1" dirty="0">
              <a:solidFill>
                <a:srgbClr val="E9E2D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145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601883"/>
            <a:ext cx="11231880" cy="557507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40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JOY NO MATTER WHAT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b="1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PRIORITY in his labour: Gospel Advance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GB" sz="32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PERSPECTIVE </a:t>
            </a: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his life: </a:t>
            </a:r>
            <a:r>
              <a:rPr lang="en-GB" sz="32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Eternal fruit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28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Focus on</a:t>
            </a:r>
            <a:r>
              <a:rPr lang="en-GB" sz="28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what really matters</a:t>
            </a:r>
          </a:p>
          <a:p>
            <a:pPr lvl="2"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24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Stop asking </a:t>
            </a:r>
            <a:r>
              <a:rPr lang="en-GB" sz="24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why?</a:t>
            </a:r>
          </a:p>
          <a:p>
            <a:pPr lvl="2"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24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Start asking </a:t>
            </a:r>
            <a:r>
              <a:rPr lang="en-GB" sz="24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what?</a:t>
            </a:r>
            <a:endParaRPr lang="en-GB" sz="2400" b="1" dirty="0">
              <a:solidFill>
                <a:srgbClr val="E9E2D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GB" sz="1600" b="1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en-GB" sz="2400" b="1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864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601883"/>
            <a:ext cx="11231880" cy="5575079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33</a:t>
            </a: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“I have told you these things, so that in me you may have peace. In this world you will have trouble. But take heart! I have overcome the world.”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John 16:33 NIV</a:t>
            </a:r>
            <a:endParaRPr lang="en-GB" sz="2000" dirty="0">
              <a:solidFill>
                <a:srgbClr val="E9E2D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400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601883"/>
            <a:ext cx="11231880" cy="557507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40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JOY NO MATTER WHAT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b="1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PRIORITY in his labour: Gospel Advance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GB" sz="32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PERSPECTIVE </a:t>
            </a: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his life: </a:t>
            </a:r>
            <a:r>
              <a:rPr lang="en-GB" sz="32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Eternal fruit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28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Focus on</a:t>
            </a:r>
            <a:r>
              <a:rPr lang="en-GB" sz="28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what really matters</a:t>
            </a:r>
          </a:p>
          <a:p>
            <a:pPr lvl="2"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24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Stop asking </a:t>
            </a:r>
            <a:r>
              <a:rPr lang="en-GB" sz="24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why?</a:t>
            </a:r>
          </a:p>
          <a:p>
            <a:pPr lvl="2"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24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Start asking </a:t>
            </a:r>
            <a:r>
              <a:rPr lang="en-GB" sz="24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what?</a:t>
            </a:r>
            <a:endParaRPr lang="en-GB" sz="2400" b="1" dirty="0">
              <a:solidFill>
                <a:srgbClr val="E9E2D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GB" sz="1600" b="1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en-GB" sz="2400" b="1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714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601883"/>
            <a:ext cx="11231880" cy="55750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</a:t>
            </a: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And we know that God causes all things to work together for good to those who love God, to those who are called according to His purpose.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Romans 8v28 NASB</a:t>
            </a:r>
            <a:endParaRPr lang="en-GB" sz="2000" b="1" dirty="0">
              <a:solidFill>
                <a:srgbClr val="E9E2D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944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601883"/>
            <a:ext cx="11231880" cy="557507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40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JOY NO MATTER WHAT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b="1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PRIORITY in his labour: Gospel Advance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PERSPECTIVE on his life: Eternal fruit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28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Focus on what really matters</a:t>
            </a:r>
          </a:p>
          <a:p>
            <a:pPr lvl="2"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24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Stop asking why?</a:t>
            </a:r>
          </a:p>
          <a:p>
            <a:pPr lvl="2"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24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Start asking what?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PASSION </a:t>
            </a: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his life: </a:t>
            </a:r>
            <a:r>
              <a:rPr lang="en-GB" sz="32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Jesus!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b="1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>
              <a:lnSpc>
                <a:spcPct val="100000"/>
              </a:lnSpc>
              <a:buFont typeface="Wingdings" pitchFamily="2" charset="2"/>
              <a:buChar char="Ø"/>
            </a:pPr>
            <a:endParaRPr lang="en-GB" sz="2400" b="1" dirty="0">
              <a:solidFill>
                <a:srgbClr val="E9E2D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GB" sz="1600" b="1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en-GB" sz="2400" b="1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83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601883"/>
            <a:ext cx="1133219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1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</a:t>
            </a:r>
            <a:r>
              <a:rPr lang="en-GB" sz="31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For me, to live is Christ and to die is gain. </a:t>
            </a:r>
            <a:r>
              <a:rPr lang="en-GB" sz="31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</a:t>
            </a:r>
            <a:r>
              <a:rPr lang="en-GB" sz="31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Now if I live on in the flesh, this means fruitful work for me; and I don’t know which one I should choose. </a:t>
            </a:r>
            <a:r>
              <a:rPr lang="en-GB" sz="31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</a:t>
            </a:r>
            <a:r>
              <a:rPr lang="en-GB" sz="31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I am torn between the two. I long to depart and be with Christ—which is far better— </a:t>
            </a:r>
            <a:r>
              <a:rPr lang="en-GB" sz="31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</a:t>
            </a:r>
            <a:r>
              <a:rPr lang="en-GB" sz="31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but to remain in the flesh is more necessary for your sake. </a:t>
            </a:r>
            <a:r>
              <a:rPr lang="en-GB" sz="31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</a:t>
            </a:r>
            <a:r>
              <a:rPr lang="en-GB" sz="31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Since I am persuaded of this, I know that I will remain and continue with all of you for your progress and joy in the faith, </a:t>
            </a:r>
            <a:r>
              <a:rPr lang="en-GB" sz="31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26</a:t>
            </a:r>
            <a:r>
              <a:rPr lang="en-GB" sz="31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so that, because of my coming to you again, your boasting in Christ Jesus may abound.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Philippians 1:21-26 CSB</a:t>
            </a:r>
            <a:endParaRPr lang="en-GB" sz="1800" b="1" dirty="0">
              <a:solidFill>
                <a:srgbClr val="E9E2D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041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601883"/>
            <a:ext cx="11231880" cy="557507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40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JOY NO MATTER WHAT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b="1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PRIORITY</a:t>
            </a: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his labour: Gospe</a:t>
            </a:r>
            <a:r>
              <a:rPr lang="en-GB" sz="32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 Advance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GB" sz="32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PERSPECTIVE </a:t>
            </a: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his life: </a:t>
            </a:r>
            <a:r>
              <a:rPr lang="en-GB" sz="32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Eternal fruit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28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Focus on </a:t>
            </a:r>
            <a:r>
              <a:rPr lang="en-GB" sz="28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really matters</a:t>
            </a:r>
          </a:p>
          <a:p>
            <a:pPr lvl="2"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24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Stop asking </a:t>
            </a:r>
            <a:r>
              <a:rPr lang="en-GB" sz="24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why?</a:t>
            </a:r>
          </a:p>
          <a:p>
            <a:pPr lvl="2"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24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Start asking </a:t>
            </a:r>
            <a:r>
              <a:rPr lang="en-GB" sz="24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PASSION </a:t>
            </a: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his life: </a:t>
            </a:r>
            <a:r>
              <a:rPr lang="en-GB" sz="32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Jesus!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b="1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>
              <a:lnSpc>
                <a:spcPct val="100000"/>
              </a:lnSpc>
              <a:buFont typeface="Wingdings" pitchFamily="2" charset="2"/>
              <a:buChar char="Ø"/>
            </a:pPr>
            <a:endParaRPr lang="en-GB" sz="2400" b="1" dirty="0">
              <a:solidFill>
                <a:srgbClr val="E9E2D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GB" sz="1600" b="1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en-GB" sz="2400" b="1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345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601883"/>
            <a:ext cx="11231880" cy="5575079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I don’t say this out of need, for I have </a:t>
            </a:r>
            <a:r>
              <a:rPr lang="en-GB" sz="32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learned</a:t>
            </a: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be content in whatever circumstances I find myself.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Philippians 4:11 CSB</a:t>
            </a:r>
            <a:endParaRPr lang="en-GB" sz="2000" b="1" dirty="0">
              <a:solidFill>
                <a:srgbClr val="E9E2D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901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1D5CE3-6620-1F41-A4D4-CC0501798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00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55973"/>
            <a:ext cx="7263403" cy="644763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700" dirty="0">
                <a:solidFill>
                  <a:srgbClr val="FBEF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peace like a river </a:t>
            </a:r>
            <a:r>
              <a:rPr lang="en-GB" sz="1700" dirty="0" err="1">
                <a:solidFill>
                  <a:srgbClr val="FBEF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attendeth</a:t>
            </a:r>
            <a:r>
              <a:rPr lang="en-GB" sz="1700" dirty="0">
                <a:solidFill>
                  <a:srgbClr val="FBEF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my way</a:t>
            </a:r>
            <a:br>
              <a:rPr lang="en-GB" sz="1700" dirty="0">
                <a:solidFill>
                  <a:srgbClr val="FBEF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700" dirty="0">
                <a:solidFill>
                  <a:srgbClr val="FBEF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sorrows like sea billows roll</a:t>
            </a:r>
            <a:br>
              <a:rPr lang="en-GB" sz="1700" dirty="0">
                <a:solidFill>
                  <a:srgbClr val="FBEF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700" dirty="0">
                <a:solidFill>
                  <a:srgbClr val="FBEF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Whatever my lot, Thou hast taught me to say</a:t>
            </a:r>
            <a:br>
              <a:rPr lang="en-GB" sz="1700" dirty="0">
                <a:solidFill>
                  <a:srgbClr val="FBEF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1700" dirty="0">
              <a:solidFill>
                <a:srgbClr val="FBEFD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1700" dirty="0">
                <a:solidFill>
                  <a:srgbClr val="FBEF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Though Satan should buffet, though trials should come</a:t>
            </a:r>
            <a:br>
              <a:rPr lang="en-GB" sz="1700" dirty="0">
                <a:solidFill>
                  <a:srgbClr val="FBEF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700" dirty="0">
                <a:solidFill>
                  <a:srgbClr val="FBEF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 this blest assurance control</a:t>
            </a:r>
            <a:br>
              <a:rPr lang="en-GB" sz="1700" dirty="0">
                <a:solidFill>
                  <a:srgbClr val="FBEF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700" dirty="0">
                <a:solidFill>
                  <a:srgbClr val="FBEF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 Christ (yes, He has) has regarded my helpless estate</a:t>
            </a:r>
            <a:br>
              <a:rPr lang="en-GB" sz="1700" dirty="0">
                <a:solidFill>
                  <a:srgbClr val="FBEF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700" dirty="0">
                <a:solidFill>
                  <a:srgbClr val="FBEF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has shed His own blood for my soul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700" dirty="0">
              <a:solidFill>
                <a:srgbClr val="FBEFD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1700" dirty="0">
                <a:solidFill>
                  <a:srgbClr val="FBEF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 sin, oh the bliss of this glorious thought (a thought)</a:t>
            </a:r>
            <a:br>
              <a:rPr lang="en-GB" sz="1700" dirty="0">
                <a:solidFill>
                  <a:srgbClr val="FBEF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700" dirty="0">
                <a:solidFill>
                  <a:srgbClr val="FBEF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 sin, not in part, but the whole (every bit, every bit, all of it)</a:t>
            </a:r>
            <a:br>
              <a:rPr lang="en-GB" sz="1700" dirty="0">
                <a:solidFill>
                  <a:srgbClr val="FBEF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700" dirty="0">
                <a:solidFill>
                  <a:srgbClr val="FBEF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nailed to the cross, and I bear it no more (yes)</a:t>
            </a:r>
            <a:br>
              <a:rPr lang="en-GB" sz="1700" dirty="0">
                <a:solidFill>
                  <a:srgbClr val="FBEF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700" dirty="0">
                <a:solidFill>
                  <a:srgbClr val="FBEF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Praise the Lord, praise the Lord, O my soul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700" dirty="0">
              <a:solidFill>
                <a:srgbClr val="FBEFD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1700" dirty="0">
                <a:solidFill>
                  <a:srgbClr val="FBEF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Lord, haste the day when my faith shall be sight</a:t>
            </a:r>
            <a:br>
              <a:rPr lang="en-GB" sz="1700" dirty="0">
                <a:solidFill>
                  <a:srgbClr val="FBEF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700" dirty="0">
                <a:solidFill>
                  <a:srgbClr val="FBEF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clouds be rolled back as a scroll</a:t>
            </a:r>
            <a:br>
              <a:rPr lang="en-GB" sz="1700" dirty="0">
                <a:solidFill>
                  <a:srgbClr val="FBEF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700" dirty="0">
                <a:solidFill>
                  <a:srgbClr val="FBEF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trump shall resound, and the Lord shall descend</a:t>
            </a:r>
            <a:br>
              <a:rPr lang="en-GB" sz="1700" dirty="0">
                <a:solidFill>
                  <a:srgbClr val="FBEF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700" dirty="0">
                <a:solidFill>
                  <a:srgbClr val="FBEF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 so, it is well with my soul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6D2318-6B1B-164E-8E3F-E2D6FF16C0DE}"/>
              </a:ext>
            </a:extLst>
          </p:cNvPr>
          <p:cNvSpPr/>
          <p:nvPr/>
        </p:nvSpPr>
        <p:spPr>
          <a:xfrm>
            <a:off x="7743462" y="4334336"/>
            <a:ext cx="39353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BEFDA"/>
                </a:solidFill>
                <a:latin typeface="CMG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It is well (it is well)</a:t>
            </a:r>
            <a:br>
              <a:rPr lang="en-GB" b="1" dirty="0">
                <a:solidFill>
                  <a:srgbClr val="FBEFDA"/>
                </a:solidFill>
                <a:latin typeface="CMG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b="1" dirty="0">
                <a:solidFill>
                  <a:srgbClr val="FBEFDA"/>
                </a:solidFill>
                <a:latin typeface="CMG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With my soul (with my soul)</a:t>
            </a:r>
            <a:br>
              <a:rPr lang="en-GB" b="1" dirty="0">
                <a:solidFill>
                  <a:srgbClr val="FBEFDA"/>
                </a:solidFill>
                <a:latin typeface="CMG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b="1" dirty="0">
                <a:solidFill>
                  <a:srgbClr val="FBEFDA"/>
                </a:solidFill>
                <a:latin typeface="CMG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It is well, it is well with my soul</a:t>
            </a:r>
            <a:endParaRPr lang="en-GB" b="1" dirty="0">
              <a:latin typeface="CMG Sans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B6B2F5-CF89-3E4E-A6BC-2FE280864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77" y="1809711"/>
            <a:ext cx="4118765" cy="231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05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601883"/>
            <a:ext cx="11231880" cy="5575079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I give thanks to my God for every remembrance of you, </a:t>
            </a:r>
            <a:r>
              <a:rPr lang="en-GB" sz="32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always praying with joy for all of you in my every prayer, </a:t>
            </a:r>
            <a:r>
              <a:rPr lang="en-GB" sz="32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because of your partnership in the gospel from the first day until now. </a:t>
            </a:r>
            <a:r>
              <a:rPr lang="en-GB" sz="32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I am sure of this, that he who started a good work in you will carry it on to completion until the day of Christ Jesus.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Philippians 1:3-6 CSB</a:t>
            </a:r>
            <a:endParaRPr lang="en-GB" sz="2000" b="1" dirty="0">
              <a:solidFill>
                <a:srgbClr val="E9E2D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717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753" y="464697"/>
            <a:ext cx="11152495" cy="5667296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GB" sz="31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en-GB" sz="31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Indeed, it is right for me to think this way about all of you, because I have you in my heart, and you are all partners with me in grace, both in my imprisonment and in the defence and confirmation of the gospel. </a:t>
            </a:r>
            <a:r>
              <a:rPr lang="en-GB" sz="31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r>
              <a:rPr lang="en-GB" sz="31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For God is my witness, how deeply I miss all of you with the affection of Christ Jesus. </a:t>
            </a:r>
            <a:r>
              <a:rPr lang="en-GB" sz="31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  <a:r>
              <a:rPr lang="en-GB" sz="31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And I pray this: that your love will keep on growing in knowledge and every kind of discernment, </a:t>
            </a:r>
            <a:r>
              <a:rPr lang="en-GB" sz="31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  <a:r>
              <a:rPr lang="en-GB" sz="31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so that you may approve the things that are superior and may be pure and blameless in the day of Christ, </a:t>
            </a:r>
            <a:r>
              <a:rPr lang="en-GB" sz="31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 </a:t>
            </a:r>
            <a:r>
              <a:rPr lang="en-GB" sz="31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filled with the fruit of righteousness that comes through Jesus Christ to the glory and praise of God.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Philippians 1:7-11 CSB</a:t>
            </a:r>
            <a:endParaRPr lang="en-GB" sz="1800" b="1" dirty="0">
              <a:solidFill>
                <a:srgbClr val="E9E2D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802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601883"/>
            <a:ext cx="11231880" cy="5575079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Now I want you to know, brothers and sisters, that what has happened to me has actually advanced the gospel, </a:t>
            </a:r>
            <a:r>
              <a:rPr lang="en-GB" sz="32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</a:t>
            </a: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so that it has become known throughout the whole imperial guard, and to everyone else, that my imprisonment is because I am in Christ. </a:t>
            </a:r>
            <a:r>
              <a:rPr lang="en-GB" sz="32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</a:t>
            </a: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Most of the brothers have gained confidence in the Lord from my imprisonment and dare even more to speak the word fearlessly.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Philippians 1:12-14 CSB</a:t>
            </a:r>
            <a:endParaRPr lang="en-GB" sz="1800" b="1" dirty="0">
              <a:solidFill>
                <a:srgbClr val="E9E2D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118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601883"/>
            <a:ext cx="11231880" cy="5575079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</a:t>
            </a: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To be sure, some preach Christ out of envy and rivalry, but others out of good will. </a:t>
            </a:r>
            <a:r>
              <a:rPr lang="en-GB" sz="32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</a:t>
            </a: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These preach out of love, knowing that I am appointed for the defence of the gospel; </a:t>
            </a:r>
            <a:r>
              <a:rPr lang="en-GB" sz="32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17 </a:t>
            </a:r>
            <a:r>
              <a:rPr lang="en-GB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others proclaim Christ out of selfish ambition, not sincerely, thinking that they will cause me trouble in my imprisonment.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Philippians 1:15-17 CSB</a:t>
            </a:r>
            <a:endParaRPr lang="en-GB" sz="1800" b="1" dirty="0">
              <a:solidFill>
                <a:srgbClr val="E9E2D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679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601883"/>
            <a:ext cx="11332190" cy="55750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1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</a:t>
            </a:r>
            <a:r>
              <a:rPr lang="en-GB" sz="31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What does it matter? Only that in every way, whether from false motives or true, Christ is proclaimed, and in this I rejoice. Yes, and I will continue to rejoice </a:t>
            </a:r>
            <a:r>
              <a:rPr lang="en-GB" sz="31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 </a:t>
            </a:r>
            <a:r>
              <a:rPr lang="en-GB" sz="31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because I know this will lead to my salvation through your prayers and help from the Spirit of Jesus Christ. </a:t>
            </a:r>
            <a:r>
              <a:rPr lang="en-GB" sz="31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r>
              <a:rPr lang="en-GB" sz="31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My eager expectation and hope is that I will not be ashamed about anything, but that now as always, with all courage, Christ will be highly honoured in my body, whether by life or by death.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Philippians 1:18-20 CSB</a:t>
            </a:r>
            <a:endParaRPr lang="en-GB" sz="1800" b="1" dirty="0">
              <a:solidFill>
                <a:srgbClr val="E9E2D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610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601883"/>
            <a:ext cx="1133219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1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</a:t>
            </a:r>
            <a:r>
              <a:rPr lang="en-GB" sz="31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For me, to live is Christ and to die is gain. </a:t>
            </a:r>
            <a:r>
              <a:rPr lang="en-GB" sz="31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</a:t>
            </a:r>
            <a:r>
              <a:rPr lang="en-GB" sz="31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Now if I live on in the flesh, this means fruitful work for me; and I don’t know which one I should choose. </a:t>
            </a:r>
            <a:r>
              <a:rPr lang="en-GB" sz="31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</a:t>
            </a:r>
            <a:r>
              <a:rPr lang="en-GB" sz="31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I am torn between the two. I long to depart and be with Christ—which is far better— </a:t>
            </a:r>
            <a:r>
              <a:rPr lang="en-GB" sz="31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</a:t>
            </a:r>
            <a:r>
              <a:rPr lang="en-GB" sz="31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but to remain in the flesh is more necessary for your sake. </a:t>
            </a:r>
            <a:r>
              <a:rPr lang="en-GB" sz="31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</a:t>
            </a:r>
            <a:r>
              <a:rPr lang="en-GB" sz="31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Since I am persuaded of this, I know that I will remain and continue with all of you for your progress and joy in the faith, </a:t>
            </a:r>
            <a:r>
              <a:rPr lang="en-GB" sz="31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26</a:t>
            </a:r>
            <a:r>
              <a:rPr lang="en-GB" sz="31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so that, because of my coming to you again, your boasting in Christ Jesus may abound.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Philippians 1:21-26 CSB</a:t>
            </a:r>
            <a:endParaRPr lang="en-GB" sz="1800" b="1" dirty="0">
              <a:solidFill>
                <a:srgbClr val="E9E2D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97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601883"/>
            <a:ext cx="1133219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1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</a:t>
            </a:r>
            <a:r>
              <a:rPr lang="en-GB" sz="31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Just one thing: As citizens of heaven, live your life worthy of the gospel of Christ. Then, whether I come and see you or am absent, I will hear about you that you are standing firm in one spirit, in one accord, contending together for the faith of the gospel, </a:t>
            </a:r>
            <a:r>
              <a:rPr lang="en-GB" sz="31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</a:t>
            </a:r>
            <a:r>
              <a:rPr lang="en-GB" sz="31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not being frightened in any way by your opponents. This is a sign of destruction for them, but of your salvation—and this is from God. </a:t>
            </a:r>
            <a:r>
              <a:rPr lang="en-GB" sz="31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29</a:t>
            </a:r>
            <a:r>
              <a:rPr lang="en-GB" sz="31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For it has been granted to you on Christ’s behalf not only to believe in him, but also to suffer for him, </a:t>
            </a:r>
            <a:r>
              <a:rPr lang="en-GB" sz="31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</a:t>
            </a:r>
            <a:r>
              <a:rPr lang="en-GB" sz="31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since you are engaged in the same struggle that you saw I had and now hear that I have.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Philippians 1:27-30 CSB</a:t>
            </a:r>
            <a:endParaRPr lang="en-GB" sz="1800" b="1" dirty="0">
              <a:solidFill>
                <a:srgbClr val="E9E2D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596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3662</TotalTime>
  <Words>2103</Words>
  <Application>Microsoft Macintosh PowerPoint</Application>
  <PresentationFormat>Widescreen</PresentationFormat>
  <Paragraphs>106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CMG Sans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56</cp:revision>
  <dcterms:created xsi:type="dcterms:W3CDTF">2021-12-01T10:06:37Z</dcterms:created>
  <dcterms:modified xsi:type="dcterms:W3CDTF">2022-06-23T16:06:12Z</dcterms:modified>
</cp:coreProperties>
</file>