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8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6382"/>
    <a:srgbClr val="393C54"/>
    <a:srgbClr val="2C2530"/>
    <a:srgbClr val="1D4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597" autoAdjust="0"/>
  </p:normalViewPr>
  <p:slideViewPr>
    <p:cSldViewPr snapToGrid="0" snapToObjects="1">
      <p:cViewPr varScale="1">
        <p:scale>
          <a:sx n="107" d="100"/>
          <a:sy n="107" d="100"/>
        </p:scale>
        <p:origin x="-166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1BFC3-E0C4-254A-A418-42978E952F34}" type="datetimeFigureOut">
              <a:rPr lang="en-US" smtClean="0"/>
              <a:t>17/07/16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7C1E5-8712-F143-8C3D-9C38050E92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36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2C31-16B1-4F42-9177-165A53A0C918}" type="datetimeFigureOut">
              <a:rPr lang="en-US" smtClean="0"/>
              <a:t>17/07/16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48A0-1987-F84E-B245-EC8D15768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38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2C31-16B1-4F42-9177-165A53A0C918}" type="datetimeFigureOut">
              <a:rPr lang="en-US" smtClean="0"/>
              <a:t>17/07/16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48A0-1987-F84E-B245-EC8D15768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42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2C31-16B1-4F42-9177-165A53A0C918}" type="datetimeFigureOut">
              <a:rPr lang="en-US" smtClean="0"/>
              <a:t>17/07/16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48A0-1987-F84E-B245-EC8D15768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21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2C31-16B1-4F42-9177-165A53A0C918}" type="datetimeFigureOut">
              <a:rPr lang="en-US" smtClean="0"/>
              <a:t>17/07/16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48A0-1987-F84E-B245-EC8D15768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18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2C31-16B1-4F42-9177-165A53A0C918}" type="datetimeFigureOut">
              <a:rPr lang="en-US" smtClean="0"/>
              <a:t>17/07/16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48A0-1987-F84E-B245-EC8D15768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83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2C31-16B1-4F42-9177-165A53A0C918}" type="datetimeFigureOut">
              <a:rPr lang="en-US" smtClean="0"/>
              <a:t>17/07/16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48A0-1987-F84E-B245-EC8D15768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1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2C31-16B1-4F42-9177-165A53A0C918}" type="datetimeFigureOut">
              <a:rPr lang="en-US" smtClean="0"/>
              <a:t>17/07/16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48A0-1987-F84E-B245-EC8D15768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3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2C31-16B1-4F42-9177-165A53A0C918}" type="datetimeFigureOut">
              <a:rPr lang="en-US" smtClean="0"/>
              <a:t>17/07/16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48A0-1987-F84E-B245-EC8D15768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14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2C31-16B1-4F42-9177-165A53A0C918}" type="datetimeFigureOut">
              <a:rPr lang="en-US" smtClean="0"/>
              <a:t>17/07/16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48A0-1987-F84E-B245-EC8D15768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79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2C31-16B1-4F42-9177-165A53A0C918}" type="datetimeFigureOut">
              <a:rPr lang="en-US" smtClean="0"/>
              <a:t>17/07/16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48A0-1987-F84E-B245-EC8D15768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04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2C31-16B1-4F42-9177-165A53A0C918}" type="datetimeFigureOut">
              <a:rPr lang="en-US" smtClean="0"/>
              <a:t>17/07/16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48A0-1987-F84E-B245-EC8D15768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22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63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C2C31-16B1-4F42-9177-165A53A0C918}" type="datetimeFigureOut">
              <a:rPr lang="en-US" smtClean="0"/>
              <a:t>17/07/16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548A0-1987-F84E-B245-EC8D15768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9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fe Verse Series 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 useBgFill="1">
        <p:nvSpPr>
          <p:cNvPr id="2" name="TextBox 1"/>
          <p:cNvSpPr txBox="1"/>
          <p:nvPr/>
        </p:nvSpPr>
        <p:spPr>
          <a:xfrm>
            <a:off x="0" y="4294832"/>
            <a:ext cx="347980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FFFF"/>
                </a:solidFill>
                <a:latin typeface="Open Sans"/>
                <a:cs typeface="Open Sans"/>
              </a:rPr>
              <a:t>MATT TARR</a:t>
            </a:r>
            <a:endParaRPr lang="en-GB" sz="24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61488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7467600" cy="85725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FFFF"/>
                </a:solidFill>
                <a:latin typeface="Montserrat-Regular"/>
                <a:cs typeface="Montserrat-Regular"/>
              </a:rPr>
              <a:t>GALATIANS 5</a:t>
            </a:r>
            <a:endParaRPr lang="en-GB" sz="5400" b="1" dirty="0">
              <a:solidFill>
                <a:srgbClr val="FFFFFF"/>
              </a:solidFill>
              <a:latin typeface="Montserrat-Regular"/>
              <a:cs typeface="Montserrat-Regular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977900"/>
            <a:ext cx="8839200" cy="388044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sz="2400" i="1" dirty="0">
                <a:solidFill>
                  <a:schemeClr val="bg1"/>
                </a:solidFill>
                <a:latin typeface="Open Sans"/>
                <a:cs typeface="Open Sans"/>
              </a:rPr>
              <a:t>13 You, my brothers and sisters, were called to be free. But do not use your freedom to indulge the flesh; rather, serve one another humbly in love. 14 For the entire law is fulfilled in keeping this one command: ‘Love your neighbour as yourself.’ </a:t>
            </a:r>
            <a:endParaRPr lang="en-GB" sz="2400" i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5019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7467600" cy="85725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FFFF"/>
                </a:solidFill>
                <a:latin typeface="Montserrat-Regular"/>
                <a:cs typeface="Montserrat-Regular"/>
              </a:rPr>
              <a:t>John 15v16</a:t>
            </a:r>
            <a:endParaRPr lang="en-GB" sz="5400" b="1" dirty="0">
              <a:solidFill>
                <a:srgbClr val="FFFFFF"/>
              </a:solidFill>
              <a:latin typeface="Montserrat-Regular"/>
              <a:cs typeface="Montserrat-Regular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977900"/>
            <a:ext cx="8839200" cy="388044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i="1" dirty="0" smtClean="0">
                <a:solidFill>
                  <a:schemeClr val="bg1"/>
                </a:solidFill>
                <a:latin typeface="Open Sans"/>
                <a:cs typeface="Open Sans"/>
              </a:rPr>
              <a:t>‘…but </a:t>
            </a:r>
            <a:r>
              <a:rPr lang="en-GB" i="1" dirty="0">
                <a:solidFill>
                  <a:schemeClr val="bg1"/>
                </a:solidFill>
                <a:latin typeface="Open Sans"/>
                <a:cs typeface="Open Sans"/>
              </a:rPr>
              <a:t>I chose you and </a:t>
            </a:r>
            <a:r>
              <a:rPr lang="en-GB" i="1" dirty="0">
                <a:solidFill>
                  <a:srgbClr val="FFFF00"/>
                </a:solidFill>
                <a:latin typeface="Open Sans"/>
                <a:cs typeface="Open Sans"/>
              </a:rPr>
              <a:t>appointed you that you should go and bear fruit and that your fruit should abide</a:t>
            </a:r>
            <a:r>
              <a:rPr lang="en-GB" i="1" dirty="0">
                <a:solidFill>
                  <a:schemeClr val="bg1"/>
                </a:solidFill>
                <a:latin typeface="Open Sans"/>
                <a:cs typeface="Open Sans"/>
              </a:rPr>
              <a:t>…”</a:t>
            </a:r>
          </a:p>
        </p:txBody>
      </p:sp>
    </p:spTree>
    <p:extLst>
      <p:ext uri="{BB962C8B-B14F-4D97-AF65-F5344CB8AC3E}">
        <p14:creationId xmlns:p14="http://schemas.microsoft.com/office/powerpoint/2010/main" val="239443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31</Words>
  <Application>Microsoft Macintosh PowerPoint</Application>
  <PresentationFormat>On-screen Show (16:9)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GALATIANS 5</vt:lpstr>
      <vt:lpstr>John 15v16</vt:lpstr>
    </vt:vector>
  </TitlesOfParts>
  <Company>The City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 Pearce</dc:creator>
  <cp:lastModifiedBy>Hugh Pearce</cp:lastModifiedBy>
  <cp:revision>16</cp:revision>
  <dcterms:created xsi:type="dcterms:W3CDTF">2016-06-05T08:21:12Z</dcterms:created>
  <dcterms:modified xsi:type="dcterms:W3CDTF">2016-07-17T09:17:03Z</dcterms:modified>
</cp:coreProperties>
</file>