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267" r:id="rId4"/>
    <p:sldId id="260" r:id="rId5"/>
    <p:sldId id="256" r:id="rId6"/>
    <p:sldId id="263" r:id="rId7"/>
    <p:sldId id="268" r:id="rId8"/>
    <p:sldId id="266" r:id="rId9"/>
    <p:sldId id="270" r:id="rId10"/>
    <p:sldId id="276" r:id="rId11"/>
    <p:sldId id="264" r:id="rId12"/>
    <p:sldId id="269" r:id="rId13"/>
    <p:sldId id="271" r:id="rId14"/>
    <p:sldId id="273" r:id="rId15"/>
    <p:sldId id="275" r:id="rId16"/>
    <p:sldId id="26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0" d="100"/>
          <a:sy n="110" d="100"/>
        </p:scale>
        <p:origin x="5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02174-B261-42C7-BDE4-7F723CEE2D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1E0ED1D-7ABA-4BD6-A3F6-F129C2431B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CF2C7A6-05F0-405B-9D57-0EFAC90C60B2}"/>
              </a:ext>
            </a:extLst>
          </p:cNvPr>
          <p:cNvSpPr>
            <a:spLocks noGrp="1"/>
          </p:cNvSpPr>
          <p:nvPr>
            <p:ph type="dt" sz="half" idx="10"/>
          </p:nvPr>
        </p:nvSpPr>
        <p:spPr/>
        <p:txBody>
          <a:bodyPr/>
          <a:lstStyle/>
          <a:p>
            <a:fld id="{4650F9E1-43C5-4514-BA0B-3207989243FC}" type="datetimeFigureOut">
              <a:rPr lang="en-GB" smtClean="0"/>
              <a:t>01/10/2019</a:t>
            </a:fld>
            <a:endParaRPr lang="en-GB"/>
          </a:p>
        </p:txBody>
      </p:sp>
      <p:sp>
        <p:nvSpPr>
          <p:cNvPr id="5" name="Footer Placeholder 4">
            <a:extLst>
              <a:ext uri="{FF2B5EF4-FFF2-40B4-BE49-F238E27FC236}">
                <a16:creationId xmlns:a16="http://schemas.microsoft.com/office/drawing/2014/main" id="{D9239A2C-9AA4-41F9-832B-56635E89A6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5BAAD3-0175-4841-B278-C064FCE3C3F1}"/>
              </a:ext>
            </a:extLst>
          </p:cNvPr>
          <p:cNvSpPr>
            <a:spLocks noGrp="1"/>
          </p:cNvSpPr>
          <p:nvPr>
            <p:ph type="sldNum" sz="quarter" idx="12"/>
          </p:nvPr>
        </p:nvSpPr>
        <p:spPr/>
        <p:txBody>
          <a:bodyPr/>
          <a:lstStyle/>
          <a:p>
            <a:fld id="{1BBB48AC-7720-48C8-84E0-2BC744E0F221}" type="slidenum">
              <a:rPr lang="en-GB" smtClean="0"/>
              <a:t>‹#›</a:t>
            </a:fld>
            <a:endParaRPr lang="en-GB"/>
          </a:p>
        </p:txBody>
      </p:sp>
    </p:spTree>
    <p:extLst>
      <p:ext uri="{BB962C8B-B14F-4D97-AF65-F5344CB8AC3E}">
        <p14:creationId xmlns:p14="http://schemas.microsoft.com/office/powerpoint/2010/main" val="1325453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B9E7B-FC67-4990-8984-AF9800E431A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BD71D8C-47C6-4A39-BDEE-C179142B09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20EC5C-6AFE-48F1-9D51-474F9B0563E2}"/>
              </a:ext>
            </a:extLst>
          </p:cNvPr>
          <p:cNvSpPr>
            <a:spLocks noGrp="1"/>
          </p:cNvSpPr>
          <p:nvPr>
            <p:ph type="dt" sz="half" idx="10"/>
          </p:nvPr>
        </p:nvSpPr>
        <p:spPr/>
        <p:txBody>
          <a:bodyPr/>
          <a:lstStyle/>
          <a:p>
            <a:fld id="{4650F9E1-43C5-4514-BA0B-3207989243FC}" type="datetimeFigureOut">
              <a:rPr lang="en-GB" smtClean="0"/>
              <a:t>01/10/2019</a:t>
            </a:fld>
            <a:endParaRPr lang="en-GB"/>
          </a:p>
        </p:txBody>
      </p:sp>
      <p:sp>
        <p:nvSpPr>
          <p:cNvPr id="5" name="Footer Placeholder 4">
            <a:extLst>
              <a:ext uri="{FF2B5EF4-FFF2-40B4-BE49-F238E27FC236}">
                <a16:creationId xmlns:a16="http://schemas.microsoft.com/office/drawing/2014/main" id="{EB575DCD-9518-4A46-A0E1-2D83255215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8C7E07-30C5-49A6-91DE-E75B0DF60FF7}"/>
              </a:ext>
            </a:extLst>
          </p:cNvPr>
          <p:cNvSpPr>
            <a:spLocks noGrp="1"/>
          </p:cNvSpPr>
          <p:nvPr>
            <p:ph type="sldNum" sz="quarter" idx="12"/>
          </p:nvPr>
        </p:nvSpPr>
        <p:spPr/>
        <p:txBody>
          <a:bodyPr/>
          <a:lstStyle/>
          <a:p>
            <a:fld id="{1BBB48AC-7720-48C8-84E0-2BC744E0F221}" type="slidenum">
              <a:rPr lang="en-GB" smtClean="0"/>
              <a:t>‹#›</a:t>
            </a:fld>
            <a:endParaRPr lang="en-GB"/>
          </a:p>
        </p:txBody>
      </p:sp>
    </p:spTree>
    <p:extLst>
      <p:ext uri="{BB962C8B-B14F-4D97-AF65-F5344CB8AC3E}">
        <p14:creationId xmlns:p14="http://schemas.microsoft.com/office/powerpoint/2010/main" val="978453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353534-1456-4749-BE08-4DBB01E1305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D84BBF-C124-4DD1-83A4-4014903F48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8C1D10-2C93-4BF6-9147-519070F66B1F}"/>
              </a:ext>
            </a:extLst>
          </p:cNvPr>
          <p:cNvSpPr>
            <a:spLocks noGrp="1"/>
          </p:cNvSpPr>
          <p:nvPr>
            <p:ph type="dt" sz="half" idx="10"/>
          </p:nvPr>
        </p:nvSpPr>
        <p:spPr/>
        <p:txBody>
          <a:bodyPr/>
          <a:lstStyle/>
          <a:p>
            <a:fld id="{4650F9E1-43C5-4514-BA0B-3207989243FC}" type="datetimeFigureOut">
              <a:rPr lang="en-GB" smtClean="0"/>
              <a:t>01/10/2019</a:t>
            </a:fld>
            <a:endParaRPr lang="en-GB"/>
          </a:p>
        </p:txBody>
      </p:sp>
      <p:sp>
        <p:nvSpPr>
          <p:cNvPr id="5" name="Footer Placeholder 4">
            <a:extLst>
              <a:ext uri="{FF2B5EF4-FFF2-40B4-BE49-F238E27FC236}">
                <a16:creationId xmlns:a16="http://schemas.microsoft.com/office/drawing/2014/main" id="{B1675E73-12AC-4EAA-9F55-08B1276CBE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EEDCE4-E97C-4246-9836-DDDDF3E72F43}"/>
              </a:ext>
            </a:extLst>
          </p:cNvPr>
          <p:cNvSpPr>
            <a:spLocks noGrp="1"/>
          </p:cNvSpPr>
          <p:nvPr>
            <p:ph type="sldNum" sz="quarter" idx="12"/>
          </p:nvPr>
        </p:nvSpPr>
        <p:spPr/>
        <p:txBody>
          <a:bodyPr/>
          <a:lstStyle/>
          <a:p>
            <a:fld id="{1BBB48AC-7720-48C8-84E0-2BC744E0F221}" type="slidenum">
              <a:rPr lang="en-GB" smtClean="0"/>
              <a:t>‹#›</a:t>
            </a:fld>
            <a:endParaRPr lang="en-GB"/>
          </a:p>
        </p:txBody>
      </p:sp>
    </p:spTree>
    <p:extLst>
      <p:ext uri="{BB962C8B-B14F-4D97-AF65-F5344CB8AC3E}">
        <p14:creationId xmlns:p14="http://schemas.microsoft.com/office/powerpoint/2010/main" val="2461471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40225-BEBF-AE45-9AFF-E8064DFF2D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BADFE8D-049B-D148-982F-256679F10E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19E74A9-9913-9D49-B8AB-04EC40386EDE}"/>
              </a:ext>
            </a:extLst>
          </p:cNvPr>
          <p:cNvSpPr>
            <a:spLocks noGrp="1"/>
          </p:cNvSpPr>
          <p:nvPr>
            <p:ph type="dt" sz="half" idx="10"/>
          </p:nvPr>
        </p:nvSpPr>
        <p:spPr/>
        <p:txBody>
          <a:bodyPr/>
          <a:lstStyle/>
          <a:p>
            <a:fld id="{8DD6D299-9435-0A44-A358-9CE295FF192A}" type="datetimeFigureOut">
              <a:rPr lang="en-GB" smtClean="0"/>
              <a:t>01/10/2019</a:t>
            </a:fld>
            <a:endParaRPr lang="en-GB"/>
          </a:p>
        </p:txBody>
      </p:sp>
      <p:sp>
        <p:nvSpPr>
          <p:cNvPr id="5" name="Footer Placeholder 4">
            <a:extLst>
              <a:ext uri="{FF2B5EF4-FFF2-40B4-BE49-F238E27FC236}">
                <a16:creationId xmlns:a16="http://schemas.microsoft.com/office/drawing/2014/main" id="{97CCE6AC-FE2D-7741-B647-D4EB53CD83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0BBEED-0F12-594C-9E15-B2938217B0F7}"/>
              </a:ext>
            </a:extLst>
          </p:cNvPr>
          <p:cNvSpPr>
            <a:spLocks noGrp="1"/>
          </p:cNvSpPr>
          <p:nvPr>
            <p:ph type="sldNum" sz="quarter" idx="12"/>
          </p:nvPr>
        </p:nvSpPr>
        <p:spPr/>
        <p:txBody>
          <a:bodyPr/>
          <a:lstStyle/>
          <a:p>
            <a:fld id="{3424D1CC-9073-2840-B851-A34CAF3ABCB4}" type="slidenum">
              <a:rPr lang="en-GB" smtClean="0"/>
              <a:t>‹#›</a:t>
            </a:fld>
            <a:endParaRPr lang="en-GB"/>
          </a:p>
        </p:txBody>
      </p:sp>
    </p:spTree>
    <p:extLst>
      <p:ext uri="{BB962C8B-B14F-4D97-AF65-F5344CB8AC3E}">
        <p14:creationId xmlns:p14="http://schemas.microsoft.com/office/powerpoint/2010/main" val="51410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A7CED-DF4D-5E4D-A8CA-54D0FE4C66C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4E49D8-95D0-0F4B-B388-196046D4FCA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F584FA-C40A-C444-8080-D6D546E5B070}"/>
              </a:ext>
            </a:extLst>
          </p:cNvPr>
          <p:cNvSpPr>
            <a:spLocks noGrp="1"/>
          </p:cNvSpPr>
          <p:nvPr>
            <p:ph type="dt" sz="half" idx="10"/>
          </p:nvPr>
        </p:nvSpPr>
        <p:spPr/>
        <p:txBody>
          <a:bodyPr/>
          <a:lstStyle/>
          <a:p>
            <a:fld id="{8DD6D299-9435-0A44-A358-9CE295FF192A}" type="datetimeFigureOut">
              <a:rPr lang="en-GB" smtClean="0"/>
              <a:t>01/10/2019</a:t>
            </a:fld>
            <a:endParaRPr lang="en-GB"/>
          </a:p>
        </p:txBody>
      </p:sp>
      <p:sp>
        <p:nvSpPr>
          <p:cNvPr id="5" name="Footer Placeholder 4">
            <a:extLst>
              <a:ext uri="{FF2B5EF4-FFF2-40B4-BE49-F238E27FC236}">
                <a16:creationId xmlns:a16="http://schemas.microsoft.com/office/drawing/2014/main" id="{A364855A-2D69-8544-A2CC-B471F1956D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3A5645-9A33-3540-96DC-7AA089ECA2A3}"/>
              </a:ext>
            </a:extLst>
          </p:cNvPr>
          <p:cNvSpPr>
            <a:spLocks noGrp="1"/>
          </p:cNvSpPr>
          <p:nvPr>
            <p:ph type="sldNum" sz="quarter" idx="12"/>
          </p:nvPr>
        </p:nvSpPr>
        <p:spPr/>
        <p:txBody>
          <a:bodyPr/>
          <a:lstStyle/>
          <a:p>
            <a:fld id="{3424D1CC-9073-2840-B851-A34CAF3ABCB4}" type="slidenum">
              <a:rPr lang="en-GB" smtClean="0"/>
              <a:t>‹#›</a:t>
            </a:fld>
            <a:endParaRPr lang="en-GB"/>
          </a:p>
        </p:txBody>
      </p:sp>
    </p:spTree>
    <p:extLst>
      <p:ext uri="{BB962C8B-B14F-4D97-AF65-F5344CB8AC3E}">
        <p14:creationId xmlns:p14="http://schemas.microsoft.com/office/powerpoint/2010/main" val="1314858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ED67F-3480-6C44-AE3B-7A1751ADC1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6919BD4-4670-AC47-9A84-6E97DED0DB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83AD7DD-9CB9-A945-BB61-CDD244CC9E62}"/>
              </a:ext>
            </a:extLst>
          </p:cNvPr>
          <p:cNvSpPr>
            <a:spLocks noGrp="1"/>
          </p:cNvSpPr>
          <p:nvPr>
            <p:ph type="dt" sz="half" idx="10"/>
          </p:nvPr>
        </p:nvSpPr>
        <p:spPr/>
        <p:txBody>
          <a:bodyPr/>
          <a:lstStyle/>
          <a:p>
            <a:fld id="{8DD6D299-9435-0A44-A358-9CE295FF192A}" type="datetimeFigureOut">
              <a:rPr lang="en-GB" smtClean="0"/>
              <a:t>01/10/2019</a:t>
            </a:fld>
            <a:endParaRPr lang="en-GB"/>
          </a:p>
        </p:txBody>
      </p:sp>
      <p:sp>
        <p:nvSpPr>
          <p:cNvPr id="5" name="Footer Placeholder 4">
            <a:extLst>
              <a:ext uri="{FF2B5EF4-FFF2-40B4-BE49-F238E27FC236}">
                <a16:creationId xmlns:a16="http://schemas.microsoft.com/office/drawing/2014/main" id="{29AE0C8A-D4C4-EC4C-9B9D-07EA23DC21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3AAC3B-0B7C-BE40-8F1B-32C976A07B30}"/>
              </a:ext>
            </a:extLst>
          </p:cNvPr>
          <p:cNvSpPr>
            <a:spLocks noGrp="1"/>
          </p:cNvSpPr>
          <p:nvPr>
            <p:ph type="sldNum" sz="quarter" idx="12"/>
          </p:nvPr>
        </p:nvSpPr>
        <p:spPr/>
        <p:txBody>
          <a:bodyPr/>
          <a:lstStyle/>
          <a:p>
            <a:fld id="{3424D1CC-9073-2840-B851-A34CAF3ABCB4}" type="slidenum">
              <a:rPr lang="en-GB" smtClean="0"/>
              <a:t>‹#›</a:t>
            </a:fld>
            <a:endParaRPr lang="en-GB"/>
          </a:p>
        </p:txBody>
      </p:sp>
    </p:spTree>
    <p:extLst>
      <p:ext uri="{BB962C8B-B14F-4D97-AF65-F5344CB8AC3E}">
        <p14:creationId xmlns:p14="http://schemas.microsoft.com/office/powerpoint/2010/main" val="18136034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78BCB-4070-D646-BB38-11A52D95F1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08A7F9B-5111-AE41-8ECA-84FC8DD4B66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4A66BD3-0774-A847-B1AE-8E0BC4224E3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1195CC-9297-5A4C-ACE0-65EAF77BE0DF}"/>
              </a:ext>
            </a:extLst>
          </p:cNvPr>
          <p:cNvSpPr>
            <a:spLocks noGrp="1"/>
          </p:cNvSpPr>
          <p:nvPr>
            <p:ph type="dt" sz="half" idx="10"/>
          </p:nvPr>
        </p:nvSpPr>
        <p:spPr/>
        <p:txBody>
          <a:bodyPr/>
          <a:lstStyle/>
          <a:p>
            <a:fld id="{8DD6D299-9435-0A44-A358-9CE295FF192A}" type="datetimeFigureOut">
              <a:rPr lang="en-GB" smtClean="0"/>
              <a:t>01/10/2019</a:t>
            </a:fld>
            <a:endParaRPr lang="en-GB"/>
          </a:p>
        </p:txBody>
      </p:sp>
      <p:sp>
        <p:nvSpPr>
          <p:cNvPr id="6" name="Footer Placeholder 5">
            <a:extLst>
              <a:ext uri="{FF2B5EF4-FFF2-40B4-BE49-F238E27FC236}">
                <a16:creationId xmlns:a16="http://schemas.microsoft.com/office/drawing/2014/main" id="{CA7D0156-9DBB-9C40-89C8-418256E118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5E5625-5A44-4544-9838-DEB13D4B3266}"/>
              </a:ext>
            </a:extLst>
          </p:cNvPr>
          <p:cNvSpPr>
            <a:spLocks noGrp="1"/>
          </p:cNvSpPr>
          <p:nvPr>
            <p:ph type="sldNum" sz="quarter" idx="12"/>
          </p:nvPr>
        </p:nvSpPr>
        <p:spPr/>
        <p:txBody>
          <a:bodyPr/>
          <a:lstStyle/>
          <a:p>
            <a:fld id="{3424D1CC-9073-2840-B851-A34CAF3ABCB4}" type="slidenum">
              <a:rPr lang="en-GB" smtClean="0"/>
              <a:t>‹#›</a:t>
            </a:fld>
            <a:endParaRPr lang="en-GB"/>
          </a:p>
        </p:txBody>
      </p:sp>
    </p:spTree>
    <p:extLst>
      <p:ext uri="{BB962C8B-B14F-4D97-AF65-F5344CB8AC3E}">
        <p14:creationId xmlns:p14="http://schemas.microsoft.com/office/powerpoint/2010/main" val="2976770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EFDAE-F22E-FE4F-9592-313F4FF7481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802EEB-7FD1-E946-86DC-74910B7ABF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62FEF4E-7BAB-B349-A6BF-E2E5130FB50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4076CB2-004B-5044-B142-AA11B492B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020279B-3E18-424C-843B-EAAEEDA2E5D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84067EB-0F67-544A-B17D-76C83A163E61}"/>
              </a:ext>
            </a:extLst>
          </p:cNvPr>
          <p:cNvSpPr>
            <a:spLocks noGrp="1"/>
          </p:cNvSpPr>
          <p:nvPr>
            <p:ph type="dt" sz="half" idx="10"/>
          </p:nvPr>
        </p:nvSpPr>
        <p:spPr/>
        <p:txBody>
          <a:bodyPr/>
          <a:lstStyle/>
          <a:p>
            <a:fld id="{8DD6D299-9435-0A44-A358-9CE295FF192A}" type="datetimeFigureOut">
              <a:rPr lang="en-GB" smtClean="0"/>
              <a:t>01/10/2019</a:t>
            </a:fld>
            <a:endParaRPr lang="en-GB"/>
          </a:p>
        </p:txBody>
      </p:sp>
      <p:sp>
        <p:nvSpPr>
          <p:cNvPr id="8" name="Footer Placeholder 7">
            <a:extLst>
              <a:ext uri="{FF2B5EF4-FFF2-40B4-BE49-F238E27FC236}">
                <a16:creationId xmlns:a16="http://schemas.microsoft.com/office/drawing/2014/main" id="{156EED5F-F1EB-3248-BD99-D06486A2666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6E70F62-6CF7-594D-8791-0CD1364F4F2F}"/>
              </a:ext>
            </a:extLst>
          </p:cNvPr>
          <p:cNvSpPr>
            <a:spLocks noGrp="1"/>
          </p:cNvSpPr>
          <p:nvPr>
            <p:ph type="sldNum" sz="quarter" idx="12"/>
          </p:nvPr>
        </p:nvSpPr>
        <p:spPr/>
        <p:txBody>
          <a:bodyPr/>
          <a:lstStyle/>
          <a:p>
            <a:fld id="{3424D1CC-9073-2840-B851-A34CAF3ABCB4}" type="slidenum">
              <a:rPr lang="en-GB" smtClean="0"/>
              <a:t>‹#›</a:t>
            </a:fld>
            <a:endParaRPr lang="en-GB"/>
          </a:p>
        </p:txBody>
      </p:sp>
    </p:spTree>
    <p:extLst>
      <p:ext uri="{BB962C8B-B14F-4D97-AF65-F5344CB8AC3E}">
        <p14:creationId xmlns:p14="http://schemas.microsoft.com/office/powerpoint/2010/main" val="354135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6700A-E5A1-8144-B536-EEFEA4DD3BA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A20DAE4-8FCC-E540-8678-060A7CB8085C}"/>
              </a:ext>
            </a:extLst>
          </p:cNvPr>
          <p:cNvSpPr>
            <a:spLocks noGrp="1"/>
          </p:cNvSpPr>
          <p:nvPr>
            <p:ph type="dt" sz="half" idx="10"/>
          </p:nvPr>
        </p:nvSpPr>
        <p:spPr/>
        <p:txBody>
          <a:bodyPr/>
          <a:lstStyle/>
          <a:p>
            <a:fld id="{8DD6D299-9435-0A44-A358-9CE295FF192A}" type="datetimeFigureOut">
              <a:rPr lang="en-GB" smtClean="0"/>
              <a:t>01/10/2019</a:t>
            </a:fld>
            <a:endParaRPr lang="en-GB"/>
          </a:p>
        </p:txBody>
      </p:sp>
      <p:sp>
        <p:nvSpPr>
          <p:cNvPr id="4" name="Footer Placeholder 3">
            <a:extLst>
              <a:ext uri="{FF2B5EF4-FFF2-40B4-BE49-F238E27FC236}">
                <a16:creationId xmlns:a16="http://schemas.microsoft.com/office/drawing/2014/main" id="{31A6C6FF-EB74-3E4C-A9D5-01FEB1EB97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08EF3A5-B2DB-4A4B-ACC6-933D6F6AC94E}"/>
              </a:ext>
            </a:extLst>
          </p:cNvPr>
          <p:cNvSpPr>
            <a:spLocks noGrp="1"/>
          </p:cNvSpPr>
          <p:nvPr>
            <p:ph type="sldNum" sz="quarter" idx="12"/>
          </p:nvPr>
        </p:nvSpPr>
        <p:spPr/>
        <p:txBody>
          <a:bodyPr/>
          <a:lstStyle/>
          <a:p>
            <a:fld id="{3424D1CC-9073-2840-B851-A34CAF3ABCB4}" type="slidenum">
              <a:rPr lang="en-GB" smtClean="0"/>
              <a:t>‹#›</a:t>
            </a:fld>
            <a:endParaRPr lang="en-GB"/>
          </a:p>
        </p:txBody>
      </p:sp>
    </p:spTree>
    <p:extLst>
      <p:ext uri="{BB962C8B-B14F-4D97-AF65-F5344CB8AC3E}">
        <p14:creationId xmlns:p14="http://schemas.microsoft.com/office/powerpoint/2010/main" val="34237094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46F721-09CE-364A-B29B-80FE02040FC7}"/>
              </a:ext>
            </a:extLst>
          </p:cNvPr>
          <p:cNvSpPr>
            <a:spLocks noGrp="1"/>
          </p:cNvSpPr>
          <p:nvPr>
            <p:ph type="dt" sz="half" idx="10"/>
          </p:nvPr>
        </p:nvSpPr>
        <p:spPr/>
        <p:txBody>
          <a:bodyPr/>
          <a:lstStyle/>
          <a:p>
            <a:fld id="{8DD6D299-9435-0A44-A358-9CE295FF192A}" type="datetimeFigureOut">
              <a:rPr lang="en-GB" smtClean="0"/>
              <a:t>01/10/2019</a:t>
            </a:fld>
            <a:endParaRPr lang="en-GB"/>
          </a:p>
        </p:txBody>
      </p:sp>
      <p:sp>
        <p:nvSpPr>
          <p:cNvPr id="3" name="Footer Placeholder 2">
            <a:extLst>
              <a:ext uri="{FF2B5EF4-FFF2-40B4-BE49-F238E27FC236}">
                <a16:creationId xmlns:a16="http://schemas.microsoft.com/office/drawing/2014/main" id="{2480095D-CC01-B346-8880-DBAF8BA9544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672AE45-DE18-4F4D-83D8-45EE17B07792}"/>
              </a:ext>
            </a:extLst>
          </p:cNvPr>
          <p:cNvSpPr>
            <a:spLocks noGrp="1"/>
          </p:cNvSpPr>
          <p:nvPr>
            <p:ph type="sldNum" sz="quarter" idx="12"/>
          </p:nvPr>
        </p:nvSpPr>
        <p:spPr/>
        <p:txBody>
          <a:bodyPr/>
          <a:lstStyle/>
          <a:p>
            <a:fld id="{3424D1CC-9073-2840-B851-A34CAF3ABCB4}" type="slidenum">
              <a:rPr lang="en-GB" smtClean="0"/>
              <a:t>‹#›</a:t>
            </a:fld>
            <a:endParaRPr lang="en-GB"/>
          </a:p>
        </p:txBody>
      </p:sp>
    </p:spTree>
    <p:extLst>
      <p:ext uri="{BB962C8B-B14F-4D97-AF65-F5344CB8AC3E}">
        <p14:creationId xmlns:p14="http://schemas.microsoft.com/office/powerpoint/2010/main" val="12813725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01ED5-7B24-F748-9E1E-350A9B5E3D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745B2D-5230-0B49-BFB4-ECCE0B13D4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24A677E-2549-1F43-8D38-B4A81D5E57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A659FC3-CC06-574F-B8F3-31104927D39B}"/>
              </a:ext>
            </a:extLst>
          </p:cNvPr>
          <p:cNvSpPr>
            <a:spLocks noGrp="1"/>
          </p:cNvSpPr>
          <p:nvPr>
            <p:ph type="dt" sz="half" idx="10"/>
          </p:nvPr>
        </p:nvSpPr>
        <p:spPr/>
        <p:txBody>
          <a:bodyPr/>
          <a:lstStyle/>
          <a:p>
            <a:fld id="{8DD6D299-9435-0A44-A358-9CE295FF192A}" type="datetimeFigureOut">
              <a:rPr lang="en-GB" smtClean="0"/>
              <a:t>01/10/2019</a:t>
            </a:fld>
            <a:endParaRPr lang="en-GB"/>
          </a:p>
        </p:txBody>
      </p:sp>
      <p:sp>
        <p:nvSpPr>
          <p:cNvPr id="6" name="Footer Placeholder 5">
            <a:extLst>
              <a:ext uri="{FF2B5EF4-FFF2-40B4-BE49-F238E27FC236}">
                <a16:creationId xmlns:a16="http://schemas.microsoft.com/office/drawing/2014/main" id="{D0BF8562-11D7-9E43-8D60-CF607D3C745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C2F027-5B2E-D446-8374-2A0AA26C5478}"/>
              </a:ext>
            </a:extLst>
          </p:cNvPr>
          <p:cNvSpPr>
            <a:spLocks noGrp="1"/>
          </p:cNvSpPr>
          <p:nvPr>
            <p:ph type="sldNum" sz="quarter" idx="12"/>
          </p:nvPr>
        </p:nvSpPr>
        <p:spPr/>
        <p:txBody>
          <a:bodyPr/>
          <a:lstStyle/>
          <a:p>
            <a:fld id="{3424D1CC-9073-2840-B851-A34CAF3ABCB4}" type="slidenum">
              <a:rPr lang="en-GB" smtClean="0"/>
              <a:t>‹#›</a:t>
            </a:fld>
            <a:endParaRPr lang="en-GB"/>
          </a:p>
        </p:txBody>
      </p:sp>
    </p:spTree>
    <p:extLst>
      <p:ext uri="{BB962C8B-B14F-4D97-AF65-F5344CB8AC3E}">
        <p14:creationId xmlns:p14="http://schemas.microsoft.com/office/powerpoint/2010/main" val="1031105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B9288-7A3D-4822-986A-B64DA040465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742F3D-5162-451E-9E37-D7A6B53E49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D0D0AD-E037-41B2-8278-70A7BB5BB55C}"/>
              </a:ext>
            </a:extLst>
          </p:cNvPr>
          <p:cNvSpPr>
            <a:spLocks noGrp="1"/>
          </p:cNvSpPr>
          <p:nvPr>
            <p:ph type="dt" sz="half" idx="10"/>
          </p:nvPr>
        </p:nvSpPr>
        <p:spPr/>
        <p:txBody>
          <a:bodyPr/>
          <a:lstStyle/>
          <a:p>
            <a:fld id="{4650F9E1-43C5-4514-BA0B-3207989243FC}" type="datetimeFigureOut">
              <a:rPr lang="en-GB" smtClean="0"/>
              <a:t>01/10/2019</a:t>
            </a:fld>
            <a:endParaRPr lang="en-GB"/>
          </a:p>
        </p:txBody>
      </p:sp>
      <p:sp>
        <p:nvSpPr>
          <p:cNvPr id="5" name="Footer Placeholder 4">
            <a:extLst>
              <a:ext uri="{FF2B5EF4-FFF2-40B4-BE49-F238E27FC236}">
                <a16:creationId xmlns:a16="http://schemas.microsoft.com/office/drawing/2014/main" id="{A4226F95-784B-4144-9F52-287850A182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E259F8-CCDA-4834-B88C-A79B63FC6722}"/>
              </a:ext>
            </a:extLst>
          </p:cNvPr>
          <p:cNvSpPr>
            <a:spLocks noGrp="1"/>
          </p:cNvSpPr>
          <p:nvPr>
            <p:ph type="sldNum" sz="quarter" idx="12"/>
          </p:nvPr>
        </p:nvSpPr>
        <p:spPr/>
        <p:txBody>
          <a:bodyPr/>
          <a:lstStyle/>
          <a:p>
            <a:fld id="{1BBB48AC-7720-48C8-84E0-2BC744E0F221}" type="slidenum">
              <a:rPr lang="en-GB" smtClean="0"/>
              <a:t>‹#›</a:t>
            </a:fld>
            <a:endParaRPr lang="en-GB"/>
          </a:p>
        </p:txBody>
      </p:sp>
    </p:spTree>
    <p:extLst>
      <p:ext uri="{BB962C8B-B14F-4D97-AF65-F5344CB8AC3E}">
        <p14:creationId xmlns:p14="http://schemas.microsoft.com/office/powerpoint/2010/main" val="19422494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28353-7100-EF4E-BD39-8D157280D1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D70D9DC-0DA8-FF46-AAAA-E52FAED7F1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E26AF70-E989-8C4E-BDFC-EA44E4AF04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E926A2-5243-7545-A09F-6EE270AFA162}"/>
              </a:ext>
            </a:extLst>
          </p:cNvPr>
          <p:cNvSpPr>
            <a:spLocks noGrp="1"/>
          </p:cNvSpPr>
          <p:nvPr>
            <p:ph type="dt" sz="half" idx="10"/>
          </p:nvPr>
        </p:nvSpPr>
        <p:spPr/>
        <p:txBody>
          <a:bodyPr/>
          <a:lstStyle/>
          <a:p>
            <a:fld id="{8DD6D299-9435-0A44-A358-9CE295FF192A}" type="datetimeFigureOut">
              <a:rPr lang="en-GB" smtClean="0"/>
              <a:t>01/10/2019</a:t>
            </a:fld>
            <a:endParaRPr lang="en-GB"/>
          </a:p>
        </p:txBody>
      </p:sp>
      <p:sp>
        <p:nvSpPr>
          <p:cNvPr id="6" name="Footer Placeholder 5">
            <a:extLst>
              <a:ext uri="{FF2B5EF4-FFF2-40B4-BE49-F238E27FC236}">
                <a16:creationId xmlns:a16="http://schemas.microsoft.com/office/drawing/2014/main" id="{C9357743-77EE-8144-B690-541602D8B3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285B71A-F0B9-EC4E-9608-E540B93BA441}"/>
              </a:ext>
            </a:extLst>
          </p:cNvPr>
          <p:cNvSpPr>
            <a:spLocks noGrp="1"/>
          </p:cNvSpPr>
          <p:nvPr>
            <p:ph type="sldNum" sz="quarter" idx="12"/>
          </p:nvPr>
        </p:nvSpPr>
        <p:spPr/>
        <p:txBody>
          <a:bodyPr/>
          <a:lstStyle/>
          <a:p>
            <a:fld id="{3424D1CC-9073-2840-B851-A34CAF3ABCB4}" type="slidenum">
              <a:rPr lang="en-GB" smtClean="0"/>
              <a:t>‹#›</a:t>
            </a:fld>
            <a:endParaRPr lang="en-GB"/>
          </a:p>
        </p:txBody>
      </p:sp>
    </p:spTree>
    <p:extLst>
      <p:ext uri="{BB962C8B-B14F-4D97-AF65-F5344CB8AC3E}">
        <p14:creationId xmlns:p14="http://schemas.microsoft.com/office/powerpoint/2010/main" val="31260258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02562-B1A7-384C-8CF8-2C0690272DB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4EC46B-8336-3D4B-BCF9-1585DAB0A06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B5C117-7904-2B4E-8236-6D0F27DB7B1B}"/>
              </a:ext>
            </a:extLst>
          </p:cNvPr>
          <p:cNvSpPr>
            <a:spLocks noGrp="1"/>
          </p:cNvSpPr>
          <p:nvPr>
            <p:ph type="dt" sz="half" idx="10"/>
          </p:nvPr>
        </p:nvSpPr>
        <p:spPr/>
        <p:txBody>
          <a:bodyPr/>
          <a:lstStyle/>
          <a:p>
            <a:fld id="{8DD6D299-9435-0A44-A358-9CE295FF192A}" type="datetimeFigureOut">
              <a:rPr lang="en-GB" smtClean="0"/>
              <a:t>01/10/2019</a:t>
            </a:fld>
            <a:endParaRPr lang="en-GB"/>
          </a:p>
        </p:txBody>
      </p:sp>
      <p:sp>
        <p:nvSpPr>
          <p:cNvPr id="5" name="Footer Placeholder 4">
            <a:extLst>
              <a:ext uri="{FF2B5EF4-FFF2-40B4-BE49-F238E27FC236}">
                <a16:creationId xmlns:a16="http://schemas.microsoft.com/office/drawing/2014/main" id="{5FAB4A0D-8CD3-4C4E-95D1-4BFE37B6E4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1EF854-5765-F24F-B012-107D0F70E4CF}"/>
              </a:ext>
            </a:extLst>
          </p:cNvPr>
          <p:cNvSpPr>
            <a:spLocks noGrp="1"/>
          </p:cNvSpPr>
          <p:nvPr>
            <p:ph type="sldNum" sz="quarter" idx="12"/>
          </p:nvPr>
        </p:nvSpPr>
        <p:spPr/>
        <p:txBody>
          <a:bodyPr/>
          <a:lstStyle/>
          <a:p>
            <a:fld id="{3424D1CC-9073-2840-B851-A34CAF3ABCB4}" type="slidenum">
              <a:rPr lang="en-GB" smtClean="0"/>
              <a:t>‹#›</a:t>
            </a:fld>
            <a:endParaRPr lang="en-GB"/>
          </a:p>
        </p:txBody>
      </p:sp>
    </p:spTree>
    <p:extLst>
      <p:ext uri="{BB962C8B-B14F-4D97-AF65-F5344CB8AC3E}">
        <p14:creationId xmlns:p14="http://schemas.microsoft.com/office/powerpoint/2010/main" val="19828671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B0FD2C-D3DE-C943-9762-EE3DAD53519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2CCFC38-4621-0247-B7A4-AF609E7E9C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44F3A8-4B5F-C744-B559-92B4C48A210F}"/>
              </a:ext>
            </a:extLst>
          </p:cNvPr>
          <p:cNvSpPr>
            <a:spLocks noGrp="1"/>
          </p:cNvSpPr>
          <p:nvPr>
            <p:ph type="dt" sz="half" idx="10"/>
          </p:nvPr>
        </p:nvSpPr>
        <p:spPr/>
        <p:txBody>
          <a:bodyPr/>
          <a:lstStyle/>
          <a:p>
            <a:fld id="{8DD6D299-9435-0A44-A358-9CE295FF192A}" type="datetimeFigureOut">
              <a:rPr lang="en-GB" smtClean="0"/>
              <a:t>01/10/2019</a:t>
            </a:fld>
            <a:endParaRPr lang="en-GB"/>
          </a:p>
        </p:txBody>
      </p:sp>
      <p:sp>
        <p:nvSpPr>
          <p:cNvPr id="5" name="Footer Placeholder 4">
            <a:extLst>
              <a:ext uri="{FF2B5EF4-FFF2-40B4-BE49-F238E27FC236}">
                <a16:creationId xmlns:a16="http://schemas.microsoft.com/office/drawing/2014/main" id="{DF69A886-CE8A-D544-8ED1-DD41C5C92C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6C129D-BC70-5E47-B34A-B0C17916C6D6}"/>
              </a:ext>
            </a:extLst>
          </p:cNvPr>
          <p:cNvSpPr>
            <a:spLocks noGrp="1"/>
          </p:cNvSpPr>
          <p:nvPr>
            <p:ph type="sldNum" sz="quarter" idx="12"/>
          </p:nvPr>
        </p:nvSpPr>
        <p:spPr/>
        <p:txBody>
          <a:bodyPr/>
          <a:lstStyle/>
          <a:p>
            <a:fld id="{3424D1CC-9073-2840-B851-A34CAF3ABCB4}" type="slidenum">
              <a:rPr lang="en-GB" smtClean="0"/>
              <a:t>‹#›</a:t>
            </a:fld>
            <a:endParaRPr lang="en-GB"/>
          </a:p>
        </p:txBody>
      </p:sp>
    </p:spTree>
    <p:extLst>
      <p:ext uri="{BB962C8B-B14F-4D97-AF65-F5344CB8AC3E}">
        <p14:creationId xmlns:p14="http://schemas.microsoft.com/office/powerpoint/2010/main" val="4160751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56F08-B1B5-46B3-A71F-42B52CA2E7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EC849FC-091D-4827-BA2F-55B54D44F4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355FBE-3D9A-4327-A665-0BB26D99B6EF}"/>
              </a:ext>
            </a:extLst>
          </p:cNvPr>
          <p:cNvSpPr>
            <a:spLocks noGrp="1"/>
          </p:cNvSpPr>
          <p:nvPr>
            <p:ph type="dt" sz="half" idx="10"/>
          </p:nvPr>
        </p:nvSpPr>
        <p:spPr/>
        <p:txBody>
          <a:bodyPr/>
          <a:lstStyle/>
          <a:p>
            <a:fld id="{4650F9E1-43C5-4514-BA0B-3207989243FC}" type="datetimeFigureOut">
              <a:rPr lang="en-GB" smtClean="0"/>
              <a:t>01/10/2019</a:t>
            </a:fld>
            <a:endParaRPr lang="en-GB"/>
          </a:p>
        </p:txBody>
      </p:sp>
      <p:sp>
        <p:nvSpPr>
          <p:cNvPr id="5" name="Footer Placeholder 4">
            <a:extLst>
              <a:ext uri="{FF2B5EF4-FFF2-40B4-BE49-F238E27FC236}">
                <a16:creationId xmlns:a16="http://schemas.microsoft.com/office/drawing/2014/main" id="{3601D671-04F1-4A2A-8E94-BCA4FEA6AF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3C3704-6483-4D0E-B1DE-E0C2AA8D57D9}"/>
              </a:ext>
            </a:extLst>
          </p:cNvPr>
          <p:cNvSpPr>
            <a:spLocks noGrp="1"/>
          </p:cNvSpPr>
          <p:nvPr>
            <p:ph type="sldNum" sz="quarter" idx="12"/>
          </p:nvPr>
        </p:nvSpPr>
        <p:spPr/>
        <p:txBody>
          <a:bodyPr/>
          <a:lstStyle/>
          <a:p>
            <a:fld id="{1BBB48AC-7720-48C8-84E0-2BC744E0F221}" type="slidenum">
              <a:rPr lang="en-GB" smtClean="0"/>
              <a:t>‹#›</a:t>
            </a:fld>
            <a:endParaRPr lang="en-GB"/>
          </a:p>
        </p:txBody>
      </p:sp>
    </p:spTree>
    <p:extLst>
      <p:ext uri="{BB962C8B-B14F-4D97-AF65-F5344CB8AC3E}">
        <p14:creationId xmlns:p14="http://schemas.microsoft.com/office/powerpoint/2010/main" val="1026432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1DC3E-EF34-4E62-996F-4B5C5590CF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4F1DF1E-CF73-4DA1-A0DE-179F48AA4F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82A7730-D816-4A25-9947-FFA0ED41AF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213C396-F3AB-4C03-82AB-8C2A199F037C}"/>
              </a:ext>
            </a:extLst>
          </p:cNvPr>
          <p:cNvSpPr>
            <a:spLocks noGrp="1"/>
          </p:cNvSpPr>
          <p:nvPr>
            <p:ph type="dt" sz="half" idx="10"/>
          </p:nvPr>
        </p:nvSpPr>
        <p:spPr/>
        <p:txBody>
          <a:bodyPr/>
          <a:lstStyle/>
          <a:p>
            <a:fld id="{4650F9E1-43C5-4514-BA0B-3207989243FC}" type="datetimeFigureOut">
              <a:rPr lang="en-GB" smtClean="0"/>
              <a:t>01/10/2019</a:t>
            </a:fld>
            <a:endParaRPr lang="en-GB"/>
          </a:p>
        </p:txBody>
      </p:sp>
      <p:sp>
        <p:nvSpPr>
          <p:cNvPr id="6" name="Footer Placeholder 5">
            <a:extLst>
              <a:ext uri="{FF2B5EF4-FFF2-40B4-BE49-F238E27FC236}">
                <a16:creationId xmlns:a16="http://schemas.microsoft.com/office/drawing/2014/main" id="{C817E505-D4CF-4B38-80DA-3B398025DA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40B0BB-3D94-49D6-8817-D265CAA988F5}"/>
              </a:ext>
            </a:extLst>
          </p:cNvPr>
          <p:cNvSpPr>
            <a:spLocks noGrp="1"/>
          </p:cNvSpPr>
          <p:nvPr>
            <p:ph type="sldNum" sz="quarter" idx="12"/>
          </p:nvPr>
        </p:nvSpPr>
        <p:spPr/>
        <p:txBody>
          <a:bodyPr/>
          <a:lstStyle/>
          <a:p>
            <a:fld id="{1BBB48AC-7720-48C8-84E0-2BC744E0F221}" type="slidenum">
              <a:rPr lang="en-GB" smtClean="0"/>
              <a:t>‹#›</a:t>
            </a:fld>
            <a:endParaRPr lang="en-GB"/>
          </a:p>
        </p:txBody>
      </p:sp>
    </p:spTree>
    <p:extLst>
      <p:ext uri="{BB962C8B-B14F-4D97-AF65-F5344CB8AC3E}">
        <p14:creationId xmlns:p14="http://schemas.microsoft.com/office/powerpoint/2010/main" val="3494946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EDC66-8A5C-48A5-A859-02D44D9DF0D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FB65562-701E-427E-AF63-820EADE77E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9E301F-109F-4313-85FF-E13CAA4CB8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2CDBBB4-C182-497A-95E5-1C00D1AB57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737D26-02BC-4387-9940-2E60ACBA95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EF16994-C48F-46B3-86B7-DB421DD0336C}"/>
              </a:ext>
            </a:extLst>
          </p:cNvPr>
          <p:cNvSpPr>
            <a:spLocks noGrp="1"/>
          </p:cNvSpPr>
          <p:nvPr>
            <p:ph type="dt" sz="half" idx="10"/>
          </p:nvPr>
        </p:nvSpPr>
        <p:spPr/>
        <p:txBody>
          <a:bodyPr/>
          <a:lstStyle/>
          <a:p>
            <a:fld id="{4650F9E1-43C5-4514-BA0B-3207989243FC}" type="datetimeFigureOut">
              <a:rPr lang="en-GB" smtClean="0"/>
              <a:t>01/10/2019</a:t>
            </a:fld>
            <a:endParaRPr lang="en-GB"/>
          </a:p>
        </p:txBody>
      </p:sp>
      <p:sp>
        <p:nvSpPr>
          <p:cNvPr id="8" name="Footer Placeholder 7">
            <a:extLst>
              <a:ext uri="{FF2B5EF4-FFF2-40B4-BE49-F238E27FC236}">
                <a16:creationId xmlns:a16="http://schemas.microsoft.com/office/drawing/2014/main" id="{EBC6EA3A-316A-41AD-9E6E-4D0063A2A04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746CB5D-99A4-454C-B7B5-2C14D0C567C8}"/>
              </a:ext>
            </a:extLst>
          </p:cNvPr>
          <p:cNvSpPr>
            <a:spLocks noGrp="1"/>
          </p:cNvSpPr>
          <p:nvPr>
            <p:ph type="sldNum" sz="quarter" idx="12"/>
          </p:nvPr>
        </p:nvSpPr>
        <p:spPr/>
        <p:txBody>
          <a:bodyPr/>
          <a:lstStyle/>
          <a:p>
            <a:fld id="{1BBB48AC-7720-48C8-84E0-2BC744E0F221}" type="slidenum">
              <a:rPr lang="en-GB" smtClean="0"/>
              <a:t>‹#›</a:t>
            </a:fld>
            <a:endParaRPr lang="en-GB"/>
          </a:p>
        </p:txBody>
      </p:sp>
    </p:spTree>
    <p:extLst>
      <p:ext uri="{BB962C8B-B14F-4D97-AF65-F5344CB8AC3E}">
        <p14:creationId xmlns:p14="http://schemas.microsoft.com/office/powerpoint/2010/main" val="127431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65F09-403B-479A-BCAF-11ECA4D07EE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321233B-CCF3-4C22-8302-435D4A2CA128}"/>
              </a:ext>
            </a:extLst>
          </p:cNvPr>
          <p:cNvSpPr>
            <a:spLocks noGrp="1"/>
          </p:cNvSpPr>
          <p:nvPr>
            <p:ph type="dt" sz="half" idx="10"/>
          </p:nvPr>
        </p:nvSpPr>
        <p:spPr/>
        <p:txBody>
          <a:bodyPr/>
          <a:lstStyle/>
          <a:p>
            <a:fld id="{4650F9E1-43C5-4514-BA0B-3207989243FC}" type="datetimeFigureOut">
              <a:rPr lang="en-GB" smtClean="0"/>
              <a:t>01/10/2019</a:t>
            </a:fld>
            <a:endParaRPr lang="en-GB"/>
          </a:p>
        </p:txBody>
      </p:sp>
      <p:sp>
        <p:nvSpPr>
          <p:cNvPr id="4" name="Footer Placeholder 3">
            <a:extLst>
              <a:ext uri="{FF2B5EF4-FFF2-40B4-BE49-F238E27FC236}">
                <a16:creationId xmlns:a16="http://schemas.microsoft.com/office/drawing/2014/main" id="{DD95E17F-4DA6-4724-84AD-0D170C81086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1040AC7-3077-432D-A809-15082CEE8494}"/>
              </a:ext>
            </a:extLst>
          </p:cNvPr>
          <p:cNvSpPr>
            <a:spLocks noGrp="1"/>
          </p:cNvSpPr>
          <p:nvPr>
            <p:ph type="sldNum" sz="quarter" idx="12"/>
          </p:nvPr>
        </p:nvSpPr>
        <p:spPr/>
        <p:txBody>
          <a:bodyPr/>
          <a:lstStyle/>
          <a:p>
            <a:fld id="{1BBB48AC-7720-48C8-84E0-2BC744E0F221}" type="slidenum">
              <a:rPr lang="en-GB" smtClean="0"/>
              <a:t>‹#›</a:t>
            </a:fld>
            <a:endParaRPr lang="en-GB"/>
          </a:p>
        </p:txBody>
      </p:sp>
    </p:spTree>
    <p:extLst>
      <p:ext uri="{BB962C8B-B14F-4D97-AF65-F5344CB8AC3E}">
        <p14:creationId xmlns:p14="http://schemas.microsoft.com/office/powerpoint/2010/main" val="3581333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076598-9BE3-4FBB-A5E4-153BFBE5CE53}"/>
              </a:ext>
            </a:extLst>
          </p:cNvPr>
          <p:cNvSpPr>
            <a:spLocks noGrp="1"/>
          </p:cNvSpPr>
          <p:nvPr>
            <p:ph type="dt" sz="half" idx="10"/>
          </p:nvPr>
        </p:nvSpPr>
        <p:spPr/>
        <p:txBody>
          <a:bodyPr/>
          <a:lstStyle/>
          <a:p>
            <a:fld id="{4650F9E1-43C5-4514-BA0B-3207989243FC}" type="datetimeFigureOut">
              <a:rPr lang="en-GB" smtClean="0"/>
              <a:t>01/10/2019</a:t>
            </a:fld>
            <a:endParaRPr lang="en-GB"/>
          </a:p>
        </p:txBody>
      </p:sp>
      <p:sp>
        <p:nvSpPr>
          <p:cNvPr id="3" name="Footer Placeholder 2">
            <a:extLst>
              <a:ext uri="{FF2B5EF4-FFF2-40B4-BE49-F238E27FC236}">
                <a16:creationId xmlns:a16="http://schemas.microsoft.com/office/drawing/2014/main" id="{275F778A-2BC7-4DCF-8AFE-03CAA3E664B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D6FD94B-F0C1-4631-AE58-D613DE8676C2}"/>
              </a:ext>
            </a:extLst>
          </p:cNvPr>
          <p:cNvSpPr>
            <a:spLocks noGrp="1"/>
          </p:cNvSpPr>
          <p:nvPr>
            <p:ph type="sldNum" sz="quarter" idx="12"/>
          </p:nvPr>
        </p:nvSpPr>
        <p:spPr/>
        <p:txBody>
          <a:bodyPr/>
          <a:lstStyle/>
          <a:p>
            <a:fld id="{1BBB48AC-7720-48C8-84E0-2BC744E0F221}" type="slidenum">
              <a:rPr lang="en-GB" smtClean="0"/>
              <a:t>‹#›</a:t>
            </a:fld>
            <a:endParaRPr lang="en-GB"/>
          </a:p>
        </p:txBody>
      </p:sp>
    </p:spTree>
    <p:extLst>
      <p:ext uri="{BB962C8B-B14F-4D97-AF65-F5344CB8AC3E}">
        <p14:creationId xmlns:p14="http://schemas.microsoft.com/office/powerpoint/2010/main" val="3203318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F764C-DF39-4660-A144-BB1CB8BB24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D52B83B-5A8F-43A2-8547-69853D63A9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AA74649-B298-42C6-AE8C-F8FE8B0EE2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C73777-4B31-491D-9D59-E9C9866DBFEB}"/>
              </a:ext>
            </a:extLst>
          </p:cNvPr>
          <p:cNvSpPr>
            <a:spLocks noGrp="1"/>
          </p:cNvSpPr>
          <p:nvPr>
            <p:ph type="dt" sz="half" idx="10"/>
          </p:nvPr>
        </p:nvSpPr>
        <p:spPr/>
        <p:txBody>
          <a:bodyPr/>
          <a:lstStyle/>
          <a:p>
            <a:fld id="{4650F9E1-43C5-4514-BA0B-3207989243FC}" type="datetimeFigureOut">
              <a:rPr lang="en-GB" smtClean="0"/>
              <a:t>01/10/2019</a:t>
            </a:fld>
            <a:endParaRPr lang="en-GB"/>
          </a:p>
        </p:txBody>
      </p:sp>
      <p:sp>
        <p:nvSpPr>
          <p:cNvPr id="6" name="Footer Placeholder 5">
            <a:extLst>
              <a:ext uri="{FF2B5EF4-FFF2-40B4-BE49-F238E27FC236}">
                <a16:creationId xmlns:a16="http://schemas.microsoft.com/office/drawing/2014/main" id="{297036D3-8CFB-49B2-9249-5848F0B589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8EBD3F-F900-4F9F-BE7C-E7B6ED1F7603}"/>
              </a:ext>
            </a:extLst>
          </p:cNvPr>
          <p:cNvSpPr>
            <a:spLocks noGrp="1"/>
          </p:cNvSpPr>
          <p:nvPr>
            <p:ph type="sldNum" sz="quarter" idx="12"/>
          </p:nvPr>
        </p:nvSpPr>
        <p:spPr/>
        <p:txBody>
          <a:bodyPr/>
          <a:lstStyle/>
          <a:p>
            <a:fld id="{1BBB48AC-7720-48C8-84E0-2BC744E0F221}" type="slidenum">
              <a:rPr lang="en-GB" smtClean="0"/>
              <a:t>‹#›</a:t>
            </a:fld>
            <a:endParaRPr lang="en-GB"/>
          </a:p>
        </p:txBody>
      </p:sp>
    </p:spTree>
    <p:extLst>
      <p:ext uri="{BB962C8B-B14F-4D97-AF65-F5344CB8AC3E}">
        <p14:creationId xmlns:p14="http://schemas.microsoft.com/office/powerpoint/2010/main" val="2215282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0742E-1F38-4DB7-AB8A-5A2F90012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A36BC64-6470-4DB2-9189-86DDFFF760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D9AAE69-CD18-4907-9FEA-A840E9EAF8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6E58A3-992D-40E2-965F-D95F749A03CE}"/>
              </a:ext>
            </a:extLst>
          </p:cNvPr>
          <p:cNvSpPr>
            <a:spLocks noGrp="1"/>
          </p:cNvSpPr>
          <p:nvPr>
            <p:ph type="dt" sz="half" idx="10"/>
          </p:nvPr>
        </p:nvSpPr>
        <p:spPr/>
        <p:txBody>
          <a:bodyPr/>
          <a:lstStyle/>
          <a:p>
            <a:fld id="{4650F9E1-43C5-4514-BA0B-3207989243FC}" type="datetimeFigureOut">
              <a:rPr lang="en-GB" smtClean="0"/>
              <a:t>01/10/2019</a:t>
            </a:fld>
            <a:endParaRPr lang="en-GB"/>
          </a:p>
        </p:txBody>
      </p:sp>
      <p:sp>
        <p:nvSpPr>
          <p:cNvPr id="6" name="Footer Placeholder 5">
            <a:extLst>
              <a:ext uri="{FF2B5EF4-FFF2-40B4-BE49-F238E27FC236}">
                <a16:creationId xmlns:a16="http://schemas.microsoft.com/office/drawing/2014/main" id="{4F903AC3-3716-469E-A5CB-87E8EEB0C1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4E6F819-AB39-4A24-9C24-0594DB7C96A9}"/>
              </a:ext>
            </a:extLst>
          </p:cNvPr>
          <p:cNvSpPr>
            <a:spLocks noGrp="1"/>
          </p:cNvSpPr>
          <p:nvPr>
            <p:ph type="sldNum" sz="quarter" idx="12"/>
          </p:nvPr>
        </p:nvSpPr>
        <p:spPr/>
        <p:txBody>
          <a:bodyPr/>
          <a:lstStyle/>
          <a:p>
            <a:fld id="{1BBB48AC-7720-48C8-84E0-2BC744E0F221}" type="slidenum">
              <a:rPr lang="en-GB" smtClean="0"/>
              <a:t>‹#›</a:t>
            </a:fld>
            <a:endParaRPr lang="en-GB"/>
          </a:p>
        </p:txBody>
      </p:sp>
    </p:spTree>
    <p:extLst>
      <p:ext uri="{BB962C8B-B14F-4D97-AF65-F5344CB8AC3E}">
        <p14:creationId xmlns:p14="http://schemas.microsoft.com/office/powerpoint/2010/main" val="4038896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2D9466-63FB-458A-8109-DC8D54F5D8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0384B8-893F-40E6-A680-18517CD6FE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2A79D2-B118-40CE-A844-A56129EB90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50F9E1-43C5-4514-BA0B-3207989243FC}" type="datetimeFigureOut">
              <a:rPr lang="en-GB" smtClean="0"/>
              <a:t>01/10/2019</a:t>
            </a:fld>
            <a:endParaRPr lang="en-GB"/>
          </a:p>
        </p:txBody>
      </p:sp>
      <p:sp>
        <p:nvSpPr>
          <p:cNvPr id="5" name="Footer Placeholder 4">
            <a:extLst>
              <a:ext uri="{FF2B5EF4-FFF2-40B4-BE49-F238E27FC236}">
                <a16:creationId xmlns:a16="http://schemas.microsoft.com/office/drawing/2014/main" id="{4FA8D86B-2C22-4F32-8D09-9F9FE5035B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1593F31-4DDD-4357-9990-4D5A36809F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BB48AC-7720-48C8-84E0-2BC744E0F221}" type="slidenum">
              <a:rPr lang="en-GB" smtClean="0"/>
              <a:t>‹#›</a:t>
            </a:fld>
            <a:endParaRPr lang="en-GB"/>
          </a:p>
        </p:txBody>
      </p:sp>
    </p:spTree>
    <p:extLst>
      <p:ext uri="{BB962C8B-B14F-4D97-AF65-F5344CB8AC3E}">
        <p14:creationId xmlns:p14="http://schemas.microsoft.com/office/powerpoint/2010/main" val="2624041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A107FD-E285-2F48-BDA0-AFE131BC99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6C34FD-1F00-024F-A1AC-831D271D32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B9B144-1291-3F48-8EEA-DA354D6E36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D6D299-9435-0A44-A358-9CE295FF192A}" type="datetimeFigureOut">
              <a:rPr lang="en-GB" smtClean="0"/>
              <a:t>01/10/2019</a:t>
            </a:fld>
            <a:endParaRPr lang="en-GB"/>
          </a:p>
        </p:txBody>
      </p:sp>
      <p:sp>
        <p:nvSpPr>
          <p:cNvPr id="5" name="Footer Placeholder 4">
            <a:extLst>
              <a:ext uri="{FF2B5EF4-FFF2-40B4-BE49-F238E27FC236}">
                <a16:creationId xmlns:a16="http://schemas.microsoft.com/office/drawing/2014/main" id="{61C6FAE8-DE29-784A-B453-F535EC0B81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F7E5BF0-8A2D-4046-8D59-8294CE6A28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24D1CC-9073-2840-B851-A34CAF3ABCB4}" type="slidenum">
              <a:rPr lang="en-GB" smtClean="0"/>
              <a:t>‹#›</a:t>
            </a:fld>
            <a:endParaRPr lang="en-GB"/>
          </a:p>
        </p:txBody>
      </p:sp>
    </p:spTree>
    <p:extLst>
      <p:ext uri="{BB962C8B-B14F-4D97-AF65-F5344CB8AC3E}">
        <p14:creationId xmlns:p14="http://schemas.microsoft.com/office/powerpoint/2010/main" val="3839293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A432E7D-F42C-D948-9CD9-7B3A135ACC6F}"/>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732913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1613AFD-0D81-43A5-9384-D2A7CE12973F}"/>
              </a:ext>
            </a:extLst>
          </p:cNvPr>
          <p:cNvPicPr>
            <a:picLocks noChangeAspect="1"/>
          </p:cNvPicPr>
          <p:nvPr/>
        </p:nvPicPr>
        <p:blipFill>
          <a:blip r:embed="rId2"/>
          <a:stretch>
            <a:fillRect/>
          </a:stretch>
        </p:blipFill>
        <p:spPr>
          <a:xfrm>
            <a:off x="0" y="0"/>
            <a:ext cx="12192000" cy="6858000"/>
          </a:xfrm>
          <a:prstGeom prst="rect">
            <a:avLst/>
          </a:prstGeom>
        </p:spPr>
      </p:pic>
      <p:sp>
        <p:nvSpPr>
          <p:cNvPr id="5" name="Title 4">
            <a:extLst>
              <a:ext uri="{FF2B5EF4-FFF2-40B4-BE49-F238E27FC236}">
                <a16:creationId xmlns:a16="http://schemas.microsoft.com/office/drawing/2014/main" id="{79E8E466-29A6-4AD3-B231-4969D8E609CC}"/>
              </a:ext>
            </a:extLst>
          </p:cNvPr>
          <p:cNvSpPr>
            <a:spLocks noGrp="1"/>
          </p:cNvSpPr>
          <p:nvPr>
            <p:ph type="title"/>
          </p:nvPr>
        </p:nvSpPr>
        <p:spPr>
          <a:xfrm>
            <a:off x="838200" y="365125"/>
            <a:ext cx="10515600" cy="5532092"/>
          </a:xfrm>
        </p:spPr>
        <p:txBody>
          <a:bodyPr>
            <a:normAutofit/>
          </a:bodyPr>
          <a:lstStyle/>
          <a:p>
            <a:pPr algn="ctr"/>
            <a:r>
              <a:rPr lang="en-GB" sz="4000" dirty="0">
                <a:solidFill>
                  <a:schemeClr val="bg1"/>
                </a:solidFill>
                <a:latin typeface="+mn-lt"/>
              </a:rPr>
              <a:t>Proverbs 14:10 </a:t>
            </a:r>
            <a:r>
              <a:rPr lang="en-GB" sz="4000" b="1" i="1" dirty="0">
                <a:solidFill>
                  <a:schemeClr val="bg1"/>
                </a:solidFill>
                <a:latin typeface="+mn-lt"/>
              </a:rPr>
              <a:t>“The heart knows its own bitterness, and no stranger shares its joy”.</a:t>
            </a:r>
            <a:br>
              <a:rPr lang="en-GB" sz="5400" dirty="0">
                <a:solidFill>
                  <a:schemeClr val="bg1"/>
                </a:solidFill>
                <a:latin typeface="+mn-lt"/>
              </a:rPr>
            </a:br>
            <a:endParaRPr lang="en-GB" sz="5400" dirty="0">
              <a:solidFill>
                <a:schemeClr val="bg1"/>
              </a:solidFill>
              <a:latin typeface="+mn-lt"/>
            </a:endParaRPr>
          </a:p>
        </p:txBody>
      </p:sp>
    </p:spTree>
    <p:extLst>
      <p:ext uri="{BB962C8B-B14F-4D97-AF65-F5344CB8AC3E}">
        <p14:creationId xmlns:p14="http://schemas.microsoft.com/office/powerpoint/2010/main" val="385867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14F416-50A8-4129-86A8-FD94A1A74374}"/>
              </a:ext>
            </a:extLst>
          </p:cNvPr>
          <p:cNvSpPr/>
          <p:nvPr/>
        </p:nvSpPr>
        <p:spPr>
          <a:xfrm>
            <a:off x="1298713" y="1318507"/>
            <a:ext cx="9594574" cy="4167936"/>
          </a:xfrm>
          <a:prstGeom prst="rect">
            <a:avLst/>
          </a:prstGeom>
        </p:spPr>
        <p:txBody>
          <a:bodyPr wrap="square">
            <a:spAutoFit/>
          </a:bodyPr>
          <a:lstStyle/>
          <a:p>
            <a:pPr algn="just">
              <a:lnSpc>
                <a:spcPct val="107000"/>
              </a:lnSpc>
              <a:spcAft>
                <a:spcPts val="800"/>
              </a:spcAft>
            </a:pPr>
            <a:r>
              <a:rPr lang="en-GB" sz="3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The whole person: </a:t>
            </a:r>
          </a:p>
          <a:p>
            <a:pPr algn="just">
              <a:lnSpc>
                <a:spcPct val="107000"/>
              </a:lnSpc>
              <a:spcAft>
                <a:spcPts val="800"/>
              </a:spcAft>
            </a:pPr>
            <a:endParaRPr lang="en-GB" sz="32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3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Prov 14:30, </a:t>
            </a:r>
            <a:r>
              <a:rPr lang="en-GB" sz="3200" b="1"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“A tranquil heart gives life to the flesh, but envy makes the bones rot”</a:t>
            </a:r>
            <a:r>
              <a:rPr lang="en-GB" sz="3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en-GB" sz="32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3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Prov 17:22, </a:t>
            </a:r>
            <a:r>
              <a:rPr lang="en-GB" sz="3200" b="1"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“A joyful heart is good medicine, but a crushed spirit dries up the bones”.</a:t>
            </a:r>
            <a:r>
              <a:rPr lang="en-GB" sz="3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44545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ECC8B85-59E2-4EDF-81A8-6AC6B6743EB7}"/>
              </a:ext>
            </a:extLst>
          </p:cNvPr>
          <p:cNvPicPr>
            <a:picLocks noChangeAspect="1"/>
          </p:cNvPicPr>
          <p:nvPr/>
        </p:nvPicPr>
        <p:blipFill>
          <a:blip r:embed="rId2"/>
          <a:stretch>
            <a:fillRect/>
          </a:stretch>
        </p:blipFill>
        <p:spPr>
          <a:xfrm>
            <a:off x="0" y="0"/>
            <a:ext cx="12192000" cy="6858000"/>
          </a:xfrm>
          <a:prstGeom prst="rect">
            <a:avLst/>
          </a:prstGeom>
        </p:spPr>
      </p:pic>
      <p:sp>
        <p:nvSpPr>
          <p:cNvPr id="6" name="Title 5">
            <a:extLst>
              <a:ext uri="{FF2B5EF4-FFF2-40B4-BE49-F238E27FC236}">
                <a16:creationId xmlns:a16="http://schemas.microsoft.com/office/drawing/2014/main" id="{991E5C53-49B0-4F3D-BD88-DB5C872412D9}"/>
              </a:ext>
            </a:extLst>
          </p:cNvPr>
          <p:cNvSpPr>
            <a:spLocks noGrp="1"/>
          </p:cNvSpPr>
          <p:nvPr>
            <p:ph type="title"/>
          </p:nvPr>
        </p:nvSpPr>
        <p:spPr>
          <a:xfrm>
            <a:off x="838200" y="649357"/>
            <a:ext cx="10515600" cy="4929808"/>
          </a:xfrm>
        </p:spPr>
        <p:txBody>
          <a:bodyPr>
            <a:normAutofit/>
          </a:bodyPr>
          <a:lstStyle/>
          <a:p>
            <a:r>
              <a:rPr lang="en-GB" sz="3600" dirty="0">
                <a:solidFill>
                  <a:schemeClr val="bg1"/>
                </a:solidFill>
                <a:latin typeface="+mn-lt"/>
              </a:rPr>
              <a:t>Anxiety: </a:t>
            </a:r>
            <a:br>
              <a:rPr lang="en-GB" sz="3600" dirty="0">
                <a:solidFill>
                  <a:schemeClr val="bg1"/>
                </a:solidFill>
                <a:latin typeface="+mn-lt"/>
              </a:rPr>
            </a:br>
            <a:br>
              <a:rPr lang="en-GB" sz="3600" dirty="0">
                <a:solidFill>
                  <a:schemeClr val="bg1"/>
                </a:solidFill>
                <a:latin typeface="+mn-lt"/>
              </a:rPr>
            </a:br>
            <a:br>
              <a:rPr lang="en-GB" sz="3600" dirty="0">
                <a:solidFill>
                  <a:schemeClr val="bg1"/>
                </a:solidFill>
                <a:latin typeface="+mn-lt"/>
              </a:rPr>
            </a:br>
            <a:r>
              <a:rPr lang="en-GB" sz="3600" dirty="0">
                <a:solidFill>
                  <a:schemeClr val="bg1"/>
                </a:solidFill>
                <a:latin typeface="+mn-lt"/>
              </a:rPr>
              <a:t>Proverbs 12:25 </a:t>
            </a:r>
            <a:r>
              <a:rPr lang="en-GB" sz="3600" b="1" i="1" dirty="0">
                <a:solidFill>
                  <a:schemeClr val="bg1"/>
                </a:solidFill>
                <a:latin typeface="+mn-lt"/>
              </a:rPr>
              <a:t>“Anxiety in a man’s heart weighs him down, but a good word makes him glad”.</a:t>
            </a:r>
            <a:br>
              <a:rPr lang="en-GB" dirty="0">
                <a:solidFill>
                  <a:schemeClr val="bg1"/>
                </a:solidFill>
                <a:latin typeface="+mn-lt"/>
              </a:rPr>
            </a:br>
            <a:endParaRPr lang="en-GB" dirty="0">
              <a:solidFill>
                <a:schemeClr val="bg1"/>
              </a:solidFill>
              <a:latin typeface="+mn-lt"/>
            </a:endParaRPr>
          </a:p>
        </p:txBody>
      </p:sp>
    </p:spTree>
    <p:extLst>
      <p:ext uri="{BB962C8B-B14F-4D97-AF65-F5344CB8AC3E}">
        <p14:creationId xmlns:p14="http://schemas.microsoft.com/office/powerpoint/2010/main" val="2154885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24D95-C28D-4911-9C3A-FC202A678ADA}"/>
              </a:ext>
            </a:extLst>
          </p:cNvPr>
          <p:cNvSpPr>
            <a:spLocks noGrp="1"/>
          </p:cNvSpPr>
          <p:nvPr>
            <p:ph type="title"/>
          </p:nvPr>
        </p:nvSpPr>
        <p:spPr>
          <a:xfrm>
            <a:off x="838200" y="365125"/>
            <a:ext cx="10515600" cy="5638110"/>
          </a:xfrm>
        </p:spPr>
        <p:txBody>
          <a:bodyPr>
            <a:normAutofit/>
          </a:bodyPr>
          <a:lstStyle/>
          <a:p>
            <a:pPr>
              <a:lnSpc>
                <a:spcPct val="100000"/>
              </a:lnSpc>
            </a:pPr>
            <a:r>
              <a:rPr lang="en-GB" sz="3600" b="1" i="1" dirty="0">
                <a:solidFill>
                  <a:srgbClr val="FF0000"/>
                </a:solidFill>
                <a:latin typeface="+mn-lt"/>
              </a:rPr>
              <a:t>“Rejoice in the Lord, again I say rejoice. Let your reasonableness be known to everyone. The Lord is at hand; do not be anxious about anything, but in everything by prayer and supplication with thanksgiving let your requests be made known to God. And the peace of God, which surpasses all understanding, will guard your hearts and your minds in Christ Jesus”. </a:t>
            </a:r>
            <a:br>
              <a:rPr lang="en-GB" sz="3600" b="1" i="1" dirty="0">
                <a:solidFill>
                  <a:srgbClr val="FF0000"/>
                </a:solidFill>
                <a:latin typeface="+mn-lt"/>
              </a:rPr>
            </a:br>
            <a:r>
              <a:rPr lang="en-GB" sz="3600" dirty="0">
                <a:solidFill>
                  <a:srgbClr val="FF0000"/>
                </a:solidFill>
                <a:latin typeface="+mn-lt"/>
              </a:rPr>
              <a:t>Philippians 4:4-7.</a:t>
            </a:r>
          </a:p>
        </p:txBody>
      </p:sp>
    </p:spTree>
    <p:extLst>
      <p:ext uri="{BB962C8B-B14F-4D97-AF65-F5344CB8AC3E}">
        <p14:creationId xmlns:p14="http://schemas.microsoft.com/office/powerpoint/2010/main" val="3012989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F0988-7202-4609-A3B7-04DD948B8A59}"/>
              </a:ext>
            </a:extLst>
          </p:cNvPr>
          <p:cNvSpPr>
            <a:spLocks noGrp="1"/>
          </p:cNvSpPr>
          <p:nvPr>
            <p:ph type="title"/>
          </p:nvPr>
        </p:nvSpPr>
        <p:spPr>
          <a:xfrm>
            <a:off x="838200" y="365125"/>
            <a:ext cx="10515600" cy="5545345"/>
          </a:xfrm>
        </p:spPr>
        <p:txBody>
          <a:bodyPr>
            <a:normAutofit/>
          </a:bodyPr>
          <a:lstStyle/>
          <a:p>
            <a:pPr>
              <a:lnSpc>
                <a:spcPct val="100000"/>
              </a:lnSpc>
            </a:pPr>
            <a:r>
              <a:rPr lang="en-GB" sz="3600" b="1" i="1" dirty="0">
                <a:solidFill>
                  <a:srgbClr val="FF0000"/>
                </a:solidFill>
                <a:latin typeface="+mn-lt"/>
              </a:rPr>
              <a:t>“Finally, brothers, whatever is true, whatever is honourable, whatever is just, whatever is pure, whatever is lovely, whatever is commendable, if there is any excellence, if there is anything worthy of praise, think about these things”. </a:t>
            </a:r>
            <a:r>
              <a:rPr lang="en-GB" sz="3600" dirty="0">
                <a:solidFill>
                  <a:srgbClr val="FF0000"/>
                </a:solidFill>
                <a:latin typeface="+mn-lt"/>
              </a:rPr>
              <a:t>Philippians 4:8</a:t>
            </a:r>
          </a:p>
        </p:txBody>
      </p:sp>
    </p:spTree>
    <p:extLst>
      <p:ext uri="{BB962C8B-B14F-4D97-AF65-F5344CB8AC3E}">
        <p14:creationId xmlns:p14="http://schemas.microsoft.com/office/powerpoint/2010/main" val="2606502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2A560A6-043E-47C9-8375-08A7E1DBAC82}"/>
              </a:ext>
            </a:extLst>
          </p:cNvPr>
          <p:cNvPicPr>
            <a:picLocks noChangeAspect="1"/>
          </p:cNvPicPr>
          <p:nvPr/>
        </p:nvPicPr>
        <p:blipFill>
          <a:blip r:embed="rId2"/>
          <a:stretch>
            <a:fillRect/>
          </a:stretch>
        </p:blipFill>
        <p:spPr>
          <a:xfrm>
            <a:off x="0" y="0"/>
            <a:ext cx="12192000" cy="6857999"/>
          </a:xfrm>
          <a:prstGeom prst="rect">
            <a:avLst/>
          </a:prstGeom>
        </p:spPr>
      </p:pic>
    </p:spTree>
    <p:extLst>
      <p:ext uri="{BB962C8B-B14F-4D97-AF65-F5344CB8AC3E}">
        <p14:creationId xmlns:p14="http://schemas.microsoft.com/office/powerpoint/2010/main" val="52603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A301BFE-DDA4-444B-843E-685DF585BEFE}"/>
              </a:ext>
            </a:extLst>
          </p:cNvPr>
          <p:cNvSpPr/>
          <p:nvPr/>
        </p:nvSpPr>
        <p:spPr>
          <a:xfrm>
            <a:off x="1226916" y="1720846"/>
            <a:ext cx="9295310" cy="2806281"/>
          </a:xfrm>
          <a:prstGeom prst="rect">
            <a:avLst/>
          </a:prstGeom>
        </p:spPr>
        <p:txBody>
          <a:bodyPr wrap="square">
            <a:spAutoFit/>
          </a:bodyPr>
          <a:lstStyle/>
          <a:p>
            <a:pPr>
              <a:lnSpc>
                <a:spcPct val="107000"/>
              </a:lnSpc>
              <a:spcAft>
                <a:spcPts val="800"/>
              </a:spcAft>
            </a:pPr>
            <a:r>
              <a:rPr lang="en-GB" sz="3200" b="1"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Whom have I in heaven but you? And there is nothing on earth that I desire besides you. My flesh and my heart may fail,  but God is the strength of my heart and my portion forever</a:t>
            </a:r>
            <a:r>
              <a:rPr lang="en-GB" sz="3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3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Psalm 73:25-26</a:t>
            </a:r>
          </a:p>
        </p:txBody>
      </p:sp>
    </p:spTree>
    <p:extLst>
      <p:ext uri="{BB962C8B-B14F-4D97-AF65-F5344CB8AC3E}">
        <p14:creationId xmlns:p14="http://schemas.microsoft.com/office/powerpoint/2010/main" val="849021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64650A2-5BF6-45F4-A7C0-6B2F67263646}"/>
              </a:ext>
            </a:extLst>
          </p:cNvPr>
          <p:cNvPicPr>
            <a:picLocks noChangeAspect="1"/>
          </p:cNvPicPr>
          <p:nvPr/>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28269DA1-D4AD-43D2-A34E-ECB405BC7C46}"/>
              </a:ext>
            </a:extLst>
          </p:cNvPr>
          <p:cNvSpPr/>
          <p:nvPr/>
        </p:nvSpPr>
        <p:spPr>
          <a:xfrm>
            <a:off x="1113183" y="1205948"/>
            <a:ext cx="10402956" cy="4401205"/>
          </a:xfrm>
          <a:prstGeom prst="rect">
            <a:avLst/>
          </a:prstGeom>
        </p:spPr>
        <p:txBody>
          <a:bodyPr wrap="square">
            <a:spAutoFit/>
          </a:bodyPr>
          <a:lstStyle/>
          <a:p>
            <a:r>
              <a:rPr lang="en-GB" sz="4000" b="1" i="1" dirty="0">
                <a:solidFill>
                  <a:schemeClr val="bg1"/>
                </a:solidFill>
                <a:latin typeface="Calibri" panose="020F0502020204030204" pitchFamily="34" charset="0"/>
                <a:ea typeface="Calibri" panose="020F0502020204030204" pitchFamily="34" charset="0"/>
                <a:cs typeface="Times New Roman" panose="02020603050405020304" pitchFamily="18" charset="0"/>
              </a:rPr>
              <a:t>“I will give you a new heart, and a new spirit I will put within you, and I will remove the heart of stone from your flesh and give you a heart of flesh. And I will put my Spirit within you, and cause you to walk in my statutes and be careful to obey my rules”</a:t>
            </a:r>
            <a:r>
              <a:rPr lang="en-GB" sz="40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p>
          <a:p>
            <a:r>
              <a:rPr lang="en-GB" sz="40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Ezk</a:t>
            </a:r>
            <a:r>
              <a:rPr lang="en-GB" sz="4000" dirty="0">
                <a:solidFill>
                  <a:schemeClr val="bg1"/>
                </a:solidFill>
                <a:latin typeface="Calibri" panose="020F0502020204030204" pitchFamily="34" charset="0"/>
                <a:ea typeface="Calibri" panose="020F0502020204030204" pitchFamily="34" charset="0"/>
                <a:cs typeface="Times New Roman" panose="02020603050405020304" pitchFamily="18" charset="0"/>
              </a:rPr>
              <a:t> 36.26</a:t>
            </a:r>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en-GB" sz="2400" dirty="0">
              <a:solidFill>
                <a:schemeClr val="bg1"/>
              </a:solidFill>
            </a:endParaRPr>
          </a:p>
        </p:txBody>
      </p:sp>
    </p:spTree>
    <p:extLst>
      <p:ext uri="{BB962C8B-B14F-4D97-AF65-F5344CB8AC3E}">
        <p14:creationId xmlns:p14="http://schemas.microsoft.com/office/powerpoint/2010/main" val="2312995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2A560A6-043E-47C9-8375-08A7E1DBAC82}"/>
              </a:ext>
            </a:extLst>
          </p:cNvPr>
          <p:cNvPicPr>
            <a:picLocks noChangeAspect="1"/>
          </p:cNvPicPr>
          <p:nvPr/>
        </p:nvPicPr>
        <p:blipFill>
          <a:blip r:embed="rId2"/>
          <a:stretch>
            <a:fillRect/>
          </a:stretch>
        </p:blipFill>
        <p:spPr>
          <a:xfrm>
            <a:off x="0" y="0"/>
            <a:ext cx="12192000" cy="6857999"/>
          </a:xfrm>
          <a:prstGeom prst="rect">
            <a:avLst/>
          </a:prstGeom>
        </p:spPr>
      </p:pic>
    </p:spTree>
    <p:extLst>
      <p:ext uri="{BB962C8B-B14F-4D97-AF65-F5344CB8AC3E}">
        <p14:creationId xmlns:p14="http://schemas.microsoft.com/office/powerpoint/2010/main" val="800335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Image result for looking under the bonnet">
            <a:extLst>
              <a:ext uri="{FF2B5EF4-FFF2-40B4-BE49-F238E27FC236}">
                <a16:creationId xmlns:a16="http://schemas.microsoft.com/office/drawing/2014/main" id="{CDD2B3EA-8F3F-419A-9FFF-01FB5E0CC1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642" y="766969"/>
            <a:ext cx="4975395" cy="327494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9B758A07-73E0-43CF-9115-46845FD303BC}"/>
              </a:ext>
            </a:extLst>
          </p:cNvPr>
          <p:cNvPicPr>
            <a:picLocks noChangeAspect="1"/>
          </p:cNvPicPr>
          <p:nvPr/>
        </p:nvPicPr>
        <p:blipFill>
          <a:blip r:embed="rId3"/>
          <a:stretch>
            <a:fillRect/>
          </a:stretch>
        </p:blipFill>
        <p:spPr>
          <a:xfrm>
            <a:off x="6132857" y="3052214"/>
            <a:ext cx="5143500" cy="3429000"/>
          </a:xfrm>
          <a:prstGeom prst="rect">
            <a:avLst/>
          </a:prstGeom>
        </p:spPr>
      </p:pic>
    </p:spTree>
    <p:extLst>
      <p:ext uri="{BB962C8B-B14F-4D97-AF65-F5344CB8AC3E}">
        <p14:creationId xmlns:p14="http://schemas.microsoft.com/office/powerpoint/2010/main" val="1004005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C7CFA1-ABDA-43A6-A90D-50E0AD2CBA7D}"/>
              </a:ext>
            </a:extLst>
          </p:cNvPr>
          <p:cNvSpPr/>
          <p:nvPr/>
        </p:nvSpPr>
        <p:spPr>
          <a:xfrm>
            <a:off x="601885" y="1166842"/>
            <a:ext cx="10857052" cy="2862322"/>
          </a:xfrm>
          <a:prstGeom prst="rect">
            <a:avLst/>
          </a:prstGeom>
        </p:spPr>
        <p:txBody>
          <a:bodyPr wrap="square">
            <a:spAutoFit/>
          </a:bodyPr>
          <a:lstStyle/>
          <a:p>
            <a:r>
              <a:rPr lang="en-GB" sz="3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Emotions reveal what our heart love, trust, and fear.</a:t>
            </a:r>
          </a:p>
          <a:p>
            <a:endParaRPr lang="en-GB" sz="3600" b="1" dirty="0">
              <a:solidFill>
                <a:srgbClr val="FF0000"/>
              </a:solidFill>
              <a:latin typeface="Calibri" panose="020F0502020204030204" pitchFamily="34" charset="0"/>
              <a:cs typeface="Times New Roman" panose="02020603050405020304" pitchFamily="18" charset="0"/>
            </a:endParaRPr>
          </a:p>
          <a:p>
            <a:endParaRPr lang="en-GB" sz="3600" dirty="0">
              <a:solidFill>
                <a:srgbClr val="FF0000"/>
              </a:solidFill>
            </a:endParaRPr>
          </a:p>
          <a:p>
            <a:r>
              <a:rPr lang="en-GB" sz="3600" b="1"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delight (psalm 37:4) affection (Romans 12:10), fear (Luke 12.5), anger (psalm 37:8), and joy (psalm 5:11). </a:t>
            </a:r>
          </a:p>
        </p:txBody>
      </p:sp>
    </p:spTree>
    <p:extLst>
      <p:ext uri="{BB962C8B-B14F-4D97-AF65-F5344CB8AC3E}">
        <p14:creationId xmlns:p14="http://schemas.microsoft.com/office/powerpoint/2010/main" val="3375922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69373A5-D59D-4EC9-8E59-20FF35966787}"/>
              </a:ext>
            </a:extLst>
          </p:cNvPr>
          <p:cNvPicPr>
            <a:picLocks noChangeAspect="1"/>
          </p:cNvPicPr>
          <p:nvPr/>
        </p:nvPicPr>
        <p:blipFill>
          <a:blip r:embed="rId2"/>
          <a:stretch>
            <a:fillRect/>
          </a:stretch>
        </p:blipFill>
        <p:spPr>
          <a:xfrm>
            <a:off x="0" y="0"/>
            <a:ext cx="12192000" cy="6858000"/>
          </a:xfrm>
          <a:prstGeom prst="rect">
            <a:avLst/>
          </a:prstGeom>
        </p:spPr>
      </p:pic>
      <p:sp>
        <p:nvSpPr>
          <p:cNvPr id="3" name="Title 2">
            <a:extLst>
              <a:ext uri="{FF2B5EF4-FFF2-40B4-BE49-F238E27FC236}">
                <a16:creationId xmlns:a16="http://schemas.microsoft.com/office/drawing/2014/main" id="{21E7B890-7682-4AC4-8FC0-6C5DE7D75B05}"/>
              </a:ext>
            </a:extLst>
          </p:cNvPr>
          <p:cNvSpPr>
            <a:spLocks noGrp="1"/>
          </p:cNvSpPr>
          <p:nvPr>
            <p:ph type="title"/>
          </p:nvPr>
        </p:nvSpPr>
        <p:spPr>
          <a:xfrm>
            <a:off x="838200" y="365125"/>
            <a:ext cx="10515600" cy="5041762"/>
          </a:xfrm>
        </p:spPr>
        <p:txBody>
          <a:bodyPr>
            <a:noAutofit/>
          </a:bodyPr>
          <a:lstStyle/>
          <a:p>
            <a:r>
              <a:rPr lang="en-GB" sz="3200" dirty="0">
                <a:solidFill>
                  <a:schemeClr val="bg1"/>
                </a:solidFill>
                <a:latin typeface="+mn-lt"/>
              </a:rPr>
              <a:t>Jesus expressed his emotions:</a:t>
            </a:r>
            <a:br>
              <a:rPr lang="en-GB" sz="3200" dirty="0">
                <a:solidFill>
                  <a:schemeClr val="bg1"/>
                </a:solidFill>
                <a:latin typeface="+mn-lt"/>
              </a:rPr>
            </a:br>
            <a:br>
              <a:rPr lang="en-GB" sz="3200" dirty="0">
                <a:solidFill>
                  <a:schemeClr val="bg1"/>
                </a:solidFill>
                <a:latin typeface="+mn-lt"/>
              </a:rPr>
            </a:br>
            <a:r>
              <a:rPr lang="en-GB" sz="3200" dirty="0">
                <a:solidFill>
                  <a:schemeClr val="bg1"/>
                </a:solidFill>
                <a:latin typeface="+mn-lt"/>
              </a:rPr>
              <a:t>He shed tears publicly (Luke 19:41)</a:t>
            </a:r>
            <a:br>
              <a:rPr lang="en-GB" sz="3200" dirty="0">
                <a:solidFill>
                  <a:schemeClr val="bg1"/>
                </a:solidFill>
                <a:latin typeface="+mn-lt"/>
              </a:rPr>
            </a:br>
            <a:r>
              <a:rPr lang="en-GB" sz="3200" dirty="0">
                <a:solidFill>
                  <a:schemeClr val="bg1"/>
                </a:solidFill>
                <a:latin typeface="+mn-lt"/>
              </a:rPr>
              <a:t>He rejoiced (Luke 10:21), </a:t>
            </a:r>
            <a:br>
              <a:rPr lang="en-GB" sz="3200" dirty="0">
                <a:solidFill>
                  <a:schemeClr val="bg1"/>
                </a:solidFill>
                <a:latin typeface="+mn-lt"/>
              </a:rPr>
            </a:br>
            <a:r>
              <a:rPr lang="en-GB" sz="3200" dirty="0">
                <a:solidFill>
                  <a:schemeClr val="bg1"/>
                </a:solidFill>
                <a:latin typeface="+mn-lt"/>
              </a:rPr>
              <a:t>He experienced extreme sorrow (Mark 14: 34), </a:t>
            </a:r>
            <a:br>
              <a:rPr lang="en-GB" sz="3200" dirty="0">
                <a:solidFill>
                  <a:schemeClr val="bg1"/>
                </a:solidFill>
                <a:latin typeface="+mn-lt"/>
              </a:rPr>
            </a:br>
            <a:r>
              <a:rPr lang="en-GB" sz="3200" dirty="0">
                <a:solidFill>
                  <a:schemeClr val="bg1"/>
                </a:solidFill>
                <a:latin typeface="+mn-lt"/>
              </a:rPr>
              <a:t>He felt anger and grief (Mark 3:5).</a:t>
            </a:r>
            <a:br>
              <a:rPr lang="en-GB" sz="3200" dirty="0">
                <a:solidFill>
                  <a:schemeClr val="bg1"/>
                </a:solidFill>
                <a:latin typeface="+mn-lt"/>
              </a:rPr>
            </a:br>
            <a:r>
              <a:rPr lang="en-GB" sz="3200" dirty="0">
                <a:solidFill>
                  <a:schemeClr val="bg1"/>
                </a:solidFill>
                <a:latin typeface="+mn-lt"/>
              </a:rPr>
              <a:t>He felt compassion (Luke 7:12-15). </a:t>
            </a:r>
            <a:br>
              <a:rPr lang="en-GB" sz="3200" dirty="0">
                <a:solidFill>
                  <a:schemeClr val="bg1"/>
                </a:solidFill>
                <a:latin typeface="+mn-lt"/>
              </a:rPr>
            </a:br>
            <a:r>
              <a:rPr lang="en-GB" sz="3200" dirty="0">
                <a:solidFill>
                  <a:schemeClr val="bg1"/>
                </a:solidFill>
                <a:latin typeface="+mn-lt"/>
              </a:rPr>
              <a:t>He marvelled in wonder (Luke 7:9) </a:t>
            </a:r>
            <a:br>
              <a:rPr lang="en-GB" sz="3200" dirty="0">
                <a:solidFill>
                  <a:schemeClr val="bg1"/>
                </a:solidFill>
                <a:latin typeface="+mn-lt"/>
              </a:rPr>
            </a:br>
            <a:r>
              <a:rPr lang="en-GB" sz="3200" dirty="0">
                <a:solidFill>
                  <a:schemeClr val="bg1"/>
                </a:solidFill>
                <a:latin typeface="+mn-lt"/>
              </a:rPr>
              <a:t>He felt distress (Luke 12: 50). </a:t>
            </a:r>
          </a:p>
        </p:txBody>
      </p:sp>
    </p:spTree>
    <p:extLst>
      <p:ext uri="{BB962C8B-B14F-4D97-AF65-F5344CB8AC3E}">
        <p14:creationId xmlns:p14="http://schemas.microsoft.com/office/powerpoint/2010/main" val="3993520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261E2-7E65-44FD-9163-974BD819E77C}"/>
              </a:ext>
            </a:extLst>
          </p:cNvPr>
          <p:cNvSpPr>
            <a:spLocks noGrp="1"/>
          </p:cNvSpPr>
          <p:nvPr>
            <p:ph type="title"/>
          </p:nvPr>
        </p:nvSpPr>
        <p:spPr>
          <a:xfrm>
            <a:off x="838200" y="543339"/>
            <a:ext cx="10515600" cy="5605670"/>
          </a:xfrm>
        </p:spPr>
        <p:txBody>
          <a:bodyPr>
            <a:normAutofit fontScale="90000"/>
          </a:bodyPr>
          <a:lstStyle/>
          <a:p>
            <a:br>
              <a:rPr lang="en-GB" sz="3200" b="1" dirty="0">
                <a:solidFill>
                  <a:srgbClr val="FF0000"/>
                </a:solidFill>
              </a:rPr>
            </a:br>
            <a:r>
              <a:rPr lang="en-GB" sz="3100" b="1" dirty="0">
                <a:solidFill>
                  <a:srgbClr val="FF0000"/>
                </a:solidFill>
                <a:latin typeface="+mn-lt"/>
              </a:rPr>
              <a:t>Self Control</a:t>
            </a:r>
            <a:br>
              <a:rPr lang="en-GB" sz="3100" dirty="0">
                <a:solidFill>
                  <a:srgbClr val="FF0000"/>
                </a:solidFill>
                <a:latin typeface="+mn-lt"/>
              </a:rPr>
            </a:br>
            <a:br>
              <a:rPr lang="en-GB" sz="3100" dirty="0">
                <a:solidFill>
                  <a:srgbClr val="FF0000"/>
                </a:solidFill>
                <a:latin typeface="+mn-lt"/>
              </a:rPr>
            </a:br>
            <a:r>
              <a:rPr lang="en-GB" sz="3100" dirty="0">
                <a:solidFill>
                  <a:srgbClr val="FF0000"/>
                </a:solidFill>
                <a:latin typeface="+mn-lt"/>
              </a:rPr>
              <a:t>Prov 16:32  </a:t>
            </a:r>
            <a:r>
              <a:rPr lang="en-GB" sz="3100" b="1" i="1" dirty="0">
                <a:solidFill>
                  <a:srgbClr val="FF0000"/>
                </a:solidFill>
                <a:latin typeface="+mn-lt"/>
              </a:rPr>
              <a:t>“Whoever is slow to anger is better than the mighty,</a:t>
            </a:r>
            <a:br>
              <a:rPr lang="en-GB" sz="3100" dirty="0">
                <a:solidFill>
                  <a:srgbClr val="FF0000"/>
                </a:solidFill>
                <a:latin typeface="+mn-lt"/>
              </a:rPr>
            </a:br>
            <a:r>
              <a:rPr lang="en-GB" sz="3100" b="1" i="1" dirty="0">
                <a:solidFill>
                  <a:srgbClr val="FF0000"/>
                </a:solidFill>
                <a:latin typeface="+mn-lt"/>
              </a:rPr>
              <a:t>And he who rules his spirit (better) than he who takes a city”</a:t>
            </a:r>
            <a:r>
              <a:rPr lang="en-GB" sz="3100" dirty="0">
                <a:solidFill>
                  <a:srgbClr val="FF0000"/>
                </a:solidFill>
                <a:latin typeface="+mn-lt"/>
              </a:rPr>
              <a:t>.</a:t>
            </a:r>
            <a:br>
              <a:rPr lang="en-GB" sz="3100" dirty="0">
                <a:solidFill>
                  <a:srgbClr val="FF0000"/>
                </a:solidFill>
                <a:latin typeface="+mn-lt"/>
              </a:rPr>
            </a:br>
            <a:br>
              <a:rPr lang="en-GB" sz="3100" dirty="0">
                <a:solidFill>
                  <a:srgbClr val="FF0000"/>
                </a:solidFill>
                <a:latin typeface="+mn-lt"/>
              </a:rPr>
            </a:br>
            <a:r>
              <a:rPr lang="en-GB" sz="3100" dirty="0">
                <a:solidFill>
                  <a:srgbClr val="FF0000"/>
                </a:solidFill>
                <a:latin typeface="+mn-lt"/>
              </a:rPr>
              <a:t>Prov 25:28 </a:t>
            </a:r>
            <a:r>
              <a:rPr lang="en-GB" sz="3100" b="1" i="1" dirty="0">
                <a:solidFill>
                  <a:srgbClr val="FF0000"/>
                </a:solidFill>
                <a:latin typeface="+mn-lt"/>
              </a:rPr>
              <a:t>“A man without self-control is like a city broken into and left without walls”.</a:t>
            </a:r>
            <a:br>
              <a:rPr lang="en-GB" sz="3100" dirty="0">
                <a:solidFill>
                  <a:srgbClr val="FF0000"/>
                </a:solidFill>
                <a:latin typeface="+mn-lt"/>
              </a:rPr>
            </a:br>
            <a:br>
              <a:rPr lang="en-GB" sz="3100" dirty="0">
                <a:solidFill>
                  <a:srgbClr val="FF0000"/>
                </a:solidFill>
                <a:latin typeface="+mn-lt"/>
              </a:rPr>
            </a:br>
            <a:br>
              <a:rPr lang="en-GB" sz="3100" dirty="0">
                <a:solidFill>
                  <a:srgbClr val="FF0000"/>
                </a:solidFill>
                <a:latin typeface="+mn-lt"/>
              </a:rPr>
            </a:br>
            <a:r>
              <a:rPr lang="en-GB" sz="3100" dirty="0">
                <a:solidFill>
                  <a:srgbClr val="FF0000"/>
                </a:solidFill>
                <a:latin typeface="+mn-lt"/>
              </a:rPr>
              <a:t>Prov 18:10</a:t>
            </a:r>
            <a:r>
              <a:rPr lang="en-GB" sz="3100" b="1" i="1" dirty="0">
                <a:solidFill>
                  <a:srgbClr val="FF0000"/>
                </a:solidFill>
                <a:latin typeface="+mn-lt"/>
              </a:rPr>
              <a:t> “The name of the Lord is a strong tower, the righteous man runs into it and is safe. </a:t>
            </a:r>
            <a:br>
              <a:rPr lang="en-GB" sz="3100" b="1" i="1" dirty="0">
                <a:solidFill>
                  <a:srgbClr val="FF0000"/>
                </a:solidFill>
                <a:latin typeface="+mn-lt"/>
              </a:rPr>
            </a:br>
            <a:br>
              <a:rPr lang="en-GB" sz="3100" dirty="0">
                <a:solidFill>
                  <a:srgbClr val="FF0000"/>
                </a:solidFill>
                <a:latin typeface="+mn-lt"/>
              </a:rPr>
            </a:br>
            <a:r>
              <a:rPr lang="en-GB" sz="3100" dirty="0">
                <a:solidFill>
                  <a:srgbClr val="FF0000"/>
                </a:solidFill>
                <a:latin typeface="+mn-lt"/>
              </a:rPr>
              <a:t>Prov 18:11</a:t>
            </a:r>
            <a:r>
              <a:rPr lang="en-GB" sz="3100" b="1" i="1" dirty="0">
                <a:solidFill>
                  <a:srgbClr val="FF0000"/>
                </a:solidFill>
                <a:latin typeface="+mn-lt"/>
              </a:rPr>
              <a:t> “The rich man’s wealth is his strong city, and like a high wall in his imagination”.</a:t>
            </a:r>
            <a:br>
              <a:rPr lang="en-GB" dirty="0">
                <a:solidFill>
                  <a:srgbClr val="FF0000"/>
                </a:solidFill>
              </a:rPr>
            </a:br>
            <a:endParaRPr lang="en-GB" sz="3200" dirty="0">
              <a:solidFill>
                <a:srgbClr val="FF0000"/>
              </a:solidFill>
            </a:endParaRPr>
          </a:p>
        </p:txBody>
      </p:sp>
    </p:spTree>
    <p:extLst>
      <p:ext uri="{BB962C8B-B14F-4D97-AF65-F5344CB8AC3E}">
        <p14:creationId xmlns:p14="http://schemas.microsoft.com/office/powerpoint/2010/main" val="3351735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B1FCD-944F-4BA2-867D-F9FDFFC79FFD}"/>
              </a:ext>
            </a:extLst>
          </p:cNvPr>
          <p:cNvSpPr>
            <a:spLocks noGrp="1"/>
          </p:cNvSpPr>
          <p:nvPr>
            <p:ph type="title"/>
          </p:nvPr>
        </p:nvSpPr>
        <p:spPr>
          <a:xfrm>
            <a:off x="838200" y="365125"/>
            <a:ext cx="10515600" cy="5492336"/>
          </a:xfrm>
        </p:spPr>
        <p:txBody>
          <a:bodyPr>
            <a:noAutofit/>
          </a:bodyPr>
          <a:lstStyle/>
          <a:p>
            <a:pPr>
              <a:lnSpc>
                <a:spcPct val="100000"/>
              </a:lnSpc>
            </a:pPr>
            <a:r>
              <a:rPr lang="en-GB" sz="3600" b="1" i="1" dirty="0">
                <a:solidFill>
                  <a:srgbClr val="FF0000"/>
                </a:solidFill>
                <a:latin typeface="+mn-lt"/>
              </a:rPr>
              <a:t>“Do not lay up for yourselves treasures on earth, where moth and rust destroy and where thieves break in and steal, but lay up for yourselves treasures in heaven…for where your treasure is, there your heart will be also”</a:t>
            </a:r>
            <a:r>
              <a:rPr lang="en-GB" sz="3600" dirty="0">
                <a:solidFill>
                  <a:srgbClr val="FF0000"/>
                </a:solidFill>
                <a:latin typeface="+mn-lt"/>
              </a:rPr>
              <a:t> (Matt 6:19-21).</a:t>
            </a:r>
          </a:p>
        </p:txBody>
      </p:sp>
    </p:spTree>
    <p:extLst>
      <p:ext uri="{BB962C8B-B14F-4D97-AF65-F5344CB8AC3E}">
        <p14:creationId xmlns:p14="http://schemas.microsoft.com/office/powerpoint/2010/main" val="2855649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TotalTime>
  <Words>360</Words>
  <Application>Microsoft Macintosh PowerPoint</Application>
  <PresentationFormat>Widescreen</PresentationFormat>
  <Paragraphs>20</Paragraphs>
  <Slides>15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Calibri Light</vt:lpstr>
      <vt:lpstr>Times New Roman</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Jesus expressed his emotions:  He shed tears publicly (Luke 19:41) He rejoiced (Luke 10:21),  He experienced extreme sorrow (Mark 14: 34),  He felt anger and grief (Mark 3:5). He felt compassion (Luke 7:12-15).  He marvelled in wonder (Luke 7:9)  He felt distress (Luke 12: 50). </vt:lpstr>
      <vt:lpstr> Self Control  Prov 16:32  “Whoever is slow to anger is better than the mighty, And he who rules his spirit (better) than he who takes a city”.  Prov 25:28 “A man without self-control is like a city broken into and left without walls”.   Prov 18:10 “The name of the Lord is a strong tower, the righteous man runs into it and is safe.   Prov 18:11 “The rich man’s wealth is his strong city, and like a high wall in his imagination”. </vt:lpstr>
      <vt:lpstr>“Do not lay up for yourselves treasures on earth, where moth and rust destroy and where thieves break in and steal, but lay up for yourselves treasures in heaven…for where your treasure is, there your heart will be also” (Matt 6:19-21).</vt:lpstr>
      <vt:lpstr>Proverbs 14:10 “The heart knows its own bitterness, and no stranger shares its joy”. </vt:lpstr>
      <vt:lpstr>PowerPoint Presentation</vt:lpstr>
      <vt:lpstr>Anxiety:    Proverbs 12:25 “Anxiety in a man’s heart weighs him down, but a good word makes him glad”. </vt:lpstr>
      <vt:lpstr>“Rejoice in the Lord, again I say rejoice. Let your reasonableness be known to everyone. The Lord is at hand; do not be anxious about anything, but in everything by prayer and supplication with thanksgiving let your requests be made known to God. And the peace of God, which surpasses all understanding, will guard your hearts and your minds in Christ Jesus”.  Philippians 4:4-7.</vt:lpstr>
      <vt:lpstr>“Finally, brothers, whatever is true, whatever is honourable, whatever is just, whatever is pure, whatever is lovely, whatever is commendable, if there is any excellence, if there is anything worthy of praise, think about these things”. Philippians 4:8</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 allens</dc:creator>
  <cp:lastModifiedBy>Microsoft Office User</cp:lastModifiedBy>
  <cp:revision>14</cp:revision>
  <dcterms:created xsi:type="dcterms:W3CDTF">2019-09-21T13:42:09Z</dcterms:created>
  <dcterms:modified xsi:type="dcterms:W3CDTF">2019-10-01T07:19:38Z</dcterms:modified>
</cp:coreProperties>
</file>