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275" r:id="rId3"/>
    <p:sldId id="276" r:id="rId4"/>
    <p:sldId id="27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E28"/>
    <a:srgbClr val="020208"/>
    <a:srgbClr val="0E1924"/>
    <a:srgbClr val="963232"/>
    <a:srgbClr val="FFFFFF"/>
    <a:srgbClr val="282828"/>
    <a:srgbClr val="262626"/>
    <a:srgbClr val="1E1E1E"/>
    <a:srgbClr val="E1E1E2"/>
    <a:srgbClr val="B2A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10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1604-07E3-EA40-AD11-D31CA1FA6FCB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A1C9-3188-9D4A-8CBE-1E8D466D91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A1C9-3188-9D4A-8CBE-1E8D466D91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A1C9-3188-9D4A-8CBE-1E8D466D91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7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0A1C9-3188-9D4A-8CBE-1E8D466D91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7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6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0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73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3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1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1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0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76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8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78C57-C8CE-E148-9E16-943063C6F592}" type="datetimeFigureOut">
              <a:rPr lang="en-US" smtClean="0"/>
              <a:t>1/7/2018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523E2-CBCE-D040-B66A-180D15FFB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AY ANNOUNCEMENT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8774"/>
            <a:ext cx="8229600" cy="4363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Father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God,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We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thank you for our children; for the joy and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energy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they bring.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</a:p>
          <a:p>
            <a:pPr marL="0" indent="0">
              <a:buNone/>
            </a:pP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Thank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you that you have created them and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declare that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they are fearfully and wonderfully made. </a:t>
            </a:r>
            <a:endParaRPr lang="en-US" sz="2500" dirty="0" smtClean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endParaRPr lang="en-US" sz="2500" dirty="0" smtClean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And we pray that your kingdom would come into their lives; that the eyes of their hearts would be opened to you and that they’d come to know you, your mercy and saving grace. </a:t>
            </a:r>
          </a:p>
        </p:txBody>
      </p:sp>
    </p:spTree>
    <p:extLst>
      <p:ext uri="{BB962C8B-B14F-4D97-AF65-F5344CB8AC3E}">
        <p14:creationId xmlns:p14="http://schemas.microsoft.com/office/powerpoint/2010/main" val="28614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8775"/>
            <a:ext cx="8229600" cy="4175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We pray that you’d lead them not into temptation and that you’d deliver them from evil all the days of their lives. </a:t>
            </a:r>
          </a:p>
          <a:p>
            <a:pPr marL="0" indent="0">
              <a:buNone/>
            </a:pP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And Father, as they now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go to learn about you and your ways we ask you would bless them with a hunger for truth and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that they’d delight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in your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Word.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/>
            </a:r>
            <a:b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</a:b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7785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8775"/>
            <a:ext cx="8229600" cy="4175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Soften their hearts, stir their interest and may your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Word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be a lamp to their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feet. May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they encounter you personally. </a:t>
            </a:r>
            <a:endParaRPr lang="en-US" sz="2500" dirty="0" smtClean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Thank </a:t>
            </a: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>you that you have purpose for them and have created them for good work.  Bless them we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pray. 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/>
            </a:r>
            <a:b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</a:b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And Father we </a:t>
            </a:r>
            <a:r>
              <a:rPr lang="en-US" sz="2500" smtClean="0">
                <a:solidFill>
                  <a:srgbClr val="FFFFFF"/>
                </a:solidFill>
                <a:latin typeface="Montserrat Light"/>
                <a:cs typeface="Montserrat Light"/>
              </a:rPr>
              <a:t>ask </a:t>
            </a:r>
            <a:r>
              <a:rPr lang="en-US" sz="2500" smtClean="0">
                <a:solidFill>
                  <a:srgbClr val="FFFFFF"/>
                </a:solidFill>
                <a:latin typeface="Montserrat Light"/>
                <a:cs typeface="Montserrat Light"/>
              </a:rPr>
              <a:t>that </a:t>
            </a:r>
            <a:r>
              <a:rPr lang="en-US" sz="2500" dirty="0" smtClean="0">
                <a:solidFill>
                  <a:srgbClr val="FFFFFF"/>
                </a:solidFill>
                <a:latin typeface="Montserrat Light"/>
                <a:cs typeface="Montserrat Light"/>
              </a:rPr>
              <a:t>you’d grant wisdom, energy and insight to the leaders as they care, teach and serve our children. To your glory. Amen 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/>
            </a:r>
            <a:b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</a:b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  <a:t/>
            </a:r>
            <a:br>
              <a:rPr lang="en-US" sz="2500" dirty="0">
                <a:solidFill>
                  <a:srgbClr val="FFFFFF"/>
                </a:solidFill>
                <a:latin typeface="Montserrat Light"/>
                <a:cs typeface="Montserrat Light"/>
              </a:rPr>
            </a:br>
            <a:endParaRPr lang="en-US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endParaRPr lang="en-GB" sz="2500" dirty="0">
              <a:solidFill>
                <a:srgbClr val="FFFFFF"/>
              </a:solidFill>
              <a:latin typeface="Montserrat Light"/>
              <a:cs typeface="Montserrat Light"/>
            </a:endParaRPr>
          </a:p>
          <a:p>
            <a:pPr marL="0" indent="0">
              <a:buNone/>
            </a:pPr>
            <a:r>
              <a:rPr lang="en-GB" sz="2500" dirty="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4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5061</TotalTime>
  <Words>146</Words>
  <Application>Microsoft Office PowerPoint</Application>
  <PresentationFormat>On-screen Show (16:9)</PresentationFormat>
  <Paragraphs>19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City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 Pearce</dc:creator>
  <cp:lastModifiedBy>Admin</cp:lastModifiedBy>
  <cp:revision>162</cp:revision>
  <dcterms:created xsi:type="dcterms:W3CDTF">2016-05-05T14:24:59Z</dcterms:created>
  <dcterms:modified xsi:type="dcterms:W3CDTF">2018-01-07T13:20:25Z</dcterms:modified>
</cp:coreProperties>
</file>