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0" r:id="rId3"/>
    <p:sldId id="261" r:id="rId4"/>
    <p:sldId id="262" r:id="rId5"/>
    <p:sldId id="288" r:id="rId6"/>
    <p:sldId id="269" r:id="rId7"/>
    <p:sldId id="283" r:id="rId8"/>
    <p:sldId id="289" r:id="rId9"/>
    <p:sldId id="284" r:id="rId10"/>
    <p:sldId id="290"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4C5"/>
    <a:srgbClr val="FFBD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255" autoAdjust="0"/>
  </p:normalViewPr>
  <p:slideViewPr>
    <p:cSldViewPr snapToGrid="0" snapToObjects="1">
      <p:cViewPr varScale="1">
        <p:scale>
          <a:sx n="105" d="100"/>
          <a:sy n="105"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2C847-975D-4102-80C7-8D5AF8824719}" type="datetimeFigureOut">
              <a:rPr lang="en-GB" smtClean="0"/>
              <a:t>24/04/2021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61519-7853-4308-974B-41E9EA186970}" type="slidenum">
              <a:rPr lang="en-GB" smtClean="0"/>
              <a:t>‹#›</a:t>
            </a:fld>
            <a:endParaRPr lang="en-GB"/>
          </a:p>
        </p:txBody>
      </p:sp>
    </p:spTree>
    <p:extLst>
      <p:ext uri="{BB962C8B-B14F-4D97-AF65-F5344CB8AC3E}">
        <p14:creationId xmlns:p14="http://schemas.microsoft.com/office/powerpoint/2010/main" val="130531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63509B7-2960-4D68-BAE6-AFB53D3CA560}" type="slidenum">
              <a:rPr lang="en-GB" smtClean="0"/>
              <a:t>2</a:t>
            </a:fld>
            <a:endParaRPr lang="en-GB"/>
          </a:p>
        </p:txBody>
      </p:sp>
    </p:spTree>
    <p:extLst>
      <p:ext uri="{BB962C8B-B14F-4D97-AF65-F5344CB8AC3E}">
        <p14:creationId xmlns:p14="http://schemas.microsoft.com/office/powerpoint/2010/main" val="754649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509B7-2960-4D68-BAE6-AFB53D3CA560}" type="slidenum">
              <a:rPr lang="en-GB" smtClean="0"/>
              <a:t>11</a:t>
            </a:fld>
            <a:endParaRPr lang="en-GB"/>
          </a:p>
        </p:txBody>
      </p:sp>
    </p:spTree>
    <p:extLst>
      <p:ext uri="{BB962C8B-B14F-4D97-AF65-F5344CB8AC3E}">
        <p14:creationId xmlns:p14="http://schemas.microsoft.com/office/powerpoint/2010/main" val="419707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509B7-2960-4D68-BAE6-AFB53D3CA560}" type="slidenum">
              <a:rPr lang="en-GB" smtClean="0"/>
              <a:t>3</a:t>
            </a:fld>
            <a:endParaRPr lang="en-GB"/>
          </a:p>
        </p:txBody>
      </p:sp>
    </p:spTree>
    <p:extLst>
      <p:ext uri="{BB962C8B-B14F-4D97-AF65-F5344CB8AC3E}">
        <p14:creationId xmlns:p14="http://schemas.microsoft.com/office/powerpoint/2010/main" val="220719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509B7-2960-4D68-BAE6-AFB53D3CA560}" type="slidenum">
              <a:rPr lang="en-GB" smtClean="0"/>
              <a:t>4</a:t>
            </a:fld>
            <a:endParaRPr lang="en-GB"/>
          </a:p>
        </p:txBody>
      </p:sp>
    </p:spTree>
    <p:extLst>
      <p:ext uri="{BB962C8B-B14F-4D97-AF65-F5344CB8AC3E}">
        <p14:creationId xmlns:p14="http://schemas.microsoft.com/office/powerpoint/2010/main" val="151749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063509B7-2960-4D68-BAE6-AFB53D3CA560}" type="slidenum">
              <a:rPr lang="en-GB" smtClean="0"/>
              <a:t>5</a:t>
            </a:fld>
            <a:endParaRPr lang="en-GB"/>
          </a:p>
        </p:txBody>
      </p:sp>
    </p:spTree>
    <p:extLst>
      <p:ext uri="{BB962C8B-B14F-4D97-AF65-F5344CB8AC3E}">
        <p14:creationId xmlns:p14="http://schemas.microsoft.com/office/powerpoint/2010/main" val="1534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dirty="0">
              <a:solidFill>
                <a:srgbClr val="E4D4C5"/>
              </a:solidFill>
              <a:latin typeface="CMG Sans SemiBold"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dirty="0">
              <a:solidFill>
                <a:srgbClr val="E4D4C5"/>
              </a:solidFill>
              <a:latin typeface="CMG Sans SemiBold" pitchFamily="2" charset="77"/>
            </a:endParaRPr>
          </a:p>
          <a:p>
            <a:endParaRPr lang="en-GB" dirty="0"/>
          </a:p>
        </p:txBody>
      </p:sp>
      <p:sp>
        <p:nvSpPr>
          <p:cNvPr id="4" name="Slide Number Placeholder 3"/>
          <p:cNvSpPr>
            <a:spLocks noGrp="1"/>
          </p:cNvSpPr>
          <p:nvPr>
            <p:ph type="sldNum" sz="quarter" idx="5"/>
          </p:nvPr>
        </p:nvSpPr>
        <p:spPr/>
        <p:txBody>
          <a:bodyPr/>
          <a:lstStyle/>
          <a:p>
            <a:fld id="{063509B7-2960-4D68-BAE6-AFB53D3CA560}" type="slidenum">
              <a:rPr lang="en-GB" smtClean="0"/>
              <a:t>6</a:t>
            </a:fld>
            <a:endParaRPr lang="en-GB"/>
          </a:p>
        </p:txBody>
      </p:sp>
    </p:spTree>
    <p:extLst>
      <p:ext uri="{BB962C8B-B14F-4D97-AF65-F5344CB8AC3E}">
        <p14:creationId xmlns:p14="http://schemas.microsoft.com/office/powerpoint/2010/main" val="3405753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rgbClr val="E4D4C5"/>
              </a:solidFill>
              <a:latin typeface="CMG Sans SemiBold" pitchFamily="2" charset="77"/>
            </a:endParaRPr>
          </a:p>
        </p:txBody>
      </p:sp>
      <p:sp>
        <p:nvSpPr>
          <p:cNvPr id="4" name="Slide Number Placeholder 3"/>
          <p:cNvSpPr>
            <a:spLocks noGrp="1"/>
          </p:cNvSpPr>
          <p:nvPr>
            <p:ph type="sldNum" sz="quarter" idx="5"/>
          </p:nvPr>
        </p:nvSpPr>
        <p:spPr/>
        <p:txBody>
          <a:bodyPr/>
          <a:lstStyle/>
          <a:p>
            <a:fld id="{063509B7-2960-4D68-BAE6-AFB53D3CA560}" type="slidenum">
              <a:rPr lang="en-GB" smtClean="0"/>
              <a:t>7</a:t>
            </a:fld>
            <a:endParaRPr lang="en-GB"/>
          </a:p>
        </p:txBody>
      </p:sp>
    </p:spTree>
    <p:extLst>
      <p:ext uri="{BB962C8B-B14F-4D97-AF65-F5344CB8AC3E}">
        <p14:creationId xmlns:p14="http://schemas.microsoft.com/office/powerpoint/2010/main" val="269614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509B7-2960-4D68-BAE6-AFB53D3CA560}" type="slidenum">
              <a:rPr lang="en-GB" smtClean="0"/>
              <a:t>8</a:t>
            </a:fld>
            <a:endParaRPr lang="en-GB"/>
          </a:p>
        </p:txBody>
      </p:sp>
    </p:spTree>
    <p:extLst>
      <p:ext uri="{BB962C8B-B14F-4D97-AF65-F5344CB8AC3E}">
        <p14:creationId xmlns:p14="http://schemas.microsoft.com/office/powerpoint/2010/main" val="132461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GB" dirty="0"/>
          </a:p>
        </p:txBody>
      </p:sp>
      <p:sp>
        <p:nvSpPr>
          <p:cNvPr id="4" name="Slide Number Placeholder 3"/>
          <p:cNvSpPr>
            <a:spLocks noGrp="1"/>
          </p:cNvSpPr>
          <p:nvPr>
            <p:ph type="sldNum" sz="quarter" idx="5"/>
          </p:nvPr>
        </p:nvSpPr>
        <p:spPr/>
        <p:txBody>
          <a:bodyPr/>
          <a:lstStyle/>
          <a:p>
            <a:fld id="{063509B7-2960-4D68-BAE6-AFB53D3CA560}" type="slidenum">
              <a:rPr lang="en-GB" smtClean="0"/>
              <a:t>9</a:t>
            </a:fld>
            <a:endParaRPr lang="en-GB"/>
          </a:p>
        </p:txBody>
      </p:sp>
    </p:spTree>
    <p:extLst>
      <p:ext uri="{BB962C8B-B14F-4D97-AF65-F5344CB8AC3E}">
        <p14:creationId xmlns:p14="http://schemas.microsoft.com/office/powerpoint/2010/main" val="144331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GB" sz="1200" b="1" u="none" dirty="0">
              <a:solidFill>
                <a:srgbClr val="E4D4C5"/>
              </a:solidFill>
              <a:latin typeface="CMG Sans SemiBold" pitchFamily="2" charset="77"/>
            </a:endParaRPr>
          </a:p>
          <a:p>
            <a:endParaRPr lang="en-GB" dirty="0"/>
          </a:p>
          <a:p>
            <a:endParaRPr lang="en-GB" dirty="0"/>
          </a:p>
        </p:txBody>
      </p:sp>
      <p:sp>
        <p:nvSpPr>
          <p:cNvPr id="4" name="Slide Number Placeholder 3"/>
          <p:cNvSpPr>
            <a:spLocks noGrp="1"/>
          </p:cNvSpPr>
          <p:nvPr>
            <p:ph type="sldNum" sz="quarter" idx="5"/>
          </p:nvPr>
        </p:nvSpPr>
        <p:spPr/>
        <p:txBody>
          <a:bodyPr/>
          <a:lstStyle/>
          <a:p>
            <a:fld id="{063509B7-2960-4D68-BAE6-AFB53D3CA560}" type="slidenum">
              <a:rPr lang="en-GB" smtClean="0"/>
              <a:t>10</a:t>
            </a:fld>
            <a:endParaRPr lang="en-GB"/>
          </a:p>
        </p:txBody>
      </p:sp>
    </p:spTree>
    <p:extLst>
      <p:ext uri="{BB962C8B-B14F-4D97-AF65-F5344CB8AC3E}">
        <p14:creationId xmlns:p14="http://schemas.microsoft.com/office/powerpoint/2010/main" val="284198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65CF-73DF-9043-8CCC-B91028F4E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C45C92-6800-9B46-B830-F79FBAAF3A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3BE58F-B121-BF4A-85F9-80A46A685111}"/>
              </a:ext>
            </a:extLst>
          </p:cNvPr>
          <p:cNvSpPr>
            <a:spLocks noGrp="1"/>
          </p:cNvSpPr>
          <p:nvPr>
            <p:ph type="dt" sz="half" idx="10"/>
          </p:nvPr>
        </p:nvSpPr>
        <p:spPr/>
        <p:txBody>
          <a:bodyPr/>
          <a:lstStyle/>
          <a:p>
            <a:fld id="{4C48ED8B-46F6-6445-997D-3B208B23B6F1}" type="datetimeFigureOut">
              <a:rPr lang="en-GB" smtClean="0"/>
              <a:t>24/04/2021</a:t>
            </a:fld>
            <a:endParaRPr lang="en-GB"/>
          </a:p>
        </p:txBody>
      </p:sp>
      <p:sp>
        <p:nvSpPr>
          <p:cNvPr id="5" name="Footer Placeholder 4">
            <a:extLst>
              <a:ext uri="{FF2B5EF4-FFF2-40B4-BE49-F238E27FC236}">
                <a16:creationId xmlns:a16="http://schemas.microsoft.com/office/drawing/2014/main" id="{D6B35DB2-9FCD-F345-9144-EE2C32E273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D15920-E5D9-A34B-B7EA-6CC2CB2EF6D4}"/>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76230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7705-5C84-454C-B565-1E54B5AF78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692973-C7D2-DD40-8110-A11A4DBC62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E4727A-EFD0-0043-BA3F-858A25415731}"/>
              </a:ext>
            </a:extLst>
          </p:cNvPr>
          <p:cNvSpPr>
            <a:spLocks noGrp="1"/>
          </p:cNvSpPr>
          <p:nvPr>
            <p:ph type="dt" sz="half" idx="10"/>
          </p:nvPr>
        </p:nvSpPr>
        <p:spPr/>
        <p:txBody>
          <a:bodyPr/>
          <a:lstStyle/>
          <a:p>
            <a:fld id="{4C48ED8B-46F6-6445-997D-3B208B23B6F1}" type="datetimeFigureOut">
              <a:rPr lang="en-GB" smtClean="0"/>
              <a:t>24/04/2021</a:t>
            </a:fld>
            <a:endParaRPr lang="en-GB"/>
          </a:p>
        </p:txBody>
      </p:sp>
      <p:sp>
        <p:nvSpPr>
          <p:cNvPr id="5" name="Footer Placeholder 4">
            <a:extLst>
              <a:ext uri="{FF2B5EF4-FFF2-40B4-BE49-F238E27FC236}">
                <a16:creationId xmlns:a16="http://schemas.microsoft.com/office/drawing/2014/main" id="{77A186A9-2AC5-C840-B0B5-4BD561E2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D83AF9-434A-DA43-91A5-67417F41B8D9}"/>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149894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7DFFB7-ECA8-1C4E-8E0C-62A326729A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1C2B7C-CC23-7B4E-AF29-EE0EBE365E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71E9E7-1037-A445-891C-C88244F2157D}"/>
              </a:ext>
            </a:extLst>
          </p:cNvPr>
          <p:cNvSpPr>
            <a:spLocks noGrp="1"/>
          </p:cNvSpPr>
          <p:nvPr>
            <p:ph type="dt" sz="half" idx="10"/>
          </p:nvPr>
        </p:nvSpPr>
        <p:spPr/>
        <p:txBody>
          <a:bodyPr/>
          <a:lstStyle/>
          <a:p>
            <a:fld id="{4C48ED8B-46F6-6445-997D-3B208B23B6F1}" type="datetimeFigureOut">
              <a:rPr lang="en-GB" smtClean="0"/>
              <a:t>24/04/2021</a:t>
            </a:fld>
            <a:endParaRPr lang="en-GB"/>
          </a:p>
        </p:txBody>
      </p:sp>
      <p:sp>
        <p:nvSpPr>
          <p:cNvPr id="5" name="Footer Placeholder 4">
            <a:extLst>
              <a:ext uri="{FF2B5EF4-FFF2-40B4-BE49-F238E27FC236}">
                <a16:creationId xmlns:a16="http://schemas.microsoft.com/office/drawing/2014/main" id="{7D5C1F19-2974-EB4C-A5E7-E56ABE8D1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E6D8-5D66-134C-8E51-7457DBC8444F}"/>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42045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DD2F-6717-9940-B8CD-4385AFE8D1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D9BD14-7A67-BF4C-B88D-06DA6A8794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58523B-10A5-1940-8E7D-292842BA188B}"/>
              </a:ext>
            </a:extLst>
          </p:cNvPr>
          <p:cNvSpPr>
            <a:spLocks noGrp="1"/>
          </p:cNvSpPr>
          <p:nvPr>
            <p:ph type="dt" sz="half" idx="10"/>
          </p:nvPr>
        </p:nvSpPr>
        <p:spPr/>
        <p:txBody>
          <a:bodyPr/>
          <a:lstStyle/>
          <a:p>
            <a:fld id="{4C48ED8B-46F6-6445-997D-3B208B23B6F1}" type="datetimeFigureOut">
              <a:rPr lang="en-GB" smtClean="0"/>
              <a:t>24/04/2021</a:t>
            </a:fld>
            <a:endParaRPr lang="en-GB"/>
          </a:p>
        </p:txBody>
      </p:sp>
      <p:sp>
        <p:nvSpPr>
          <p:cNvPr id="5" name="Footer Placeholder 4">
            <a:extLst>
              <a:ext uri="{FF2B5EF4-FFF2-40B4-BE49-F238E27FC236}">
                <a16:creationId xmlns:a16="http://schemas.microsoft.com/office/drawing/2014/main" id="{2A7C63BE-AE7F-E545-AB03-D813A09AE4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667FB8-AAD5-FA4D-824D-AB76E87DFA50}"/>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127209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AB08-D11B-884B-9F52-A0F1336AF0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5B031C-7C53-4740-A737-8D096D6ACA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A00ED3-ED16-A949-A81C-3ABCFBC128AE}"/>
              </a:ext>
            </a:extLst>
          </p:cNvPr>
          <p:cNvSpPr>
            <a:spLocks noGrp="1"/>
          </p:cNvSpPr>
          <p:nvPr>
            <p:ph type="dt" sz="half" idx="10"/>
          </p:nvPr>
        </p:nvSpPr>
        <p:spPr/>
        <p:txBody>
          <a:bodyPr/>
          <a:lstStyle/>
          <a:p>
            <a:fld id="{4C48ED8B-46F6-6445-997D-3B208B23B6F1}" type="datetimeFigureOut">
              <a:rPr lang="en-GB" smtClean="0"/>
              <a:t>24/04/2021</a:t>
            </a:fld>
            <a:endParaRPr lang="en-GB"/>
          </a:p>
        </p:txBody>
      </p:sp>
      <p:sp>
        <p:nvSpPr>
          <p:cNvPr id="5" name="Footer Placeholder 4">
            <a:extLst>
              <a:ext uri="{FF2B5EF4-FFF2-40B4-BE49-F238E27FC236}">
                <a16:creationId xmlns:a16="http://schemas.microsoft.com/office/drawing/2014/main" id="{EC8AA0C9-D66C-6046-8467-E9CB6DFCA2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3CF763-DBF1-2947-80F3-667BA61A7642}"/>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260851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135C-A971-954D-94E3-290B69AF7B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CA822C-25AF-414B-9643-63A368840F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F8E1E6-E4D2-1B49-B71D-14B919D772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AA0C77-4748-5746-B5F8-1970B0E38B4C}"/>
              </a:ext>
            </a:extLst>
          </p:cNvPr>
          <p:cNvSpPr>
            <a:spLocks noGrp="1"/>
          </p:cNvSpPr>
          <p:nvPr>
            <p:ph type="dt" sz="half" idx="10"/>
          </p:nvPr>
        </p:nvSpPr>
        <p:spPr/>
        <p:txBody>
          <a:bodyPr/>
          <a:lstStyle/>
          <a:p>
            <a:fld id="{4C48ED8B-46F6-6445-997D-3B208B23B6F1}" type="datetimeFigureOut">
              <a:rPr lang="en-GB" smtClean="0"/>
              <a:t>24/04/2021</a:t>
            </a:fld>
            <a:endParaRPr lang="en-GB"/>
          </a:p>
        </p:txBody>
      </p:sp>
      <p:sp>
        <p:nvSpPr>
          <p:cNvPr id="6" name="Footer Placeholder 5">
            <a:extLst>
              <a:ext uri="{FF2B5EF4-FFF2-40B4-BE49-F238E27FC236}">
                <a16:creationId xmlns:a16="http://schemas.microsoft.com/office/drawing/2014/main" id="{17C08DD1-C039-794D-9815-7874E0AB31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6FAEB4-3A7F-0A4F-8B57-A4B4ED3CD5DE}"/>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02516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D1A3-4AE9-A34D-823D-EE4CF96A227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AFCC71-C551-7847-8A35-3F59CD684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4C9454-E84C-BB40-93B4-DFC7D3C330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F989D0-CC99-B046-9DC1-9BE835C6B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E8AC57-A6E7-414F-AE46-D884208E0C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E05542-DD97-CE45-9D20-E86177DD7DDC}"/>
              </a:ext>
            </a:extLst>
          </p:cNvPr>
          <p:cNvSpPr>
            <a:spLocks noGrp="1"/>
          </p:cNvSpPr>
          <p:nvPr>
            <p:ph type="dt" sz="half" idx="10"/>
          </p:nvPr>
        </p:nvSpPr>
        <p:spPr/>
        <p:txBody>
          <a:bodyPr/>
          <a:lstStyle/>
          <a:p>
            <a:fld id="{4C48ED8B-46F6-6445-997D-3B208B23B6F1}" type="datetimeFigureOut">
              <a:rPr lang="en-GB" smtClean="0"/>
              <a:t>24/04/2021</a:t>
            </a:fld>
            <a:endParaRPr lang="en-GB"/>
          </a:p>
        </p:txBody>
      </p:sp>
      <p:sp>
        <p:nvSpPr>
          <p:cNvPr id="8" name="Footer Placeholder 7">
            <a:extLst>
              <a:ext uri="{FF2B5EF4-FFF2-40B4-BE49-F238E27FC236}">
                <a16:creationId xmlns:a16="http://schemas.microsoft.com/office/drawing/2014/main" id="{BDA25D53-CC00-5245-9BE9-54D8ACE457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8C4539-8A38-824A-BCCF-69A9FA2599ED}"/>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352728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6234-FC86-6F48-831E-A6B780006D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44977D-52AE-784A-AF5A-AA0C747E7AE0}"/>
              </a:ext>
            </a:extLst>
          </p:cNvPr>
          <p:cNvSpPr>
            <a:spLocks noGrp="1"/>
          </p:cNvSpPr>
          <p:nvPr>
            <p:ph type="dt" sz="half" idx="10"/>
          </p:nvPr>
        </p:nvSpPr>
        <p:spPr/>
        <p:txBody>
          <a:bodyPr/>
          <a:lstStyle/>
          <a:p>
            <a:fld id="{4C48ED8B-46F6-6445-997D-3B208B23B6F1}" type="datetimeFigureOut">
              <a:rPr lang="en-GB" smtClean="0"/>
              <a:t>24/04/2021</a:t>
            </a:fld>
            <a:endParaRPr lang="en-GB"/>
          </a:p>
        </p:txBody>
      </p:sp>
      <p:sp>
        <p:nvSpPr>
          <p:cNvPr id="4" name="Footer Placeholder 3">
            <a:extLst>
              <a:ext uri="{FF2B5EF4-FFF2-40B4-BE49-F238E27FC236}">
                <a16:creationId xmlns:a16="http://schemas.microsoft.com/office/drawing/2014/main" id="{23458141-7D99-3549-B740-71F51072DE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6E2C73-EF14-2348-8A6A-23169C65B955}"/>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116484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7665C-AA63-B449-B9E9-27576BABD8D9}"/>
              </a:ext>
            </a:extLst>
          </p:cNvPr>
          <p:cNvSpPr>
            <a:spLocks noGrp="1"/>
          </p:cNvSpPr>
          <p:nvPr>
            <p:ph type="dt" sz="half" idx="10"/>
          </p:nvPr>
        </p:nvSpPr>
        <p:spPr/>
        <p:txBody>
          <a:bodyPr/>
          <a:lstStyle/>
          <a:p>
            <a:fld id="{4C48ED8B-46F6-6445-997D-3B208B23B6F1}" type="datetimeFigureOut">
              <a:rPr lang="en-GB" smtClean="0"/>
              <a:t>24/04/2021</a:t>
            </a:fld>
            <a:endParaRPr lang="en-GB"/>
          </a:p>
        </p:txBody>
      </p:sp>
      <p:sp>
        <p:nvSpPr>
          <p:cNvPr id="3" name="Footer Placeholder 2">
            <a:extLst>
              <a:ext uri="{FF2B5EF4-FFF2-40B4-BE49-F238E27FC236}">
                <a16:creationId xmlns:a16="http://schemas.microsoft.com/office/drawing/2014/main" id="{D6A6A399-3281-BD49-9970-1BE3B56FC5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EC9D4C-885B-4749-B7BE-DB4F5DDFE700}"/>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207097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784B-2BD5-AB42-9AF0-AEF76AA96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E28BA1-ED09-474A-825A-3B1FCF5DD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D7391E-D030-A044-BF33-ABA982F2E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6DFCC-DD98-4242-826F-0FA4103952B4}"/>
              </a:ext>
            </a:extLst>
          </p:cNvPr>
          <p:cNvSpPr>
            <a:spLocks noGrp="1"/>
          </p:cNvSpPr>
          <p:nvPr>
            <p:ph type="dt" sz="half" idx="10"/>
          </p:nvPr>
        </p:nvSpPr>
        <p:spPr/>
        <p:txBody>
          <a:bodyPr/>
          <a:lstStyle/>
          <a:p>
            <a:fld id="{4C48ED8B-46F6-6445-997D-3B208B23B6F1}" type="datetimeFigureOut">
              <a:rPr lang="en-GB" smtClean="0"/>
              <a:t>24/04/2021</a:t>
            </a:fld>
            <a:endParaRPr lang="en-GB"/>
          </a:p>
        </p:txBody>
      </p:sp>
      <p:sp>
        <p:nvSpPr>
          <p:cNvPr id="6" name="Footer Placeholder 5">
            <a:extLst>
              <a:ext uri="{FF2B5EF4-FFF2-40B4-BE49-F238E27FC236}">
                <a16:creationId xmlns:a16="http://schemas.microsoft.com/office/drawing/2014/main" id="{F9464BB6-54DD-4E44-B074-60538825D0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7DCFB0-5775-9240-BE99-DF0D39987C51}"/>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425917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AC2B-C272-F144-9622-FDE5D1DF3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1B1164-EBE6-D344-A672-7896C8649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3EED2F-71EA-4B44-A909-1AB75C567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361D55-1A3D-7D4C-80C9-B25D67C33021}"/>
              </a:ext>
            </a:extLst>
          </p:cNvPr>
          <p:cNvSpPr>
            <a:spLocks noGrp="1"/>
          </p:cNvSpPr>
          <p:nvPr>
            <p:ph type="dt" sz="half" idx="10"/>
          </p:nvPr>
        </p:nvSpPr>
        <p:spPr/>
        <p:txBody>
          <a:bodyPr/>
          <a:lstStyle/>
          <a:p>
            <a:fld id="{4C48ED8B-46F6-6445-997D-3B208B23B6F1}" type="datetimeFigureOut">
              <a:rPr lang="en-GB" smtClean="0"/>
              <a:t>24/04/2021</a:t>
            </a:fld>
            <a:endParaRPr lang="en-GB"/>
          </a:p>
        </p:txBody>
      </p:sp>
      <p:sp>
        <p:nvSpPr>
          <p:cNvPr id="6" name="Footer Placeholder 5">
            <a:extLst>
              <a:ext uri="{FF2B5EF4-FFF2-40B4-BE49-F238E27FC236}">
                <a16:creationId xmlns:a16="http://schemas.microsoft.com/office/drawing/2014/main" id="{F771B95E-090F-424C-B4E4-2560BF72F2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89DE02-62FB-C144-A41B-6E966718C6BC}"/>
              </a:ext>
            </a:extLst>
          </p:cNvPr>
          <p:cNvSpPr>
            <a:spLocks noGrp="1"/>
          </p:cNvSpPr>
          <p:nvPr>
            <p:ph type="sldNum" sz="quarter" idx="12"/>
          </p:nvPr>
        </p:nvSpPr>
        <p:spPr/>
        <p:txBody>
          <a:bodyPr/>
          <a:lstStyle/>
          <a:p>
            <a:fld id="{A62FAE1B-2C18-3645-A046-4A42C6DEBC99}" type="slidenum">
              <a:rPr lang="en-GB" smtClean="0"/>
              <a:t>‹#›</a:t>
            </a:fld>
            <a:endParaRPr lang="en-GB"/>
          </a:p>
        </p:txBody>
      </p:sp>
    </p:spTree>
    <p:extLst>
      <p:ext uri="{BB962C8B-B14F-4D97-AF65-F5344CB8AC3E}">
        <p14:creationId xmlns:p14="http://schemas.microsoft.com/office/powerpoint/2010/main" val="256878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C0628B-03EE-7C46-8994-F1ED0592D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1735C1-78DE-2E4B-9C0B-45634DEE4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375D9A-4AD5-9E4B-9527-B755ECFBC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8ED8B-46F6-6445-997D-3B208B23B6F1}" type="datetimeFigureOut">
              <a:rPr lang="en-GB" smtClean="0"/>
              <a:t>24/04/2021</a:t>
            </a:fld>
            <a:endParaRPr lang="en-GB"/>
          </a:p>
        </p:txBody>
      </p:sp>
      <p:sp>
        <p:nvSpPr>
          <p:cNvPr id="5" name="Footer Placeholder 4">
            <a:extLst>
              <a:ext uri="{FF2B5EF4-FFF2-40B4-BE49-F238E27FC236}">
                <a16:creationId xmlns:a16="http://schemas.microsoft.com/office/drawing/2014/main" id="{6A81E00F-4D9A-A244-9BE1-07D785E58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D65C48-053E-8D46-9550-B0E73AB17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FAE1B-2C18-3645-A046-4A42C6DEBC99}" type="slidenum">
              <a:rPr lang="en-GB" smtClean="0"/>
              <a:t>‹#›</a:t>
            </a:fld>
            <a:endParaRPr lang="en-GB"/>
          </a:p>
        </p:txBody>
      </p:sp>
    </p:spTree>
    <p:extLst>
      <p:ext uri="{BB962C8B-B14F-4D97-AF65-F5344CB8AC3E}">
        <p14:creationId xmlns:p14="http://schemas.microsoft.com/office/powerpoint/2010/main" val="1190467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1715-ED9B-A540-9797-F8BB5D26BEE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AE25C7D-6DAC-6247-A092-608EED3C234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2BF9CFC2-42F7-874C-8E1C-AFF3DDF591D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2564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04444" y="426720"/>
            <a:ext cx="11183112" cy="5408867"/>
          </a:xfrm>
        </p:spPr>
        <p:txBody>
          <a:bodyPr>
            <a:normAutofit/>
          </a:bodyPr>
          <a:lstStyle/>
          <a:p>
            <a:pPr marL="0" indent="0" algn="ctr">
              <a:lnSpc>
                <a:spcPct val="100000"/>
              </a:lnSpc>
              <a:buNone/>
            </a:pPr>
            <a:r>
              <a:rPr lang="en-GB" sz="4300" b="1" dirty="0">
                <a:solidFill>
                  <a:srgbClr val="FFBD59"/>
                </a:solidFill>
                <a:latin typeface="CMG Sans SemiBold" pitchFamily="2" charset="77"/>
              </a:rPr>
              <a:t>Sacrifice To God</a:t>
            </a:r>
            <a:endParaRPr lang="en-GB" sz="3200" b="1" dirty="0">
              <a:solidFill>
                <a:srgbClr val="FFBD59"/>
              </a:solidFill>
              <a:latin typeface="CMG Sans SemiBold" pitchFamily="2" charset="77"/>
            </a:endParaRPr>
          </a:p>
          <a:p>
            <a:pPr marL="0" indent="0" algn="just">
              <a:lnSpc>
                <a:spcPct val="100000"/>
              </a:lnSpc>
              <a:buNone/>
            </a:pPr>
            <a:r>
              <a:rPr lang="en-GB" sz="3200" b="1" dirty="0">
                <a:solidFill>
                  <a:srgbClr val="E4D4C5"/>
                </a:solidFill>
                <a:latin typeface="CMG Sans SemiBold" pitchFamily="2" charset="77"/>
              </a:rPr>
              <a:t>“…therefore, I appeal to you brothers, by the mercies of God, to </a:t>
            </a:r>
            <a:r>
              <a:rPr lang="en-GB" sz="3200" b="1" dirty="0">
                <a:solidFill>
                  <a:srgbClr val="FFBD59"/>
                </a:solidFill>
                <a:latin typeface="CMG Sans SemiBold" pitchFamily="2" charset="77"/>
              </a:rPr>
              <a:t>present your bodies as a living sacrifice</a:t>
            </a:r>
            <a:r>
              <a:rPr lang="en-GB" sz="3200" b="1" dirty="0">
                <a:solidFill>
                  <a:srgbClr val="E4D4C5"/>
                </a:solidFill>
                <a:latin typeface="CMG Sans SemiBold" pitchFamily="2" charset="77"/>
              </a:rPr>
              <a:t>, holy and acceptable to God, which is your spiritual (reasonable) worship. </a:t>
            </a:r>
            <a:r>
              <a:rPr lang="en-GB" sz="3200" b="1" dirty="0">
                <a:solidFill>
                  <a:srgbClr val="FFBD59"/>
                </a:solidFill>
                <a:latin typeface="CMG Sans SemiBold" pitchFamily="2" charset="77"/>
              </a:rPr>
              <a:t>Do not be conformed to this world, but be transformed by the renewal of your mind</a:t>
            </a:r>
            <a:r>
              <a:rPr lang="en-GB" sz="3200" b="1" dirty="0">
                <a:solidFill>
                  <a:srgbClr val="E4D4C5"/>
                </a:solidFill>
                <a:latin typeface="CMG Sans SemiBold" pitchFamily="2" charset="77"/>
              </a:rPr>
              <a:t>…”</a:t>
            </a:r>
            <a:r>
              <a:rPr lang="en-GB" sz="3200" b="1" dirty="0">
                <a:solidFill>
                  <a:srgbClr val="FFBD59"/>
                </a:solidFill>
                <a:latin typeface="CMG Sans SemiBold" pitchFamily="2" charset="77"/>
              </a:rPr>
              <a:t> </a:t>
            </a:r>
          </a:p>
          <a:p>
            <a:pPr marL="0" indent="0" algn="just">
              <a:lnSpc>
                <a:spcPct val="100000"/>
              </a:lnSpc>
              <a:buNone/>
            </a:pPr>
            <a:r>
              <a:rPr lang="en-GB" sz="3200" b="1" dirty="0">
                <a:solidFill>
                  <a:srgbClr val="FFBD59"/>
                </a:solidFill>
                <a:latin typeface="CMG Sans SemiBold" pitchFamily="2" charset="77"/>
              </a:rPr>
              <a:t>Romans 12:1-2</a:t>
            </a:r>
            <a:endParaRPr lang="en-GB" sz="32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4C45FA7A-1E8E-8746-9EE8-9623BA110637}"/>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275827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419100" y="292608"/>
            <a:ext cx="11353800" cy="5408867"/>
          </a:xfrm>
        </p:spPr>
        <p:txBody>
          <a:bodyPr>
            <a:normAutofit fontScale="70000" lnSpcReduction="20000"/>
          </a:bodyPr>
          <a:lstStyle/>
          <a:p>
            <a:pPr marL="0" indent="0" algn="ctr">
              <a:lnSpc>
                <a:spcPct val="120000"/>
              </a:lnSpc>
              <a:buNone/>
            </a:pPr>
            <a:r>
              <a:rPr lang="en-GB" sz="4700" b="1" dirty="0">
                <a:solidFill>
                  <a:srgbClr val="FFBD59"/>
                </a:solidFill>
                <a:latin typeface="CMG Sans SemiBold" pitchFamily="2" charset="77"/>
              </a:rPr>
              <a:t>Fury</a:t>
            </a:r>
          </a:p>
          <a:p>
            <a:pPr marL="0" indent="0" algn="just">
              <a:lnSpc>
                <a:spcPct val="120000"/>
              </a:lnSpc>
              <a:buNone/>
            </a:pPr>
            <a:r>
              <a:rPr lang="en-GB" sz="3300" b="1" dirty="0">
                <a:solidFill>
                  <a:srgbClr val="FFBD59"/>
                </a:solidFill>
                <a:latin typeface="CMG Sans SemiBold" pitchFamily="2" charset="77"/>
              </a:rPr>
              <a:t>“Why did you cross over to fight against the Ammonites and did not call us to go with you? </a:t>
            </a:r>
            <a:r>
              <a:rPr lang="en-GB" sz="3300" b="1" dirty="0">
                <a:solidFill>
                  <a:srgbClr val="E4D4C5"/>
                </a:solidFill>
                <a:latin typeface="CMG Sans SemiBold" pitchFamily="2" charset="77"/>
              </a:rPr>
              <a:t>We will burn your house over you with fire”. </a:t>
            </a:r>
          </a:p>
          <a:p>
            <a:pPr marL="0" indent="0" algn="just">
              <a:lnSpc>
                <a:spcPct val="120000"/>
              </a:lnSpc>
              <a:buNone/>
            </a:pPr>
            <a:r>
              <a:rPr lang="en-GB" sz="3300" b="1" dirty="0">
                <a:solidFill>
                  <a:srgbClr val="E4D4C5"/>
                </a:solidFill>
                <a:latin typeface="CMG Sans SemiBold" pitchFamily="2" charset="77"/>
              </a:rPr>
              <a:t>…“</a:t>
            </a:r>
            <a:r>
              <a:rPr lang="en-GB" sz="3300" b="1" dirty="0">
                <a:solidFill>
                  <a:srgbClr val="FFBD59"/>
                </a:solidFill>
                <a:latin typeface="CMG Sans SemiBold" pitchFamily="2" charset="77"/>
              </a:rPr>
              <a:t>when I called you, you did not save me from their hand</a:t>
            </a:r>
            <a:r>
              <a:rPr lang="en-GB" sz="3300" b="1" dirty="0">
                <a:solidFill>
                  <a:srgbClr val="E4D4C5"/>
                </a:solidFill>
                <a:latin typeface="CMG Sans SemiBold" pitchFamily="2" charset="77"/>
              </a:rPr>
              <a:t>. And when I saw you would not save me, I took my life in my hands and crossed over against the Ammonites, and the Lord gave them into my hand. </a:t>
            </a:r>
            <a:r>
              <a:rPr lang="en-GB" sz="3300" b="1" dirty="0">
                <a:solidFill>
                  <a:srgbClr val="FFBD59"/>
                </a:solidFill>
                <a:latin typeface="CMG Sans SemiBold" pitchFamily="2" charset="77"/>
              </a:rPr>
              <a:t>Why then have you come up to me this day to fight against me?”</a:t>
            </a:r>
          </a:p>
          <a:p>
            <a:pPr marL="0" indent="0" algn="just">
              <a:lnSpc>
                <a:spcPct val="120000"/>
              </a:lnSpc>
              <a:buNone/>
            </a:pPr>
            <a:r>
              <a:rPr lang="en-GB" sz="3300" b="1" dirty="0">
                <a:solidFill>
                  <a:srgbClr val="E4D4C5"/>
                </a:solidFill>
                <a:latin typeface="CMG Sans SemiBold" pitchFamily="2" charset="77"/>
              </a:rPr>
              <a:t>….And the men of Gilead fought with Ephraim…and the men of </a:t>
            </a:r>
            <a:r>
              <a:rPr lang="en-GB" sz="3300" b="1" dirty="0">
                <a:solidFill>
                  <a:srgbClr val="FFBD59"/>
                </a:solidFill>
                <a:latin typeface="CMG Sans SemiBold" pitchFamily="2" charset="77"/>
              </a:rPr>
              <a:t>Gilead struck Ephraim</a:t>
            </a:r>
            <a:r>
              <a:rPr lang="en-GB" sz="3300" b="1" dirty="0">
                <a:solidFill>
                  <a:srgbClr val="E4D4C5"/>
                </a:solidFill>
                <a:latin typeface="CMG Sans SemiBold" pitchFamily="2" charset="77"/>
              </a:rPr>
              <a:t>… at that time 42,000 of the </a:t>
            </a:r>
            <a:r>
              <a:rPr lang="en-GB" sz="3300" b="1" dirty="0" err="1">
                <a:solidFill>
                  <a:srgbClr val="E4D4C5"/>
                </a:solidFill>
                <a:latin typeface="CMG Sans SemiBold" pitchFamily="2" charset="77"/>
              </a:rPr>
              <a:t>Emphraimites</a:t>
            </a:r>
            <a:r>
              <a:rPr lang="en-GB" sz="3300" b="1" dirty="0">
                <a:solidFill>
                  <a:srgbClr val="E4D4C5"/>
                </a:solidFill>
                <a:latin typeface="CMG Sans SemiBold" pitchFamily="2" charset="77"/>
              </a:rPr>
              <a:t> fell.</a:t>
            </a:r>
          </a:p>
          <a:p>
            <a:pPr marL="0" indent="0" algn="just">
              <a:lnSpc>
                <a:spcPct val="120000"/>
              </a:lnSpc>
              <a:buNone/>
            </a:pPr>
            <a:r>
              <a:rPr lang="en-GB" sz="3300" b="1" dirty="0">
                <a:solidFill>
                  <a:srgbClr val="FFBD59"/>
                </a:solidFill>
                <a:latin typeface="CMG Sans SemiBold" pitchFamily="2" charset="77"/>
              </a:rPr>
              <a:t>Judges 12: 1-6</a:t>
            </a:r>
          </a:p>
          <a:p>
            <a:pPr marL="0" indent="0" algn="just">
              <a:lnSpc>
                <a:spcPct val="120000"/>
              </a:lnSpc>
              <a:buNone/>
            </a:pPr>
            <a:endParaRPr lang="en-GB" sz="3200" b="1" dirty="0">
              <a:solidFill>
                <a:srgbClr val="E4D4C5"/>
              </a:solidFill>
              <a:latin typeface="CMG Sans SemiBold" pitchFamily="2" charset="77"/>
            </a:endParaRPr>
          </a:p>
          <a:p>
            <a:pPr marL="0" indent="0">
              <a:lnSpc>
                <a:spcPct val="120000"/>
              </a:lnSpc>
              <a:buNone/>
            </a:pPr>
            <a:endParaRPr lang="en-GB" sz="32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3524E3B1-308C-6E4B-B4D1-3F4A80C73766}"/>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262108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2218944"/>
            <a:ext cx="10515600" cy="1705356"/>
          </a:xfrm>
        </p:spPr>
        <p:txBody>
          <a:bodyPr>
            <a:noAutofit/>
          </a:bodyPr>
          <a:lstStyle/>
          <a:p>
            <a:pPr marL="0" indent="0" algn="ctr">
              <a:lnSpc>
                <a:spcPct val="120000"/>
              </a:lnSpc>
              <a:buNone/>
            </a:pPr>
            <a:r>
              <a:rPr lang="en-GB" sz="4400" b="1" dirty="0">
                <a:solidFill>
                  <a:srgbClr val="FFBD59"/>
                </a:solidFill>
                <a:latin typeface="CMG Sans SemiBold" pitchFamily="2" charset="77"/>
              </a:rPr>
              <a:t>The Outcast </a:t>
            </a:r>
          </a:p>
          <a:p>
            <a:pPr marL="0" indent="0" algn="ctr">
              <a:lnSpc>
                <a:spcPct val="120000"/>
              </a:lnSpc>
              <a:buNone/>
            </a:pPr>
            <a:r>
              <a:rPr lang="en-GB" sz="3600" b="1" dirty="0">
                <a:solidFill>
                  <a:srgbClr val="E4D4C5"/>
                </a:solidFill>
                <a:latin typeface="CMG Sans SemiBold" pitchFamily="2" charset="77"/>
              </a:rPr>
              <a:t>Judges 10-12</a:t>
            </a:r>
            <a:endParaRPr lang="en-GB" sz="40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E83DA060-2F2A-744F-AE1A-F1AEDDB9BFB8}"/>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322390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768096"/>
            <a:ext cx="10515600" cy="5408867"/>
          </a:xfrm>
        </p:spPr>
        <p:txBody>
          <a:bodyPr>
            <a:normAutofit fontScale="55000" lnSpcReduction="20000"/>
          </a:bodyPr>
          <a:lstStyle/>
          <a:p>
            <a:pPr marL="0" indent="0" algn="ctr">
              <a:lnSpc>
                <a:spcPct val="120000"/>
              </a:lnSpc>
              <a:buNone/>
            </a:pPr>
            <a:r>
              <a:rPr lang="en-GB" sz="5700" b="1" dirty="0">
                <a:solidFill>
                  <a:srgbClr val="FFBD59"/>
                </a:solidFill>
                <a:latin typeface="CMG Sans SemiBold" pitchFamily="2" charset="77"/>
              </a:rPr>
              <a:t>Service To Idols Brings Slavery To Idolators</a:t>
            </a:r>
          </a:p>
          <a:p>
            <a:pPr marL="0" indent="0">
              <a:lnSpc>
                <a:spcPct val="120000"/>
              </a:lnSpc>
              <a:buNone/>
            </a:pPr>
            <a:endParaRPr lang="en-GB" sz="4000" b="1" dirty="0">
              <a:solidFill>
                <a:srgbClr val="FFBD59"/>
              </a:solidFill>
              <a:latin typeface="CMG Sans SemiBold" pitchFamily="2" charset="77"/>
            </a:endParaRPr>
          </a:p>
          <a:p>
            <a:pPr marL="0" indent="0" algn="just">
              <a:lnSpc>
                <a:spcPct val="120000"/>
              </a:lnSpc>
              <a:buNone/>
            </a:pPr>
            <a:r>
              <a:rPr lang="en-GB" sz="4000" b="1" dirty="0">
                <a:solidFill>
                  <a:srgbClr val="E4D4C5"/>
                </a:solidFill>
                <a:latin typeface="CMG Sans SemiBold" pitchFamily="2" charset="77"/>
              </a:rPr>
              <a:t>The people of </a:t>
            </a:r>
            <a:r>
              <a:rPr lang="en-GB" sz="4000" b="1" dirty="0">
                <a:solidFill>
                  <a:srgbClr val="FFBD59"/>
                </a:solidFill>
                <a:latin typeface="CMG Sans SemiBold" pitchFamily="2" charset="77"/>
              </a:rPr>
              <a:t>Israel again did what was evil </a:t>
            </a:r>
            <a:r>
              <a:rPr lang="en-GB" sz="4000" b="1" dirty="0">
                <a:solidFill>
                  <a:srgbClr val="E4D4C5"/>
                </a:solidFill>
                <a:latin typeface="CMG Sans SemiBold" pitchFamily="2" charset="77"/>
              </a:rPr>
              <a:t>in the sight of the Lord... And </a:t>
            </a:r>
            <a:r>
              <a:rPr lang="en-GB" sz="4000" b="1" dirty="0">
                <a:solidFill>
                  <a:srgbClr val="FFBD59"/>
                </a:solidFill>
                <a:latin typeface="CMG Sans SemiBold" pitchFamily="2" charset="77"/>
              </a:rPr>
              <a:t>they forsook the Lord and</a:t>
            </a:r>
            <a:r>
              <a:rPr lang="en-GB" sz="4000" b="1" dirty="0">
                <a:solidFill>
                  <a:srgbClr val="E4D4C5"/>
                </a:solidFill>
                <a:latin typeface="CMG Sans SemiBold" pitchFamily="2" charset="77"/>
              </a:rPr>
              <a:t> </a:t>
            </a:r>
            <a:r>
              <a:rPr lang="en-GB" sz="4000" b="1" dirty="0">
                <a:solidFill>
                  <a:srgbClr val="FFBD59"/>
                </a:solidFill>
                <a:latin typeface="CMG Sans SemiBold" pitchFamily="2" charset="77"/>
              </a:rPr>
              <a:t>did not serve him</a:t>
            </a:r>
            <a:r>
              <a:rPr lang="en-GB" sz="4000" b="1" dirty="0">
                <a:solidFill>
                  <a:srgbClr val="E4D4C5"/>
                </a:solidFill>
                <a:latin typeface="CMG Sans SemiBold" pitchFamily="2" charset="77"/>
              </a:rPr>
              <a:t>. So the anger of the Lord was kindled against Israel and he sold them into the hand of the Philistines and into the hand of the Ammonites, and they crushed and oppressed the people of Israel that year. For eighteen years they oppressed all the people of Israel who were beyond the Jordan in the land of the Amorites, which is Gilead. And the Ammonites crossed the Jordan to fight also against Judah and against Benjamin and against the house of Ephraim, so that </a:t>
            </a:r>
            <a:r>
              <a:rPr lang="en-GB" sz="4000" b="1" dirty="0">
                <a:solidFill>
                  <a:srgbClr val="FFBD59"/>
                </a:solidFill>
                <a:latin typeface="CMG Sans SemiBold" pitchFamily="2" charset="77"/>
              </a:rPr>
              <a:t>Israel was severely distressed</a:t>
            </a:r>
            <a:r>
              <a:rPr lang="en-GB" sz="4000" b="1" dirty="0">
                <a:solidFill>
                  <a:srgbClr val="E4D4C5"/>
                </a:solidFill>
                <a:latin typeface="CMG Sans SemiBold" pitchFamily="2" charset="77"/>
              </a:rPr>
              <a:t>. </a:t>
            </a:r>
          </a:p>
          <a:p>
            <a:pPr marL="0" indent="0" algn="just">
              <a:lnSpc>
                <a:spcPct val="120000"/>
              </a:lnSpc>
              <a:buNone/>
            </a:pPr>
            <a:r>
              <a:rPr lang="en-GB" sz="4000" b="1" dirty="0">
                <a:solidFill>
                  <a:srgbClr val="FFBD59"/>
                </a:solidFill>
                <a:latin typeface="CMG Sans SemiBold" pitchFamily="2" charset="77"/>
              </a:rPr>
              <a:t>Judges 10:6-9</a:t>
            </a:r>
          </a:p>
          <a:p>
            <a:pPr marL="0" indent="0" algn="just">
              <a:lnSpc>
                <a:spcPct val="120000"/>
              </a:lnSpc>
              <a:buNone/>
            </a:pPr>
            <a:endParaRPr lang="en-GB" sz="40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0A49058E-707A-B04B-BA05-1511488C38A2}"/>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187214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414528"/>
            <a:ext cx="10515600" cy="5408867"/>
          </a:xfrm>
        </p:spPr>
        <p:txBody>
          <a:bodyPr>
            <a:normAutofit fontScale="70000" lnSpcReduction="20000"/>
          </a:bodyPr>
          <a:lstStyle/>
          <a:p>
            <a:pPr marL="0" indent="0" algn="ctr">
              <a:lnSpc>
                <a:spcPct val="120000"/>
              </a:lnSpc>
              <a:buNone/>
            </a:pPr>
            <a:r>
              <a:rPr lang="en-GB" sz="4700" b="1" dirty="0">
                <a:solidFill>
                  <a:srgbClr val="FFBD59"/>
                </a:solidFill>
                <a:latin typeface="CMG Sans SemiBold" pitchFamily="2" charset="77"/>
              </a:rPr>
              <a:t>Our Misery Calls Forth His Mercy</a:t>
            </a:r>
          </a:p>
          <a:p>
            <a:pPr marL="0" indent="0">
              <a:lnSpc>
                <a:spcPct val="120000"/>
              </a:lnSpc>
              <a:buNone/>
            </a:pPr>
            <a:endParaRPr lang="en-GB" sz="3200" b="1" dirty="0">
              <a:solidFill>
                <a:srgbClr val="FFBD59"/>
              </a:solidFill>
              <a:latin typeface="CMG Sans SemiBold" pitchFamily="2" charset="77"/>
            </a:endParaRPr>
          </a:p>
          <a:p>
            <a:pPr marL="0" indent="0" algn="just">
              <a:lnSpc>
                <a:spcPct val="120000"/>
              </a:lnSpc>
              <a:buNone/>
            </a:pPr>
            <a:r>
              <a:rPr lang="en-GB" sz="3200" b="1" dirty="0">
                <a:solidFill>
                  <a:srgbClr val="E4D4C5"/>
                </a:solidFill>
                <a:latin typeface="CMG Sans SemiBold" pitchFamily="2" charset="77"/>
              </a:rPr>
              <a:t>…Israel cried out to the Lord, saying, “we have sinned against you, because we have forsaken our God and have served the Baals”. And the Lord said to the people of Israel, </a:t>
            </a:r>
            <a:r>
              <a:rPr lang="en-GB" sz="3200" b="1" dirty="0">
                <a:solidFill>
                  <a:srgbClr val="FFBD59"/>
                </a:solidFill>
                <a:latin typeface="CMG Sans SemiBold" pitchFamily="2" charset="77"/>
              </a:rPr>
              <a:t>“Did I not save you…13Yet you have forsaken me and served other gods</a:t>
            </a:r>
            <a:r>
              <a:rPr lang="en-GB" sz="3200" b="1" dirty="0">
                <a:solidFill>
                  <a:srgbClr val="E4D4C5"/>
                </a:solidFill>
                <a:latin typeface="CMG Sans SemiBold" pitchFamily="2" charset="77"/>
              </a:rPr>
              <a:t>; therefore I will save you no more. Go and cry out to the gods whom you have chosen; </a:t>
            </a:r>
            <a:r>
              <a:rPr lang="en-GB" sz="3200" b="1" dirty="0">
                <a:solidFill>
                  <a:srgbClr val="FFBD59"/>
                </a:solidFill>
                <a:latin typeface="CMG Sans SemiBold" pitchFamily="2" charset="77"/>
              </a:rPr>
              <a:t>let them save you in the time of your distress”. </a:t>
            </a:r>
          </a:p>
          <a:p>
            <a:pPr marL="0" indent="0" algn="just">
              <a:lnSpc>
                <a:spcPct val="120000"/>
              </a:lnSpc>
              <a:buNone/>
            </a:pPr>
            <a:r>
              <a:rPr lang="en-GB" sz="3200" b="1" dirty="0">
                <a:solidFill>
                  <a:srgbClr val="E4D4C5"/>
                </a:solidFill>
                <a:latin typeface="CMG Sans SemiBold" pitchFamily="2" charset="77"/>
              </a:rPr>
              <a:t>…Israel said to the Lord, </a:t>
            </a:r>
            <a:r>
              <a:rPr lang="en-GB" sz="3200" b="1" dirty="0">
                <a:solidFill>
                  <a:srgbClr val="FFBD59"/>
                </a:solidFill>
                <a:latin typeface="CMG Sans SemiBold" pitchFamily="2" charset="77"/>
              </a:rPr>
              <a:t>“We have sinned; do to us whatever seems good to you. Only please deliver us this day</a:t>
            </a:r>
            <a:r>
              <a:rPr lang="en-GB" sz="3200" b="1" dirty="0">
                <a:solidFill>
                  <a:srgbClr val="E4D4C5"/>
                </a:solidFill>
                <a:latin typeface="CMG Sans SemiBold" pitchFamily="2" charset="77"/>
              </a:rPr>
              <a:t>”. So </a:t>
            </a:r>
            <a:r>
              <a:rPr lang="en-GB" sz="3200" b="1" dirty="0">
                <a:solidFill>
                  <a:schemeClr val="bg2"/>
                </a:solidFill>
                <a:latin typeface="CMG Sans SemiBold" pitchFamily="2" charset="77"/>
              </a:rPr>
              <a:t>they put away the foreign gods from among them and served the Lord</a:t>
            </a:r>
            <a:r>
              <a:rPr lang="en-GB" sz="3200" b="1" dirty="0">
                <a:solidFill>
                  <a:srgbClr val="E4D4C5"/>
                </a:solidFill>
                <a:latin typeface="CMG Sans SemiBold" pitchFamily="2" charset="77"/>
              </a:rPr>
              <a:t>, and </a:t>
            </a:r>
            <a:r>
              <a:rPr lang="en-GB" sz="3200" b="1" dirty="0">
                <a:solidFill>
                  <a:srgbClr val="FFBD59"/>
                </a:solidFill>
                <a:latin typeface="CMG Sans SemiBold" pitchFamily="2" charset="77"/>
              </a:rPr>
              <a:t>he became impatient over the misery of Israel.</a:t>
            </a:r>
          </a:p>
          <a:p>
            <a:pPr marL="0" indent="0" algn="just">
              <a:lnSpc>
                <a:spcPct val="120000"/>
              </a:lnSpc>
              <a:buNone/>
            </a:pPr>
            <a:r>
              <a:rPr lang="en-GB" sz="3600" b="1" dirty="0">
                <a:solidFill>
                  <a:srgbClr val="FFBD59"/>
                </a:solidFill>
                <a:latin typeface="CMG Sans SemiBold" pitchFamily="2" charset="77"/>
              </a:rPr>
              <a:t>Judges 10:10-16 </a:t>
            </a:r>
          </a:p>
          <a:p>
            <a:pPr marL="0" indent="0" algn="just">
              <a:lnSpc>
                <a:spcPct val="120000"/>
              </a:lnSpc>
              <a:buNone/>
            </a:pPr>
            <a:endParaRPr lang="en-GB" sz="3600" b="1" dirty="0">
              <a:solidFill>
                <a:srgbClr val="FFBD59"/>
              </a:solidFill>
              <a:latin typeface="CMG Sans SemiBold" pitchFamily="2" charset="77"/>
            </a:endParaRPr>
          </a:p>
        </p:txBody>
      </p:sp>
      <p:pic>
        <p:nvPicPr>
          <p:cNvPr id="3" name="Picture 2">
            <a:extLst>
              <a:ext uri="{FF2B5EF4-FFF2-40B4-BE49-F238E27FC236}">
                <a16:creationId xmlns:a16="http://schemas.microsoft.com/office/drawing/2014/main" id="{71C74CA6-974D-E94A-8526-0F202E5A16B6}"/>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172535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838200" y="341376"/>
            <a:ext cx="10515600" cy="5408867"/>
          </a:xfrm>
        </p:spPr>
        <p:txBody>
          <a:bodyPr>
            <a:normAutofit fontScale="85000" lnSpcReduction="20000"/>
          </a:bodyPr>
          <a:lstStyle/>
          <a:p>
            <a:pPr marL="0" indent="0" algn="ctr">
              <a:lnSpc>
                <a:spcPct val="120000"/>
              </a:lnSpc>
              <a:buNone/>
            </a:pPr>
            <a:r>
              <a:rPr lang="en-GB" sz="4000" b="1" dirty="0">
                <a:solidFill>
                  <a:srgbClr val="FFBD59"/>
                </a:solidFill>
                <a:latin typeface="CMG Sans SemiBold" pitchFamily="2" charset="77"/>
              </a:rPr>
              <a:t>The Outcast</a:t>
            </a:r>
            <a:endParaRPr lang="en-GB" sz="3200" b="1" dirty="0">
              <a:solidFill>
                <a:srgbClr val="FFBD59"/>
              </a:solidFill>
              <a:latin typeface="CMG Sans SemiBold" pitchFamily="2" charset="77"/>
            </a:endParaRPr>
          </a:p>
          <a:p>
            <a:pPr marL="0" indent="0" algn="just">
              <a:lnSpc>
                <a:spcPct val="120000"/>
              </a:lnSpc>
              <a:buNone/>
            </a:pPr>
            <a:r>
              <a:rPr lang="en-GB" sz="3200" b="1" dirty="0">
                <a:solidFill>
                  <a:srgbClr val="E4D4C5"/>
                </a:solidFill>
                <a:latin typeface="CMG Sans SemiBold" pitchFamily="2" charset="77"/>
              </a:rPr>
              <a:t>Jephthah the Gileadite was a mighty warrior but he was </a:t>
            </a:r>
            <a:r>
              <a:rPr lang="en-GB" sz="3200" b="1" dirty="0">
                <a:solidFill>
                  <a:srgbClr val="FFBD59"/>
                </a:solidFill>
                <a:latin typeface="CMG Sans SemiBold" pitchFamily="2" charset="77"/>
              </a:rPr>
              <a:t>the son of a prostitute</a:t>
            </a:r>
            <a:r>
              <a:rPr lang="en-GB" sz="3200" b="1" dirty="0">
                <a:solidFill>
                  <a:srgbClr val="E4D4C5"/>
                </a:solidFill>
                <a:latin typeface="CMG Sans SemiBold" pitchFamily="2" charset="77"/>
              </a:rPr>
              <a:t>. Gilead was the father of Jephthah. And Gilead’s wife also bore him sons. And when his wife’s sons grew up, </a:t>
            </a:r>
            <a:r>
              <a:rPr lang="en-GB" sz="3200" b="1" dirty="0">
                <a:solidFill>
                  <a:srgbClr val="FFBD59"/>
                </a:solidFill>
                <a:latin typeface="CMG Sans SemiBold" pitchFamily="2" charset="77"/>
              </a:rPr>
              <a:t>they drove Jephthah out </a:t>
            </a:r>
            <a:r>
              <a:rPr lang="en-GB" sz="3200" b="1" dirty="0">
                <a:solidFill>
                  <a:srgbClr val="E4D4C5"/>
                </a:solidFill>
                <a:latin typeface="CMG Sans SemiBold" pitchFamily="2" charset="77"/>
              </a:rPr>
              <a:t>and said to him, “You shall not have an inheritance in our father’s house for you are the son of another woman”. Then </a:t>
            </a:r>
            <a:r>
              <a:rPr lang="en-GB" sz="3200" b="1" dirty="0">
                <a:solidFill>
                  <a:srgbClr val="FFBD59"/>
                </a:solidFill>
                <a:latin typeface="CMG Sans SemiBold" pitchFamily="2" charset="77"/>
              </a:rPr>
              <a:t>Jephthah fled from his brothers </a:t>
            </a:r>
            <a:r>
              <a:rPr lang="en-GB" sz="3200" b="1" dirty="0">
                <a:solidFill>
                  <a:srgbClr val="E4D4C5"/>
                </a:solidFill>
                <a:latin typeface="CMG Sans SemiBold" pitchFamily="2" charset="77"/>
              </a:rPr>
              <a:t>and lived in the land of Tob, and </a:t>
            </a:r>
            <a:r>
              <a:rPr lang="en-GB" sz="3200" b="1" dirty="0">
                <a:solidFill>
                  <a:srgbClr val="FFBD59"/>
                </a:solidFill>
                <a:latin typeface="CMG Sans SemiBold" pitchFamily="2" charset="77"/>
              </a:rPr>
              <a:t>worthless fellows collected around Jephthah </a:t>
            </a:r>
            <a:r>
              <a:rPr lang="en-GB" sz="3200" b="1" dirty="0">
                <a:solidFill>
                  <a:srgbClr val="E4D4C5"/>
                </a:solidFill>
                <a:latin typeface="CMG Sans SemiBold" pitchFamily="2" charset="77"/>
              </a:rPr>
              <a:t>and went out with him.</a:t>
            </a:r>
          </a:p>
          <a:p>
            <a:pPr marL="0" indent="0" algn="just">
              <a:lnSpc>
                <a:spcPct val="120000"/>
              </a:lnSpc>
              <a:buNone/>
            </a:pPr>
            <a:r>
              <a:rPr lang="en-GB" sz="3600" b="1" dirty="0">
                <a:solidFill>
                  <a:srgbClr val="FFBD59"/>
                </a:solidFill>
                <a:latin typeface="CMG Sans SemiBold" pitchFamily="2" charset="77"/>
              </a:rPr>
              <a:t>Judges 11:1-3</a:t>
            </a:r>
          </a:p>
          <a:p>
            <a:pPr marL="0" indent="0" algn="just">
              <a:lnSpc>
                <a:spcPct val="120000"/>
              </a:lnSpc>
              <a:buNone/>
            </a:pPr>
            <a:endParaRPr lang="en-GB" sz="3600" b="1" dirty="0">
              <a:solidFill>
                <a:srgbClr val="FFBD59"/>
              </a:solidFill>
              <a:latin typeface="CMG Sans SemiBold" pitchFamily="2" charset="77"/>
            </a:endParaRPr>
          </a:p>
        </p:txBody>
      </p:sp>
      <p:pic>
        <p:nvPicPr>
          <p:cNvPr id="3" name="Picture 2">
            <a:extLst>
              <a:ext uri="{FF2B5EF4-FFF2-40B4-BE49-F238E27FC236}">
                <a16:creationId xmlns:a16="http://schemas.microsoft.com/office/drawing/2014/main" id="{20B5D84F-7E90-8741-95CA-3193719BAA1D}"/>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92169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89788" y="316992"/>
            <a:ext cx="11012424" cy="5408867"/>
          </a:xfrm>
        </p:spPr>
        <p:txBody>
          <a:bodyPr>
            <a:normAutofit/>
          </a:bodyPr>
          <a:lstStyle/>
          <a:p>
            <a:pPr marL="0" indent="0">
              <a:lnSpc>
                <a:spcPct val="110000"/>
              </a:lnSpc>
              <a:buNone/>
            </a:pPr>
            <a:r>
              <a:rPr lang="en-GB" sz="3000" b="1" dirty="0">
                <a:solidFill>
                  <a:srgbClr val="E4D4C5"/>
                </a:solidFill>
                <a:latin typeface="CMG Sans SemiBold" pitchFamily="2" charset="77"/>
              </a:rPr>
              <a:t>…they said to Jephthah, </a:t>
            </a:r>
            <a:r>
              <a:rPr lang="en-GB" sz="3000" b="1" dirty="0">
                <a:solidFill>
                  <a:srgbClr val="FFBD59"/>
                </a:solidFill>
                <a:latin typeface="CMG Sans SemiBold" pitchFamily="2" charset="77"/>
              </a:rPr>
              <a:t>“come and be our leader </a:t>
            </a:r>
            <a:r>
              <a:rPr lang="en-GB" sz="3000" b="1" dirty="0">
                <a:solidFill>
                  <a:srgbClr val="E4D4C5"/>
                </a:solidFill>
                <a:latin typeface="CMG Sans SemiBold" pitchFamily="2" charset="77"/>
              </a:rPr>
              <a:t>that we may fight against the Ammonites”. But Jephthah said to the elders of Gilead </a:t>
            </a:r>
            <a:r>
              <a:rPr lang="en-GB" sz="3000" b="1" dirty="0">
                <a:solidFill>
                  <a:srgbClr val="FFBD59"/>
                </a:solidFill>
                <a:latin typeface="CMG Sans SemiBold" pitchFamily="2" charset="77"/>
              </a:rPr>
              <a:t>“Did you not hate me and drive me out of my father’s house? Why have you come to me now when you are in distress?”. </a:t>
            </a:r>
            <a:r>
              <a:rPr lang="en-GB" sz="3000" b="1" dirty="0">
                <a:solidFill>
                  <a:srgbClr val="E4D4C5"/>
                </a:solidFill>
                <a:latin typeface="CMG Sans SemiBold" pitchFamily="2" charset="77"/>
              </a:rPr>
              <a:t>And the elders of Gilead said to Jephthah, “That is why we have turned to you now, that you may go with us and fight against the Ammonites and be our head over all the inhabitants of Gilead”. </a:t>
            </a:r>
          </a:p>
          <a:p>
            <a:pPr marL="0" indent="0">
              <a:lnSpc>
                <a:spcPct val="110000"/>
              </a:lnSpc>
              <a:buNone/>
            </a:pPr>
            <a:r>
              <a:rPr lang="en-GB" sz="3000" b="1" dirty="0">
                <a:solidFill>
                  <a:srgbClr val="FFBD59"/>
                </a:solidFill>
                <a:latin typeface="CMG Sans SemiBold" pitchFamily="2" charset="77"/>
              </a:rPr>
              <a:t>Judges 11: 6-8</a:t>
            </a:r>
          </a:p>
          <a:p>
            <a:pPr marL="0" indent="0">
              <a:lnSpc>
                <a:spcPct val="110000"/>
              </a:lnSpc>
              <a:buNone/>
            </a:pPr>
            <a:endParaRPr lang="en-GB" sz="32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3A28D2EC-E879-8E4E-8ACD-AD24A3DBB2D3}"/>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56949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601980" y="414528"/>
            <a:ext cx="10988040" cy="5408867"/>
          </a:xfrm>
        </p:spPr>
        <p:txBody>
          <a:bodyPr>
            <a:normAutofit fontScale="70000" lnSpcReduction="20000"/>
          </a:bodyPr>
          <a:lstStyle/>
          <a:p>
            <a:pPr marL="0" indent="0" algn="ctr">
              <a:lnSpc>
                <a:spcPct val="120000"/>
              </a:lnSpc>
              <a:buNone/>
            </a:pPr>
            <a:r>
              <a:rPr lang="en-GB" sz="5200" b="1" dirty="0">
                <a:solidFill>
                  <a:srgbClr val="FFBD59"/>
                </a:solidFill>
                <a:latin typeface="CMG Sans SemiBold" pitchFamily="2" charset="77"/>
              </a:rPr>
              <a:t>Hero And Head</a:t>
            </a:r>
            <a:endParaRPr lang="en-GB" sz="3200" b="1" dirty="0">
              <a:solidFill>
                <a:srgbClr val="FFBD59"/>
              </a:solidFill>
              <a:latin typeface="CMG Sans SemiBold" pitchFamily="2" charset="77"/>
            </a:endParaRPr>
          </a:p>
          <a:p>
            <a:pPr marL="0" indent="0">
              <a:lnSpc>
                <a:spcPct val="120000"/>
              </a:lnSpc>
              <a:buNone/>
            </a:pPr>
            <a:r>
              <a:rPr lang="en-GB" sz="3600" b="1" dirty="0">
                <a:solidFill>
                  <a:srgbClr val="E4D4C5"/>
                </a:solidFill>
                <a:latin typeface="CMG Sans SemiBold" pitchFamily="2" charset="77"/>
              </a:rPr>
              <a:t>Jephthah said to the elders of Gilead, “</a:t>
            </a:r>
            <a:r>
              <a:rPr lang="en-GB" sz="3600" b="1" dirty="0">
                <a:solidFill>
                  <a:srgbClr val="FFBD59"/>
                </a:solidFill>
                <a:latin typeface="CMG Sans SemiBold" pitchFamily="2" charset="77"/>
              </a:rPr>
              <a:t>If you bring me home again to fight against the Ammonites</a:t>
            </a:r>
            <a:r>
              <a:rPr lang="en-GB" sz="3600" b="1" dirty="0">
                <a:solidFill>
                  <a:srgbClr val="E4D4C5"/>
                </a:solidFill>
                <a:latin typeface="CMG Sans SemiBold" pitchFamily="2" charset="77"/>
              </a:rPr>
              <a:t>, and the Lord gives them over to me, </a:t>
            </a:r>
            <a:r>
              <a:rPr lang="en-GB" sz="3600" b="1" dirty="0">
                <a:solidFill>
                  <a:srgbClr val="FFBD59"/>
                </a:solidFill>
                <a:latin typeface="CMG Sans SemiBold" pitchFamily="2" charset="77"/>
              </a:rPr>
              <a:t>I will be your head</a:t>
            </a:r>
            <a:r>
              <a:rPr lang="en-GB" sz="3600" b="1" dirty="0">
                <a:solidFill>
                  <a:srgbClr val="E4D4C5"/>
                </a:solidFill>
                <a:latin typeface="CMG Sans SemiBold" pitchFamily="2" charset="77"/>
              </a:rPr>
              <a:t>”. </a:t>
            </a:r>
          </a:p>
          <a:p>
            <a:pPr marL="0" indent="0">
              <a:lnSpc>
                <a:spcPct val="120000"/>
              </a:lnSpc>
              <a:buNone/>
            </a:pPr>
            <a:r>
              <a:rPr lang="en-GB" sz="3600" b="1" dirty="0">
                <a:solidFill>
                  <a:srgbClr val="FFBD59"/>
                </a:solidFill>
                <a:latin typeface="CMG Sans SemiBold" pitchFamily="2" charset="77"/>
              </a:rPr>
              <a:t>Judges 11: 9</a:t>
            </a:r>
          </a:p>
          <a:p>
            <a:pPr marL="0" indent="0">
              <a:lnSpc>
                <a:spcPct val="120000"/>
              </a:lnSpc>
              <a:buNone/>
            </a:pPr>
            <a:endParaRPr lang="en-GB" sz="3600" b="1" dirty="0">
              <a:solidFill>
                <a:srgbClr val="FFBD59"/>
              </a:solidFill>
              <a:latin typeface="CMG Sans SemiBold" pitchFamily="2" charset="77"/>
            </a:endParaRPr>
          </a:p>
          <a:p>
            <a:pPr marL="0" indent="0" algn="just">
              <a:lnSpc>
                <a:spcPct val="120000"/>
              </a:lnSpc>
              <a:buNone/>
            </a:pPr>
            <a:r>
              <a:rPr lang="en-GB" sz="3600" b="1" dirty="0">
                <a:solidFill>
                  <a:srgbClr val="E4D4C5"/>
                </a:solidFill>
                <a:latin typeface="CMG Sans SemiBold" pitchFamily="2" charset="77"/>
              </a:rPr>
              <a:t>“</a:t>
            </a:r>
            <a:r>
              <a:rPr lang="en-GB" sz="3600" b="1" dirty="0">
                <a:solidFill>
                  <a:srgbClr val="FFBD59"/>
                </a:solidFill>
                <a:latin typeface="CMG Sans SemiBold" pitchFamily="2" charset="77"/>
              </a:rPr>
              <a:t>No servant can serve two masters</a:t>
            </a:r>
            <a:r>
              <a:rPr lang="en-GB" sz="3600" b="1" dirty="0">
                <a:solidFill>
                  <a:srgbClr val="E4D4C5"/>
                </a:solidFill>
                <a:latin typeface="CMG Sans SemiBold" pitchFamily="2" charset="77"/>
              </a:rPr>
              <a:t>, for either he will hate the one and love the other, or he will be devoted to the one and despise the other. You cannot serve God and money”</a:t>
            </a:r>
          </a:p>
          <a:p>
            <a:pPr marL="0" indent="0" algn="just">
              <a:lnSpc>
                <a:spcPct val="120000"/>
              </a:lnSpc>
              <a:buNone/>
            </a:pPr>
            <a:r>
              <a:rPr lang="en-GB" sz="3600" b="1" dirty="0">
                <a:solidFill>
                  <a:srgbClr val="FFBD59"/>
                </a:solidFill>
                <a:latin typeface="CMG Sans SemiBold" pitchFamily="2" charset="77"/>
              </a:rPr>
              <a:t>Luke 16:13</a:t>
            </a:r>
            <a:endParaRPr lang="en-GB" sz="32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69EFA636-C04A-3347-8E9E-C0C3097D1403}"/>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227155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522732" y="499872"/>
            <a:ext cx="11146536" cy="5408867"/>
          </a:xfrm>
        </p:spPr>
        <p:txBody>
          <a:bodyPr>
            <a:normAutofit fontScale="77500" lnSpcReduction="20000"/>
          </a:bodyPr>
          <a:lstStyle/>
          <a:p>
            <a:pPr marL="0" indent="0" algn="ctr">
              <a:lnSpc>
                <a:spcPct val="100000"/>
              </a:lnSpc>
              <a:buNone/>
            </a:pPr>
            <a:r>
              <a:rPr lang="en-GB" sz="4700" b="1" dirty="0">
                <a:solidFill>
                  <a:srgbClr val="FFBD59"/>
                </a:solidFill>
                <a:latin typeface="CMG Sans SemiBold" pitchFamily="2" charset="77"/>
              </a:rPr>
              <a:t>Faith</a:t>
            </a:r>
          </a:p>
          <a:p>
            <a:pPr marL="0" indent="0">
              <a:lnSpc>
                <a:spcPct val="100000"/>
              </a:lnSpc>
              <a:buNone/>
            </a:pPr>
            <a:endParaRPr lang="en-GB" sz="3200" b="1" dirty="0">
              <a:solidFill>
                <a:srgbClr val="FFBD59"/>
              </a:solidFill>
              <a:latin typeface="CMG Sans SemiBold" pitchFamily="2" charset="77"/>
            </a:endParaRPr>
          </a:p>
          <a:p>
            <a:pPr marL="0" indent="0">
              <a:lnSpc>
                <a:spcPct val="100000"/>
              </a:lnSpc>
              <a:buNone/>
            </a:pPr>
            <a:r>
              <a:rPr lang="en-GB" sz="3200" b="1" dirty="0">
                <a:solidFill>
                  <a:srgbClr val="E4D4C5"/>
                </a:solidFill>
                <a:latin typeface="CMG Sans SemiBold" pitchFamily="2" charset="77"/>
              </a:rPr>
              <a:t>…</a:t>
            </a:r>
            <a:r>
              <a:rPr lang="en-GB" sz="3200" b="1" dirty="0">
                <a:solidFill>
                  <a:srgbClr val="FFBD59"/>
                </a:solidFill>
                <a:latin typeface="CMG Sans SemiBold" pitchFamily="2" charset="77"/>
              </a:rPr>
              <a:t>Jephthah spoke all his words before the Lord </a:t>
            </a:r>
            <a:r>
              <a:rPr lang="en-GB" sz="3200" b="1" dirty="0">
                <a:solidFill>
                  <a:srgbClr val="E4D4C5"/>
                </a:solidFill>
                <a:latin typeface="CMG Sans SemiBold" pitchFamily="2" charset="77"/>
              </a:rPr>
              <a:t>at Mizpah</a:t>
            </a:r>
          </a:p>
          <a:p>
            <a:pPr marL="0" indent="0">
              <a:lnSpc>
                <a:spcPct val="100000"/>
              </a:lnSpc>
              <a:buNone/>
            </a:pPr>
            <a:r>
              <a:rPr lang="en-GB" sz="3200" b="1" dirty="0">
                <a:solidFill>
                  <a:srgbClr val="E4D4C5"/>
                </a:solidFill>
                <a:latin typeface="CMG Sans SemiBold" pitchFamily="2" charset="77"/>
              </a:rPr>
              <a:t> </a:t>
            </a:r>
            <a:r>
              <a:rPr lang="en-GB" sz="3200" b="1" dirty="0">
                <a:solidFill>
                  <a:srgbClr val="FFBD59"/>
                </a:solidFill>
                <a:latin typeface="CMG Sans SemiBold" pitchFamily="2" charset="77"/>
              </a:rPr>
              <a:t>Judges 11: 11</a:t>
            </a:r>
          </a:p>
          <a:p>
            <a:pPr marL="0" indent="0">
              <a:lnSpc>
                <a:spcPct val="100000"/>
              </a:lnSpc>
              <a:buNone/>
            </a:pPr>
            <a:endParaRPr lang="en-GB" sz="3200" b="1" dirty="0">
              <a:solidFill>
                <a:srgbClr val="FFBD59"/>
              </a:solidFill>
              <a:latin typeface="CMG Sans SemiBold" pitchFamily="2" charset="77"/>
            </a:endParaRPr>
          </a:p>
          <a:p>
            <a:pPr marL="0" indent="0">
              <a:lnSpc>
                <a:spcPct val="100000"/>
              </a:lnSpc>
              <a:buNone/>
            </a:pPr>
            <a:r>
              <a:rPr lang="en-GB" sz="3200" b="1" dirty="0">
                <a:solidFill>
                  <a:srgbClr val="E4D4C5"/>
                </a:solidFill>
                <a:latin typeface="CMG Sans SemiBold" pitchFamily="2" charset="77"/>
              </a:rPr>
              <a:t>“I therefore have not sinned against you, and you do me wrong by making war on me. </a:t>
            </a:r>
            <a:r>
              <a:rPr lang="en-GB" sz="3200" b="1" dirty="0">
                <a:solidFill>
                  <a:srgbClr val="FFBD59"/>
                </a:solidFill>
                <a:latin typeface="CMG Sans SemiBold" pitchFamily="2" charset="77"/>
              </a:rPr>
              <a:t>The Lord, the Judge, decide this day </a:t>
            </a:r>
            <a:r>
              <a:rPr lang="en-GB" sz="3200" b="1" dirty="0">
                <a:solidFill>
                  <a:srgbClr val="E4D4C5"/>
                </a:solidFill>
                <a:latin typeface="CMG Sans SemiBold" pitchFamily="2" charset="77"/>
              </a:rPr>
              <a:t>between the people of Israel and the people of Ammon.”</a:t>
            </a:r>
          </a:p>
          <a:p>
            <a:pPr marL="0" indent="0">
              <a:lnSpc>
                <a:spcPct val="100000"/>
              </a:lnSpc>
              <a:buNone/>
            </a:pPr>
            <a:r>
              <a:rPr lang="en-GB" sz="3200" b="1" dirty="0">
                <a:solidFill>
                  <a:srgbClr val="FFBD59"/>
                </a:solidFill>
                <a:latin typeface="CMG Sans SemiBold" pitchFamily="2" charset="77"/>
              </a:rPr>
              <a:t>Judges 11:27</a:t>
            </a:r>
          </a:p>
          <a:p>
            <a:pPr marL="0" indent="0">
              <a:lnSpc>
                <a:spcPct val="100000"/>
              </a:lnSpc>
              <a:buNone/>
            </a:pPr>
            <a:endParaRPr lang="en-GB" sz="3200" b="1" dirty="0">
              <a:solidFill>
                <a:srgbClr val="FFBD59"/>
              </a:solidFill>
              <a:latin typeface="CMG Sans SemiBold" pitchFamily="2" charset="77"/>
            </a:endParaRPr>
          </a:p>
          <a:p>
            <a:pPr marL="0" indent="0">
              <a:lnSpc>
                <a:spcPct val="100000"/>
              </a:lnSpc>
              <a:buNone/>
            </a:pPr>
            <a:r>
              <a:rPr lang="en-GB" sz="3200" b="1" dirty="0">
                <a:solidFill>
                  <a:srgbClr val="E4D4C5"/>
                </a:solidFill>
                <a:latin typeface="CMG Sans SemiBold" pitchFamily="2" charset="77"/>
              </a:rPr>
              <a:t>“</a:t>
            </a:r>
            <a:r>
              <a:rPr lang="en-GB" sz="3200" b="1" dirty="0">
                <a:solidFill>
                  <a:srgbClr val="FFBD59"/>
                </a:solidFill>
                <a:latin typeface="CMG Sans SemiBold" pitchFamily="2" charset="77"/>
              </a:rPr>
              <a:t>By faith Jephthah…conquered kingdoms</a:t>
            </a:r>
            <a:r>
              <a:rPr lang="en-GB" sz="3200" b="1" dirty="0">
                <a:solidFill>
                  <a:srgbClr val="E4D4C5"/>
                </a:solidFill>
                <a:latin typeface="CMG Sans SemiBold" pitchFamily="2" charset="77"/>
              </a:rPr>
              <a:t>”</a:t>
            </a:r>
          </a:p>
          <a:p>
            <a:pPr marL="0" indent="0">
              <a:lnSpc>
                <a:spcPct val="100000"/>
              </a:lnSpc>
              <a:buNone/>
            </a:pPr>
            <a:r>
              <a:rPr lang="en-GB" sz="3200" b="1" dirty="0">
                <a:solidFill>
                  <a:srgbClr val="FFBD59"/>
                </a:solidFill>
                <a:latin typeface="CMG Sans SemiBold" pitchFamily="2" charset="77"/>
              </a:rPr>
              <a:t>Hebrews 11:32</a:t>
            </a:r>
          </a:p>
          <a:p>
            <a:pPr marL="0" indent="0">
              <a:lnSpc>
                <a:spcPct val="100000"/>
              </a:lnSpc>
              <a:buNone/>
            </a:pPr>
            <a:endParaRPr lang="en-GB" sz="3200" b="1" dirty="0">
              <a:solidFill>
                <a:srgbClr val="E4D4C5"/>
              </a:solidFill>
              <a:latin typeface="CMG Sans SemiBold" pitchFamily="2" charset="77"/>
            </a:endParaRPr>
          </a:p>
          <a:p>
            <a:pPr marL="0" indent="0">
              <a:lnSpc>
                <a:spcPct val="100000"/>
              </a:lnSpc>
              <a:buNone/>
            </a:pPr>
            <a:endParaRPr lang="en-GB" sz="3200" b="1" dirty="0">
              <a:solidFill>
                <a:srgbClr val="E4D4C5"/>
              </a:solidFill>
              <a:latin typeface="CMG Sans SemiBold" pitchFamily="2" charset="77"/>
            </a:endParaRPr>
          </a:p>
          <a:p>
            <a:pPr marL="0" indent="0">
              <a:lnSpc>
                <a:spcPct val="100000"/>
              </a:lnSpc>
              <a:buNone/>
            </a:pPr>
            <a:endParaRPr lang="en-GB" sz="3200" b="1" dirty="0">
              <a:solidFill>
                <a:srgbClr val="E4D4C5"/>
              </a:solidFill>
              <a:latin typeface="CMG Sans SemiBold" pitchFamily="2" charset="77"/>
            </a:endParaRPr>
          </a:p>
          <a:p>
            <a:pPr marL="0" indent="0">
              <a:lnSpc>
                <a:spcPct val="100000"/>
              </a:lnSpc>
              <a:buNone/>
            </a:pPr>
            <a:endParaRPr lang="en-GB" sz="3200"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CAADD3DF-C472-A547-A307-6A04DB675488}"/>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88661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DC7B3-A394-244C-A87B-20B3590705BC}"/>
              </a:ext>
            </a:extLst>
          </p:cNvPr>
          <p:cNvSpPr>
            <a:spLocks noGrp="1"/>
          </p:cNvSpPr>
          <p:nvPr>
            <p:ph idx="1"/>
          </p:nvPr>
        </p:nvSpPr>
        <p:spPr>
          <a:xfrm>
            <a:off x="341376" y="438912"/>
            <a:ext cx="11207496" cy="5408867"/>
          </a:xfrm>
        </p:spPr>
        <p:txBody>
          <a:bodyPr>
            <a:normAutofit fontScale="92500" lnSpcReduction="20000"/>
          </a:bodyPr>
          <a:lstStyle/>
          <a:p>
            <a:pPr marL="0" indent="0" algn="ctr">
              <a:lnSpc>
                <a:spcPct val="100000"/>
              </a:lnSpc>
              <a:buNone/>
            </a:pPr>
            <a:r>
              <a:rPr lang="en-GB" sz="4300" b="1" dirty="0">
                <a:solidFill>
                  <a:srgbClr val="FFBD59"/>
                </a:solidFill>
                <a:latin typeface="CMG Sans SemiBold" pitchFamily="2" charset="77"/>
              </a:rPr>
              <a:t>Foolishness </a:t>
            </a:r>
            <a:endParaRPr lang="en-GB" sz="3200" b="1" dirty="0">
              <a:solidFill>
                <a:srgbClr val="FFBD59"/>
              </a:solidFill>
              <a:latin typeface="CMG Sans SemiBold" pitchFamily="2" charset="77"/>
            </a:endParaRPr>
          </a:p>
          <a:p>
            <a:pPr marL="0" indent="0" algn="just">
              <a:lnSpc>
                <a:spcPct val="120000"/>
              </a:lnSpc>
              <a:buNone/>
            </a:pPr>
            <a:r>
              <a:rPr lang="en-GB" b="1" dirty="0">
                <a:solidFill>
                  <a:srgbClr val="E4D4C5"/>
                </a:solidFill>
                <a:latin typeface="CMG Sans SemiBold" pitchFamily="2" charset="77"/>
              </a:rPr>
              <a:t>“</a:t>
            </a:r>
            <a:r>
              <a:rPr lang="en-GB" b="1" dirty="0">
                <a:solidFill>
                  <a:srgbClr val="FFBD59"/>
                </a:solidFill>
                <a:latin typeface="CMG Sans SemiBold" pitchFamily="2" charset="77"/>
              </a:rPr>
              <a:t>If you </a:t>
            </a:r>
            <a:r>
              <a:rPr lang="en-GB" b="1" dirty="0">
                <a:solidFill>
                  <a:srgbClr val="E4D4C5"/>
                </a:solidFill>
                <a:latin typeface="CMG Sans SemiBold" pitchFamily="2" charset="77"/>
              </a:rPr>
              <a:t>will give the Ammonites into my hand, </a:t>
            </a:r>
            <a:r>
              <a:rPr lang="en-GB" b="1" dirty="0">
                <a:solidFill>
                  <a:srgbClr val="FFBD59"/>
                </a:solidFill>
                <a:latin typeface="CMG Sans SemiBold" pitchFamily="2" charset="77"/>
              </a:rPr>
              <a:t>then</a:t>
            </a:r>
            <a:r>
              <a:rPr lang="en-GB" b="1" dirty="0">
                <a:solidFill>
                  <a:srgbClr val="E4D4C5"/>
                </a:solidFill>
                <a:latin typeface="CMG Sans SemiBold" pitchFamily="2" charset="77"/>
              </a:rPr>
              <a:t> whatever comes out from the doors of my house to meet me when I return in peace…shall be the Lord’s, and </a:t>
            </a:r>
            <a:r>
              <a:rPr lang="en-GB" b="1" dirty="0">
                <a:solidFill>
                  <a:srgbClr val="FFBD59"/>
                </a:solidFill>
                <a:latin typeface="CMG Sans SemiBold" pitchFamily="2" charset="77"/>
              </a:rPr>
              <a:t>I will </a:t>
            </a:r>
            <a:r>
              <a:rPr lang="en-GB" b="1" dirty="0">
                <a:solidFill>
                  <a:srgbClr val="E4D4C5"/>
                </a:solidFill>
                <a:latin typeface="CMG Sans SemiBold" pitchFamily="2" charset="77"/>
              </a:rPr>
              <a:t>offer it up for a burnt offering”</a:t>
            </a:r>
          </a:p>
          <a:p>
            <a:pPr marL="0" indent="0" algn="just">
              <a:lnSpc>
                <a:spcPct val="120000"/>
              </a:lnSpc>
              <a:buNone/>
            </a:pPr>
            <a:r>
              <a:rPr lang="en-GB" b="1" dirty="0">
                <a:solidFill>
                  <a:srgbClr val="FFBD59"/>
                </a:solidFill>
                <a:latin typeface="CMG Sans SemiBold" pitchFamily="2" charset="77"/>
              </a:rPr>
              <a:t>…“do to me according to what has gone out of your mouth”</a:t>
            </a:r>
            <a:r>
              <a:rPr lang="en-GB" b="1" dirty="0">
                <a:solidFill>
                  <a:srgbClr val="E4D4C5"/>
                </a:solidFill>
                <a:latin typeface="CMG Sans SemiBold" pitchFamily="2" charset="77"/>
              </a:rPr>
              <a:t>, now that the Lord has avenged you on your enemies, on the Ammonites”.</a:t>
            </a:r>
          </a:p>
          <a:p>
            <a:pPr marL="0" indent="0" algn="just">
              <a:lnSpc>
                <a:spcPct val="120000"/>
              </a:lnSpc>
              <a:buNone/>
            </a:pPr>
            <a:r>
              <a:rPr lang="en-GB" b="1" dirty="0">
                <a:solidFill>
                  <a:srgbClr val="E4D4C5"/>
                </a:solidFill>
                <a:latin typeface="CMG Sans SemiBold" pitchFamily="2" charset="77"/>
              </a:rPr>
              <a:t>v39 At the end of two months, </a:t>
            </a:r>
            <a:r>
              <a:rPr lang="en-GB" b="1" dirty="0">
                <a:solidFill>
                  <a:srgbClr val="FFBD59"/>
                </a:solidFill>
                <a:latin typeface="CMG Sans SemiBold" pitchFamily="2" charset="77"/>
              </a:rPr>
              <a:t>she returned to her father, who did to her according to his vow that he had made</a:t>
            </a:r>
            <a:r>
              <a:rPr lang="en-GB" b="1" dirty="0">
                <a:solidFill>
                  <a:srgbClr val="E4D4C5"/>
                </a:solidFill>
                <a:latin typeface="CMG Sans SemiBold" pitchFamily="2" charset="77"/>
              </a:rPr>
              <a:t>.</a:t>
            </a:r>
          </a:p>
          <a:p>
            <a:pPr marL="0" indent="0" algn="just">
              <a:lnSpc>
                <a:spcPct val="120000"/>
              </a:lnSpc>
              <a:buNone/>
            </a:pPr>
            <a:r>
              <a:rPr lang="en-GB" b="1" dirty="0">
                <a:solidFill>
                  <a:srgbClr val="FFBD59"/>
                </a:solidFill>
                <a:latin typeface="CMG Sans SemiBold" pitchFamily="2" charset="77"/>
              </a:rPr>
              <a:t>Judges 11:30, 35-36</a:t>
            </a:r>
            <a:endParaRPr lang="en-GB" b="1" dirty="0">
              <a:solidFill>
                <a:srgbClr val="E4D4C5"/>
              </a:solidFill>
              <a:latin typeface="CMG Sans SemiBold" pitchFamily="2" charset="77"/>
            </a:endParaRPr>
          </a:p>
        </p:txBody>
      </p:sp>
      <p:pic>
        <p:nvPicPr>
          <p:cNvPr id="3" name="Picture 2">
            <a:extLst>
              <a:ext uri="{FF2B5EF4-FFF2-40B4-BE49-F238E27FC236}">
                <a16:creationId xmlns:a16="http://schemas.microsoft.com/office/drawing/2014/main" id="{BF413A52-DDE9-AF49-B2B7-1736E595AD6D}"/>
              </a:ext>
            </a:extLst>
          </p:cNvPr>
          <p:cNvPicPr>
            <a:picLocks noChangeAspect="1"/>
          </p:cNvPicPr>
          <p:nvPr/>
        </p:nvPicPr>
        <p:blipFill rotWithShape="1">
          <a:blip r:embed="rId3"/>
          <a:srcRect t="84800"/>
          <a:stretch/>
        </p:blipFill>
        <p:spPr>
          <a:xfrm>
            <a:off x="0" y="5579165"/>
            <a:ext cx="12192000" cy="1278835"/>
          </a:xfrm>
          <a:prstGeom prst="rect">
            <a:avLst/>
          </a:prstGeom>
        </p:spPr>
      </p:pic>
    </p:spTree>
    <p:extLst>
      <p:ext uri="{BB962C8B-B14F-4D97-AF65-F5344CB8AC3E}">
        <p14:creationId xmlns:p14="http://schemas.microsoft.com/office/powerpoint/2010/main" val="2462966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941</Words>
  <Application>Microsoft Macintosh PowerPoint</Application>
  <PresentationFormat>Widescreen</PresentationFormat>
  <Paragraphs>60</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CMG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cp:revision>
  <dcterms:created xsi:type="dcterms:W3CDTF">2021-03-02T15:43:27Z</dcterms:created>
  <dcterms:modified xsi:type="dcterms:W3CDTF">2021-04-24T10:22:42Z</dcterms:modified>
</cp:coreProperties>
</file>