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4"/>
  </p:handoutMasterIdLst>
  <p:sldIdLst>
    <p:sldId id="256" r:id="rId2"/>
    <p:sldId id="321" r:id="rId3"/>
    <p:sldId id="302" r:id="rId4"/>
    <p:sldId id="320" r:id="rId5"/>
    <p:sldId id="313" r:id="rId6"/>
    <p:sldId id="312" r:id="rId7"/>
    <p:sldId id="314" r:id="rId8"/>
    <p:sldId id="315" r:id="rId9"/>
    <p:sldId id="316" r:id="rId10"/>
    <p:sldId id="317" r:id="rId11"/>
    <p:sldId id="318" r:id="rId12"/>
    <p:sldId id="319" r:id="rId13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59"/>
    <a:srgbClr val="E4D4C5"/>
    <a:srgbClr val="242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32"/>
    <p:restoredTop sz="94643"/>
  </p:normalViewPr>
  <p:slideViewPr>
    <p:cSldViewPr snapToGrid="0" snapToObjects="1">
      <p:cViewPr varScale="1">
        <p:scale>
          <a:sx n="105" d="100"/>
          <a:sy n="105" d="100"/>
        </p:scale>
        <p:origin x="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AA2B0A-A6B5-4C49-9C56-D35AC79F35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22FB7C-8DDA-6A4E-BB77-4A119415C7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E3057-97A8-DF42-A6DA-F76CDCD36FDA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12B451-46F1-EC4C-9448-E9E30EA5C3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82DB67-0362-CE4A-96F7-D9179CDE09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9C865-212F-EC43-B6F9-77B26465B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820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E65CF-73DF-9043-8CCC-B91028F4E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45C92-6800-9B46-B830-F79FBAAF3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BE58F-B121-BF4A-85F9-80A46A685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ED8B-46F6-6445-997D-3B208B23B6F1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35DB2-9FCD-F345-9144-EE2C32E2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15920-E5D9-A34B-B7EA-6CC2CB2EF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30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F7705-5C84-454C-B565-1E54B5AF7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692973-C7D2-DD40-8110-A11A4DBC6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4727A-EFD0-0043-BA3F-858A2541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ED8B-46F6-6445-997D-3B208B23B6F1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186A9-2AC5-C840-B0B5-4BD561E2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83AF9-434A-DA43-91A5-67417F41B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94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7DFFB7-ECA8-1C4E-8E0C-62A326729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1C2B7C-CC23-7B4E-AF29-EE0EBE365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1E9E7-1037-A445-891C-C88244F21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ED8B-46F6-6445-997D-3B208B23B6F1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C1F19-2974-EB4C-A5E7-E56ABE8D1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3E6D8-5D66-134C-8E51-7457DBC8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452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1DD2F-6717-9940-B8CD-4385AFE8D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9BD14-7A67-BF4C-B88D-06DA6A879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8523B-10A5-1940-8E7D-292842BA1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ED8B-46F6-6445-997D-3B208B23B6F1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C63BE-AE7F-E545-AB03-D813A09AE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67FB8-AAD5-FA4D-824D-AB76E87D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09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CAB08-D11B-884B-9F52-A0F1336AF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B031C-7C53-4740-A737-8D096D6AC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00ED3-ED16-A949-A81C-3ABCFBC12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ED8B-46F6-6445-997D-3B208B23B6F1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A0C9-D66C-6046-8467-E9CB6DFCA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CF763-DBF1-2947-80F3-667BA61A7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51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E135C-A971-954D-94E3-290B69AF7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A822C-25AF-414B-9643-63A368840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8E1E6-E4D2-1B49-B71D-14B919D77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AA0C77-4748-5746-B5F8-1970B0E38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ED8B-46F6-6445-997D-3B208B23B6F1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08DD1-C039-794D-9815-7874E0AB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FAEB4-3A7F-0A4F-8B57-A4B4ED3CD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160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4D1A3-4AE9-A34D-823D-EE4CF96A2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FCC71-C551-7847-8A35-3F59CD684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C9454-E84C-BB40-93B4-DFC7D3C33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F989D0-CC99-B046-9DC1-9BE835C6B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E8AC57-A6E7-414F-AE46-D884208E0C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E05542-DD97-CE45-9D20-E86177DD7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ED8B-46F6-6445-997D-3B208B23B6F1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A25D53-CC00-5245-9BE9-54D8ACE45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C4539-8A38-824A-BCCF-69A9FA259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28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A6234-FC86-6F48-831E-A6B780006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4977D-52AE-784A-AF5A-AA0C747E7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ED8B-46F6-6445-997D-3B208B23B6F1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458141-7D99-3549-B740-71F51072D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E2C73-EF14-2348-8A6A-23169C65B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84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57665C-AA63-B449-B9E9-27576BAB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ED8B-46F6-6445-997D-3B208B23B6F1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A6A399-3281-BD49-9970-1BE3B56FC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C9D4C-885B-4749-B7BE-DB4F5DDF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978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E784B-2BD5-AB42-9AF0-AEF76AA96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28BA1-ED09-474A-825A-3B1FCF5DD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7391E-D030-A044-BF33-ABA982F2E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6DFCC-DD98-4242-826F-0FA410395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ED8B-46F6-6445-997D-3B208B23B6F1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464BB6-54DD-4E44-B074-60538825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DCFB0-5775-9240-BE99-DF0D39987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170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0AC2B-C272-F144-9622-FDE5D1DF3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1B1164-EBE6-D344-A672-7896C8649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EED2F-71EA-4B44-A909-1AB75C567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61D55-1A3D-7D4C-80C9-B25D67C33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ED8B-46F6-6445-997D-3B208B23B6F1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1B95E-090F-424C-B4E4-2560BF72F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9DE02-62FB-C144-A41B-6E966718C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78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C0628B-03EE-7C46-8994-F1ED0592D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735C1-78DE-2E4B-9C0B-45634DEE4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75D9A-4AD5-9E4B-9527-B755ECFBC9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ED8B-46F6-6445-997D-3B208B23B6F1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1E00F-4D9A-A244-9BE1-07D785E58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65C48-053E-8D46-9550-B0E73AB17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46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41715-ED9B-A540-9797-F8BB5D26BE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E25C7D-6DAC-6247-A092-608EED3C23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F9CFC2-42F7-874C-8E1C-AFF3DDF59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7B2870-F4D3-3B46-B34B-896D5F322A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800"/>
          <a:stretch/>
        </p:blipFill>
        <p:spPr>
          <a:xfrm>
            <a:off x="0" y="5579165"/>
            <a:ext cx="12192000" cy="12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45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98" y="390144"/>
            <a:ext cx="11433810" cy="54088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30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 Gideon had seventy sons, his own offspring, since he had many wives. </a:t>
            </a: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31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 His concubine who was in Shechem also bore him a son, and he 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named him Abimelech</a:t>
            </a:r>
            <a:r>
              <a:rPr lang="en-GB" sz="3200" b="1" i="1" dirty="0">
                <a:solidFill>
                  <a:srgbClr val="E4D4C5"/>
                </a:solidFill>
                <a:latin typeface="CMG Sans SemiBold" pitchFamily="2" charset="77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b="1" dirty="0">
                <a:solidFill>
                  <a:srgbClr val="E4D4C5"/>
                </a:solidFill>
                <a:latin typeface="CMG Sans SemiBold" pitchFamily="2" charset="77"/>
              </a:rPr>
              <a:t>Judges 8:30-31 CSB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600" b="1" i="1" dirty="0">
              <a:solidFill>
                <a:srgbClr val="E4D4C5"/>
              </a:solidFill>
              <a:latin typeface="CMG Sans SemiBold" pitchFamily="2" charset="77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b="1" i="1" dirty="0">
                <a:solidFill>
                  <a:srgbClr val="E4D4C5"/>
                </a:solidFill>
                <a:latin typeface="CMG Sans SemiBold" pitchFamily="2" charset="77"/>
              </a:rPr>
              <a:t>Abimelech = father is 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ECD7C6-5172-6842-9115-C03B3F188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800"/>
          <a:stretch/>
        </p:blipFill>
        <p:spPr>
          <a:xfrm>
            <a:off x="0" y="5579165"/>
            <a:ext cx="12192000" cy="12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14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98" y="390144"/>
            <a:ext cx="11433810" cy="54088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8 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Give me neither poverty nor wealth; feed me with the food I need. </a:t>
            </a: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9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 Otherwise, 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I might have too much</a:t>
            </a:r>
            <a:b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</a:b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and deny you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, saying, “Who is the Lord?” or I might have nothing and steal, profaning the name of my God.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b="1" dirty="0">
                <a:solidFill>
                  <a:srgbClr val="E4D4C5"/>
                </a:solidFill>
                <a:latin typeface="CMG Sans SemiBold" pitchFamily="2" charset="77"/>
              </a:rPr>
              <a:t>Proverbs 30:8b-9 CSB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ECD7C6-5172-6842-9115-C03B3F188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800"/>
          <a:stretch/>
        </p:blipFill>
        <p:spPr>
          <a:xfrm>
            <a:off x="0" y="5579165"/>
            <a:ext cx="12192000" cy="12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47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98" y="390144"/>
            <a:ext cx="11433810" cy="5408867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3600" b="1" dirty="0">
                <a:solidFill>
                  <a:srgbClr val="FFBD59"/>
                </a:solidFill>
                <a:latin typeface="CMG Sans SemiBold" pitchFamily="2" charset="77"/>
              </a:rPr>
              <a:t>Guard your heart </a:t>
            </a:r>
            <a:r>
              <a:rPr lang="en-GB" sz="3600" b="1" dirty="0">
                <a:solidFill>
                  <a:srgbClr val="E4D4C5"/>
                </a:solidFill>
                <a:latin typeface="CMG Sans SemiBold" pitchFamily="2" charset="77"/>
              </a:rPr>
              <a:t>above all else,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3600" b="1" dirty="0">
                <a:solidFill>
                  <a:srgbClr val="E4D4C5"/>
                </a:solidFill>
                <a:latin typeface="CMG Sans SemiBold" pitchFamily="2" charset="77"/>
              </a:rPr>
              <a:t>for it is the </a:t>
            </a:r>
            <a:r>
              <a:rPr lang="en-GB" sz="3600" b="1" dirty="0">
                <a:solidFill>
                  <a:srgbClr val="FFBD59"/>
                </a:solidFill>
                <a:latin typeface="CMG Sans SemiBold" pitchFamily="2" charset="77"/>
              </a:rPr>
              <a:t>source of life</a:t>
            </a:r>
            <a:r>
              <a:rPr lang="en-GB" sz="3600" b="1" dirty="0">
                <a:solidFill>
                  <a:srgbClr val="E4D4C5"/>
                </a:solidFill>
                <a:latin typeface="CMG Sans SemiBold" pitchFamily="2" charset="77"/>
              </a:rPr>
              <a:t>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800" b="1" dirty="0">
                <a:solidFill>
                  <a:srgbClr val="E4D4C5"/>
                </a:solidFill>
                <a:latin typeface="CMG Sans SemiBold" pitchFamily="2" charset="77"/>
              </a:rPr>
              <a:t>Proverbs 4:23 CSB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ECD7C6-5172-6842-9115-C03B3F188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800"/>
          <a:stretch/>
        </p:blipFill>
        <p:spPr>
          <a:xfrm>
            <a:off x="0" y="5579165"/>
            <a:ext cx="12192000" cy="12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08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992"/>
            <a:ext cx="10515600" cy="21336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GB" sz="5400" b="1" dirty="0">
                <a:solidFill>
                  <a:srgbClr val="FFBD59"/>
                </a:solidFill>
                <a:latin typeface="CMG Sans SemiBold" pitchFamily="2" charset="77"/>
              </a:rPr>
              <a:t>Guard Your Heart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GB" sz="4400" b="1" dirty="0">
                <a:solidFill>
                  <a:srgbClr val="E4D4C5"/>
                </a:solidFill>
                <a:latin typeface="CMG Sans SemiBold" pitchFamily="2" charset="77"/>
              </a:rPr>
              <a:t>Judges 8:1-8:35</a:t>
            </a:r>
            <a:endParaRPr lang="en-GB" sz="4800" b="1" dirty="0">
              <a:solidFill>
                <a:srgbClr val="E4D4C5"/>
              </a:solidFill>
              <a:latin typeface="CMG Sans SemiBold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202079-3884-224B-B092-9DCF772042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800"/>
          <a:stretch/>
        </p:blipFill>
        <p:spPr>
          <a:xfrm>
            <a:off x="0" y="5579165"/>
            <a:ext cx="12192000" cy="12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70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98" y="390144"/>
            <a:ext cx="11309604" cy="54088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1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The men of Ephraim said to him, “Why have you done this to us, 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not calling us when you went to fight 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against the Midianites?” And they 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argued with him violently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E4D4C5"/>
                </a:solidFill>
                <a:latin typeface="CMG Sans SemiBold" pitchFamily="2" charset="77"/>
              </a:rPr>
              <a:t>Judges 8:1 CSB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ECD7C6-5172-6842-9115-C03B3F188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800"/>
          <a:stretch/>
        </p:blipFill>
        <p:spPr>
          <a:xfrm>
            <a:off x="0" y="5579165"/>
            <a:ext cx="12192000" cy="12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5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98" y="390144"/>
            <a:ext cx="11309604" cy="54088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000" b="1" baseline="30000" dirty="0">
                <a:solidFill>
                  <a:srgbClr val="E4D4C5"/>
                </a:solidFill>
                <a:latin typeface="CMG Sans SemiBold" pitchFamily="2" charset="77"/>
              </a:rPr>
              <a:t>1</a:t>
            </a:r>
            <a:r>
              <a:rPr lang="en-GB" sz="3000" b="1" dirty="0">
                <a:solidFill>
                  <a:srgbClr val="E4D4C5"/>
                </a:solidFill>
                <a:latin typeface="CMG Sans SemiBold" pitchFamily="2" charset="77"/>
              </a:rPr>
              <a:t>The men of Ephraim said to him, “Why have you done this to us, </a:t>
            </a:r>
            <a:r>
              <a:rPr lang="en-GB" sz="3000" b="1" dirty="0">
                <a:solidFill>
                  <a:srgbClr val="FFBD59"/>
                </a:solidFill>
                <a:latin typeface="CMG Sans SemiBold" pitchFamily="2" charset="77"/>
              </a:rPr>
              <a:t>not calling us when you went to fight </a:t>
            </a:r>
            <a:r>
              <a:rPr lang="en-GB" sz="3000" b="1" dirty="0">
                <a:solidFill>
                  <a:srgbClr val="E4D4C5"/>
                </a:solidFill>
                <a:latin typeface="CMG Sans SemiBold" pitchFamily="2" charset="77"/>
              </a:rPr>
              <a:t>against the Midianites?” And they </a:t>
            </a:r>
            <a:r>
              <a:rPr lang="en-GB" sz="3000" b="1" dirty="0">
                <a:solidFill>
                  <a:srgbClr val="FFBD59"/>
                </a:solidFill>
                <a:latin typeface="CMG Sans SemiBold" pitchFamily="2" charset="77"/>
              </a:rPr>
              <a:t>argued with him violently</a:t>
            </a:r>
            <a:r>
              <a:rPr lang="en-GB" sz="3000" b="1" dirty="0">
                <a:solidFill>
                  <a:srgbClr val="E4D4C5"/>
                </a:solidFill>
                <a:latin typeface="CMG Sans SemiBold" pitchFamily="2" charset="77"/>
              </a:rPr>
              <a:t>. </a:t>
            </a:r>
            <a:r>
              <a:rPr lang="en-GB" sz="3000" b="1" baseline="30000" dirty="0">
                <a:solidFill>
                  <a:srgbClr val="E4D4C5"/>
                </a:solidFill>
                <a:latin typeface="CMG Sans SemiBold" pitchFamily="2" charset="77"/>
              </a:rPr>
              <a:t>2 </a:t>
            </a:r>
            <a:r>
              <a:rPr lang="en-GB" sz="3000" b="1" dirty="0">
                <a:solidFill>
                  <a:srgbClr val="E4D4C5"/>
                </a:solidFill>
                <a:latin typeface="CMG Sans SemiBold" pitchFamily="2" charset="77"/>
              </a:rPr>
              <a:t>So he said to them, “What have I done now compared to you? Is not the gleaning of Ephraim better than the grape harvest of </a:t>
            </a:r>
            <a:r>
              <a:rPr lang="en-GB" sz="3000" b="1" dirty="0" err="1">
                <a:solidFill>
                  <a:srgbClr val="E4D4C5"/>
                </a:solidFill>
                <a:latin typeface="CMG Sans SemiBold" pitchFamily="2" charset="77"/>
              </a:rPr>
              <a:t>Abiezer</a:t>
            </a:r>
            <a:r>
              <a:rPr lang="en-GB" sz="3000" b="1" dirty="0">
                <a:solidFill>
                  <a:srgbClr val="E4D4C5"/>
                </a:solidFill>
                <a:latin typeface="CMG Sans SemiBold" pitchFamily="2" charset="77"/>
              </a:rPr>
              <a:t>? </a:t>
            </a:r>
            <a:r>
              <a:rPr lang="en-GB" sz="3000" b="1" baseline="30000" dirty="0">
                <a:solidFill>
                  <a:srgbClr val="E4D4C5"/>
                </a:solidFill>
                <a:latin typeface="CMG Sans SemiBold" pitchFamily="2" charset="77"/>
              </a:rPr>
              <a:t>3</a:t>
            </a:r>
            <a:r>
              <a:rPr lang="en-GB" sz="3000" b="1" dirty="0">
                <a:solidFill>
                  <a:srgbClr val="E4D4C5"/>
                </a:solidFill>
                <a:latin typeface="CMG Sans SemiBold" pitchFamily="2" charset="77"/>
              </a:rPr>
              <a:t> God handed over to you </a:t>
            </a:r>
            <a:r>
              <a:rPr lang="en-GB" sz="3000" b="1" dirty="0" err="1">
                <a:solidFill>
                  <a:srgbClr val="E4D4C5"/>
                </a:solidFill>
                <a:latin typeface="CMG Sans SemiBold" pitchFamily="2" charset="77"/>
              </a:rPr>
              <a:t>Oreb</a:t>
            </a:r>
            <a:r>
              <a:rPr lang="en-GB" sz="3000" b="1" dirty="0">
                <a:solidFill>
                  <a:srgbClr val="E4D4C5"/>
                </a:solidFill>
                <a:latin typeface="CMG Sans SemiBold" pitchFamily="2" charset="77"/>
              </a:rPr>
              <a:t> and </a:t>
            </a:r>
            <a:r>
              <a:rPr lang="en-GB" sz="3000" b="1" dirty="0" err="1">
                <a:solidFill>
                  <a:srgbClr val="E4D4C5"/>
                </a:solidFill>
                <a:latin typeface="CMG Sans SemiBold" pitchFamily="2" charset="77"/>
              </a:rPr>
              <a:t>Zeeb</a:t>
            </a:r>
            <a:r>
              <a:rPr lang="en-GB" sz="3000" b="1" dirty="0">
                <a:solidFill>
                  <a:srgbClr val="E4D4C5"/>
                </a:solidFill>
                <a:latin typeface="CMG Sans SemiBold" pitchFamily="2" charset="77"/>
              </a:rPr>
              <a:t>, the two princes of Midian</a:t>
            </a:r>
            <a:r>
              <a:rPr lang="en-GB" sz="3000" b="1" dirty="0">
                <a:solidFill>
                  <a:srgbClr val="FFBD59"/>
                </a:solidFill>
                <a:latin typeface="CMG Sans SemiBold" pitchFamily="2" charset="77"/>
              </a:rPr>
              <a:t>. What was I able to do compared to you?” When he said this, their anger against him subsided</a:t>
            </a:r>
            <a:r>
              <a:rPr lang="en-GB" sz="3000" b="1" dirty="0">
                <a:solidFill>
                  <a:srgbClr val="E4D4C5"/>
                </a:solidFill>
                <a:latin typeface="CMG Sans SemiBold" pitchFamily="2" charset="77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E4D4C5"/>
                </a:solidFill>
                <a:latin typeface="CMG Sans SemiBold" pitchFamily="2" charset="77"/>
              </a:rPr>
              <a:t>Judges 8:1-3CSB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ECD7C6-5172-6842-9115-C03B3F188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800"/>
          <a:stretch/>
        </p:blipFill>
        <p:spPr>
          <a:xfrm>
            <a:off x="0" y="5579165"/>
            <a:ext cx="12192000" cy="12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61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98" y="390144"/>
            <a:ext cx="11309604" cy="54088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4 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Gideon and the three hundred men came to the Jordan and crossed it. They were exhausted but still in pursuit. </a:t>
            </a: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5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 He said to the men of Succoth, “Please give some loaves of bread to the troops under my command, because they are exhausted, for I am pursuing </a:t>
            </a:r>
            <a:r>
              <a:rPr lang="en-GB" sz="3200" b="1" dirty="0" err="1">
                <a:solidFill>
                  <a:srgbClr val="E4D4C5"/>
                </a:solidFill>
                <a:latin typeface="CMG Sans SemiBold" pitchFamily="2" charset="77"/>
              </a:rPr>
              <a:t>Zebah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 and </a:t>
            </a:r>
            <a:r>
              <a:rPr lang="en-GB" sz="3200" b="1" dirty="0" err="1">
                <a:solidFill>
                  <a:srgbClr val="E4D4C5"/>
                </a:solidFill>
                <a:latin typeface="CMG Sans SemiBold" pitchFamily="2" charset="77"/>
              </a:rPr>
              <a:t>Zalmunna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, the kings of Midian.”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b="1" dirty="0">
                <a:solidFill>
                  <a:srgbClr val="E4D4C5"/>
                </a:solidFill>
                <a:latin typeface="CMG Sans SemiBold" pitchFamily="2" charset="77"/>
              </a:rPr>
              <a:t>Judges 8:4-39 CSB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ECD7C6-5172-6842-9115-C03B3F188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800"/>
          <a:stretch/>
        </p:blipFill>
        <p:spPr>
          <a:xfrm>
            <a:off x="0" y="5579165"/>
            <a:ext cx="12192000" cy="12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24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98" y="390144"/>
            <a:ext cx="11433810" cy="54088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000" b="1" baseline="30000" dirty="0">
                <a:solidFill>
                  <a:srgbClr val="E4D4C5"/>
                </a:solidFill>
                <a:latin typeface="CMG Sans SemiBold" pitchFamily="2" charset="77"/>
              </a:rPr>
              <a:t>6</a:t>
            </a:r>
            <a:r>
              <a:rPr lang="en-GB" sz="3000" b="1" dirty="0">
                <a:solidFill>
                  <a:srgbClr val="E4D4C5"/>
                </a:solidFill>
                <a:latin typeface="CMG Sans SemiBold" pitchFamily="2" charset="77"/>
              </a:rPr>
              <a:t> But the princes of Succoth asked, “</a:t>
            </a:r>
            <a:r>
              <a:rPr lang="en-GB" sz="3000" b="1" dirty="0">
                <a:solidFill>
                  <a:srgbClr val="FFBD59"/>
                </a:solidFill>
                <a:latin typeface="CMG Sans SemiBold" pitchFamily="2" charset="77"/>
              </a:rPr>
              <a:t>Are </a:t>
            </a:r>
            <a:r>
              <a:rPr lang="en-GB" sz="3000" b="1" dirty="0" err="1">
                <a:solidFill>
                  <a:srgbClr val="FFBD59"/>
                </a:solidFill>
                <a:latin typeface="CMG Sans SemiBold" pitchFamily="2" charset="77"/>
              </a:rPr>
              <a:t>Zebah</a:t>
            </a:r>
            <a:r>
              <a:rPr lang="en-GB" sz="3000" b="1" dirty="0">
                <a:solidFill>
                  <a:srgbClr val="FFBD59"/>
                </a:solidFill>
                <a:latin typeface="CMG Sans SemiBold" pitchFamily="2" charset="77"/>
              </a:rPr>
              <a:t> and </a:t>
            </a:r>
            <a:r>
              <a:rPr lang="en-GB" sz="3000" b="1" dirty="0" err="1">
                <a:solidFill>
                  <a:srgbClr val="FFBD59"/>
                </a:solidFill>
                <a:latin typeface="CMG Sans SemiBold" pitchFamily="2" charset="77"/>
              </a:rPr>
              <a:t>Zalmunna</a:t>
            </a:r>
            <a:r>
              <a:rPr lang="en-GB" sz="3000" b="1" dirty="0">
                <a:solidFill>
                  <a:srgbClr val="FFBD59"/>
                </a:solidFill>
                <a:latin typeface="CMG Sans SemiBold" pitchFamily="2" charset="77"/>
              </a:rPr>
              <a:t> now in your hands that we should give bread to your army?” </a:t>
            </a:r>
            <a:r>
              <a:rPr lang="en-GB" sz="3000" b="1" baseline="30000" dirty="0">
                <a:solidFill>
                  <a:srgbClr val="E4D4C5"/>
                </a:solidFill>
                <a:latin typeface="CMG Sans SemiBold" pitchFamily="2" charset="77"/>
              </a:rPr>
              <a:t>7</a:t>
            </a:r>
            <a:r>
              <a:rPr lang="en-GB" sz="3000" b="1" dirty="0">
                <a:solidFill>
                  <a:srgbClr val="E4D4C5"/>
                </a:solidFill>
                <a:latin typeface="CMG Sans SemiBold" pitchFamily="2" charset="77"/>
              </a:rPr>
              <a:t> Gideon replied, “Very well, when the Lord has handed </a:t>
            </a:r>
            <a:r>
              <a:rPr lang="en-GB" sz="3000" b="1" dirty="0" err="1">
                <a:solidFill>
                  <a:srgbClr val="E4D4C5"/>
                </a:solidFill>
                <a:latin typeface="CMG Sans SemiBold" pitchFamily="2" charset="77"/>
              </a:rPr>
              <a:t>Zebah</a:t>
            </a:r>
            <a:r>
              <a:rPr lang="en-GB" sz="3000" b="1" dirty="0">
                <a:solidFill>
                  <a:srgbClr val="E4D4C5"/>
                </a:solidFill>
                <a:latin typeface="CMG Sans SemiBold" pitchFamily="2" charset="77"/>
              </a:rPr>
              <a:t> and </a:t>
            </a:r>
            <a:r>
              <a:rPr lang="en-GB" sz="3000" b="1" dirty="0" err="1">
                <a:solidFill>
                  <a:srgbClr val="E4D4C5"/>
                </a:solidFill>
                <a:latin typeface="CMG Sans SemiBold" pitchFamily="2" charset="77"/>
              </a:rPr>
              <a:t>Zalmunna</a:t>
            </a:r>
            <a:r>
              <a:rPr lang="en-GB" sz="3000" b="1" dirty="0">
                <a:solidFill>
                  <a:srgbClr val="E4D4C5"/>
                </a:solidFill>
                <a:latin typeface="CMG Sans SemiBold" pitchFamily="2" charset="77"/>
              </a:rPr>
              <a:t> over to me, I will tear  your flesh with thorns and briers from the wilderness!” </a:t>
            </a:r>
            <a:r>
              <a:rPr lang="en-GB" sz="3000" b="1" baseline="30000" dirty="0">
                <a:solidFill>
                  <a:srgbClr val="E4D4C5"/>
                </a:solidFill>
                <a:latin typeface="CMG Sans SemiBold" pitchFamily="2" charset="77"/>
              </a:rPr>
              <a:t>8 </a:t>
            </a:r>
            <a:r>
              <a:rPr lang="en-GB" sz="3000" b="1" dirty="0">
                <a:solidFill>
                  <a:srgbClr val="E4D4C5"/>
                </a:solidFill>
                <a:latin typeface="CMG Sans SemiBold" pitchFamily="2" charset="77"/>
              </a:rPr>
              <a:t>He went from there to Penuel and asked the same thing from them. </a:t>
            </a:r>
            <a:r>
              <a:rPr lang="en-GB" sz="3000" b="1" dirty="0">
                <a:solidFill>
                  <a:srgbClr val="FFBD59"/>
                </a:solidFill>
                <a:latin typeface="CMG Sans SemiBold" pitchFamily="2" charset="77"/>
              </a:rPr>
              <a:t>The men of Penuel answered just as the men of Succoth </a:t>
            </a:r>
            <a:r>
              <a:rPr lang="en-GB" sz="3000" b="1" dirty="0">
                <a:solidFill>
                  <a:srgbClr val="E4D4C5"/>
                </a:solidFill>
                <a:latin typeface="CMG Sans SemiBold" pitchFamily="2" charset="77"/>
              </a:rPr>
              <a:t>had answered. </a:t>
            </a:r>
            <a:r>
              <a:rPr lang="en-GB" sz="3000" b="1" baseline="30000" dirty="0">
                <a:solidFill>
                  <a:srgbClr val="E4D4C5"/>
                </a:solidFill>
                <a:latin typeface="CMG Sans SemiBold" pitchFamily="2" charset="77"/>
              </a:rPr>
              <a:t>9</a:t>
            </a:r>
            <a:r>
              <a:rPr lang="en-GB" sz="3000" b="1" dirty="0">
                <a:solidFill>
                  <a:srgbClr val="E4D4C5"/>
                </a:solidFill>
                <a:latin typeface="CMG Sans SemiBold" pitchFamily="2" charset="77"/>
              </a:rPr>
              <a:t> He also told the men of Penuel, “When I return safely, </a:t>
            </a:r>
            <a:r>
              <a:rPr lang="en-GB" sz="3000" b="1" dirty="0">
                <a:solidFill>
                  <a:srgbClr val="FFBD59"/>
                </a:solidFill>
                <a:latin typeface="CMG Sans SemiBold" pitchFamily="2" charset="77"/>
              </a:rPr>
              <a:t>I will tear down </a:t>
            </a:r>
            <a:r>
              <a:rPr lang="en-GB" sz="3000" b="1" dirty="0">
                <a:solidFill>
                  <a:srgbClr val="E4D4C5"/>
                </a:solidFill>
                <a:latin typeface="CMG Sans SemiBold" pitchFamily="2" charset="77"/>
              </a:rPr>
              <a:t>this tower!”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b="1" dirty="0">
                <a:solidFill>
                  <a:srgbClr val="E4D4C5"/>
                </a:solidFill>
                <a:latin typeface="CMG Sans SemiBold" pitchFamily="2" charset="77"/>
              </a:rPr>
              <a:t>Judges 8:6-9 CSB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ECD7C6-5172-6842-9115-C03B3F188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800"/>
          <a:stretch/>
        </p:blipFill>
        <p:spPr>
          <a:xfrm>
            <a:off x="0" y="5579165"/>
            <a:ext cx="12192000" cy="12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44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98" y="390144"/>
            <a:ext cx="11433810" cy="54088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22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 Then the Israelites said to Gideon, “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Rule over us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, you as well as your sons and your grandsons, for you delivered us from the power of Midian.” </a:t>
            </a: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23 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But Gideon said to them, “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I will not rule over you, and my son will not rule over you; the Lord will rule over you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b="1" dirty="0">
                <a:solidFill>
                  <a:srgbClr val="E4D4C5"/>
                </a:solidFill>
                <a:latin typeface="CMG Sans SemiBold" pitchFamily="2" charset="77"/>
              </a:rPr>
              <a:t>Judges 8:22-23 CSB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ECD7C6-5172-6842-9115-C03B3F188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800"/>
          <a:stretch/>
        </p:blipFill>
        <p:spPr>
          <a:xfrm>
            <a:off x="0" y="5579165"/>
            <a:ext cx="12192000" cy="12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2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98" y="390144"/>
            <a:ext cx="11433810" cy="54088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900" b="1" baseline="30000" dirty="0">
                <a:solidFill>
                  <a:srgbClr val="E4D4C5"/>
                </a:solidFill>
                <a:latin typeface="CMG Sans SemiBold" pitchFamily="2" charset="77"/>
              </a:rPr>
              <a:t>24</a:t>
            </a:r>
            <a:r>
              <a:rPr lang="en-GB" sz="2900" b="1" dirty="0">
                <a:solidFill>
                  <a:srgbClr val="E4D4C5"/>
                </a:solidFill>
                <a:latin typeface="CMG Sans SemiBold" pitchFamily="2" charset="77"/>
              </a:rPr>
              <a:t> Then he said to them, “Let me make a request of you: </a:t>
            </a:r>
            <a:r>
              <a:rPr lang="en-GB" sz="2900" b="1" dirty="0">
                <a:solidFill>
                  <a:srgbClr val="FFBD59"/>
                </a:solidFill>
                <a:latin typeface="CMG Sans SemiBold" pitchFamily="2" charset="77"/>
              </a:rPr>
              <a:t>Everyone give me an earring from his plunder</a:t>
            </a:r>
            <a:r>
              <a:rPr lang="en-GB" sz="2900" b="1" dirty="0">
                <a:solidFill>
                  <a:srgbClr val="E4D4C5"/>
                </a:solidFill>
                <a:latin typeface="CMG Sans SemiBold" pitchFamily="2" charset="77"/>
              </a:rPr>
              <a:t>.” Now the enemy had gold earrings because they were Ishmaelites. </a:t>
            </a:r>
            <a:r>
              <a:rPr lang="en-GB" sz="2900" b="1" baseline="30000" dirty="0">
                <a:solidFill>
                  <a:srgbClr val="E4D4C5"/>
                </a:solidFill>
                <a:latin typeface="CMG Sans SemiBold" pitchFamily="2" charset="77"/>
              </a:rPr>
              <a:t>25</a:t>
            </a:r>
            <a:r>
              <a:rPr lang="en-GB" sz="2900" b="1" dirty="0">
                <a:solidFill>
                  <a:srgbClr val="E4D4C5"/>
                </a:solidFill>
                <a:latin typeface="CMG Sans SemiBold" pitchFamily="2" charset="77"/>
              </a:rPr>
              <a:t> They said, “We agree to give them.” So they spread out a cloak, and everyone threw an earring from his plunder on it. </a:t>
            </a:r>
            <a:r>
              <a:rPr lang="en-GB" sz="2900" b="1" baseline="30000" dirty="0">
                <a:solidFill>
                  <a:srgbClr val="E4D4C5"/>
                </a:solidFill>
                <a:latin typeface="CMG Sans SemiBold" pitchFamily="2" charset="77"/>
              </a:rPr>
              <a:t>26</a:t>
            </a:r>
            <a:r>
              <a:rPr lang="en-GB" sz="2900" b="1" dirty="0">
                <a:solidFill>
                  <a:srgbClr val="E4D4C5"/>
                </a:solidFill>
                <a:latin typeface="CMG Sans SemiBold" pitchFamily="2" charset="77"/>
              </a:rPr>
              <a:t> The weight of </a:t>
            </a:r>
            <a:r>
              <a:rPr lang="en-GB" sz="2900" b="1" dirty="0">
                <a:solidFill>
                  <a:srgbClr val="FFBD59"/>
                </a:solidFill>
                <a:latin typeface="CMG Sans SemiBold" pitchFamily="2" charset="77"/>
              </a:rPr>
              <a:t>the gold earrings he requested </a:t>
            </a:r>
            <a:r>
              <a:rPr lang="en-GB" sz="2900" b="1" dirty="0">
                <a:solidFill>
                  <a:srgbClr val="E4D4C5"/>
                </a:solidFill>
                <a:latin typeface="CMG Sans SemiBold" pitchFamily="2" charset="77"/>
              </a:rPr>
              <a:t>was forty-three pounds of gold, in addition to the crescent ornaments and ear pendants, the purple garments on the kings of Midian, and the chains on the necks of their camels.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400" b="1" dirty="0">
                <a:solidFill>
                  <a:srgbClr val="E4D4C5"/>
                </a:solidFill>
                <a:latin typeface="CMG Sans SemiBold" pitchFamily="2" charset="77"/>
              </a:rPr>
              <a:t>Judges 8:24-27 CSB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ECD7C6-5172-6842-9115-C03B3F188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800"/>
          <a:stretch/>
        </p:blipFill>
        <p:spPr>
          <a:xfrm>
            <a:off x="0" y="5579165"/>
            <a:ext cx="12192000" cy="12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9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98" y="390144"/>
            <a:ext cx="11433810" cy="54088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27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 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Gideon made an ephod from all this and put it in </a:t>
            </a:r>
            <a:r>
              <a:rPr lang="en-GB" sz="3200" b="1" dirty="0" err="1">
                <a:solidFill>
                  <a:srgbClr val="FFBD59"/>
                </a:solidFill>
                <a:latin typeface="CMG Sans SemiBold" pitchFamily="2" charset="77"/>
              </a:rPr>
              <a:t>Ophrah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, his hometown. Then all Israel prostituted themselves by worshiping it there, and it became a snare to Gideon and his household.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b="1" dirty="0">
                <a:solidFill>
                  <a:srgbClr val="E4D4C5"/>
                </a:solidFill>
                <a:latin typeface="CMG Sans SemiBold" pitchFamily="2" charset="77"/>
              </a:rPr>
              <a:t>Judges 8:27 CSB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ECD7C6-5172-6842-9115-C03B3F188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800"/>
          <a:stretch/>
        </p:blipFill>
        <p:spPr>
          <a:xfrm>
            <a:off x="0" y="5579165"/>
            <a:ext cx="12192000" cy="12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68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6425</TotalTime>
  <Words>695</Words>
  <Application>Microsoft Macintosh PowerPoint</Application>
  <PresentationFormat>Widescreen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CMG Sans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64</cp:revision>
  <cp:lastPrinted>2021-04-08T09:03:21Z</cp:lastPrinted>
  <dcterms:created xsi:type="dcterms:W3CDTF">2021-03-02T15:43:27Z</dcterms:created>
  <dcterms:modified xsi:type="dcterms:W3CDTF">2021-04-08T10:42:18Z</dcterms:modified>
</cp:coreProperties>
</file>