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4" r:id="rId3"/>
    <p:sldId id="315" r:id="rId4"/>
    <p:sldId id="312" r:id="rId5"/>
    <p:sldId id="283" r:id="rId6"/>
    <p:sldId id="302" r:id="rId7"/>
    <p:sldId id="303" r:id="rId8"/>
    <p:sldId id="304" r:id="rId9"/>
    <p:sldId id="305" r:id="rId10"/>
    <p:sldId id="306" r:id="rId11"/>
    <p:sldId id="317" r:id="rId12"/>
    <p:sldId id="318" r:id="rId13"/>
    <p:sldId id="308" r:id="rId14"/>
    <p:sldId id="319" r:id="rId15"/>
    <p:sldId id="31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4C5"/>
    <a:srgbClr val="FFBD59"/>
    <a:srgbClr val="242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16"/>
    <p:restoredTop sz="94643"/>
  </p:normalViewPr>
  <p:slideViewPr>
    <p:cSldViewPr snapToGrid="0" snapToObjects="1">
      <p:cViewPr varScale="1">
        <p:scale>
          <a:sx n="105" d="100"/>
          <a:sy n="105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E65CF-73DF-9043-8CCC-B91028F4E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45C92-6800-9B46-B830-F79FBAAF3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BE58F-B121-BF4A-85F9-80A46A685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35DB2-9FCD-F345-9144-EE2C32E2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15920-E5D9-A34B-B7EA-6CC2CB2E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30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F7705-5C84-454C-B565-1E54B5AF7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692973-C7D2-DD40-8110-A11A4DBC6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4727A-EFD0-0043-BA3F-858A2541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186A9-2AC5-C840-B0B5-4BD561E2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83AF9-434A-DA43-91A5-67417F41B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94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7DFFB7-ECA8-1C4E-8E0C-62A326729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1C2B7C-CC23-7B4E-AF29-EE0EBE365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1E9E7-1037-A445-891C-C88244F2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C1F19-2974-EB4C-A5E7-E56ABE8D1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3E6D8-5D66-134C-8E51-7457DBC8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452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1DD2F-6717-9940-B8CD-4385AFE8D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9BD14-7A67-BF4C-B88D-06DA6A879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8523B-10A5-1940-8E7D-292842BA1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C63BE-AE7F-E545-AB03-D813A09AE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67FB8-AAD5-FA4D-824D-AB76E87D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09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AB08-D11B-884B-9F52-A0F1336AF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B031C-7C53-4740-A737-8D096D6AC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00ED3-ED16-A949-A81C-3ABCFBC12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A0C9-D66C-6046-8467-E9CB6DFCA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CF763-DBF1-2947-80F3-667BA61A7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51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E135C-A971-954D-94E3-290B69AF7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A822C-25AF-414B-9643-63A368840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8E1E6-E4D2-1B49-B71D-14B919D77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A0C77-4748-5746-B5F8-1970B0E38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08DD1-C039-794D-9815-7874E0AB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FAEB4-3A7F-0A4F-8B57-A4B4ED3CD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16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4D1A3-4AE9-A34D-823D-EE4CF96A2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FCC71-C551-7847-8A35-3F59CD684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C9454-E84C-BB40-93B4-DFC7D3C33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F989D0-CC99-B046-9DC1-9BE835C6B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E8AC57-A6E7-414F-AE46-D884208E0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E05542-DD97-CE45-9D20-E86177DD7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A25D53-CC00-5245-9BE9-54D8ACE45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C4539-8A38-824A-BCCF-69A9FA25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28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A6234-FC86-6F48-831E-A6B78000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4977D-52AE-784A-AF5A-AA0C747E7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58141-7D99-3549-B740-71F51072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E2C73-EF14-2348-8A6A-23169C65B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84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57665C-AA63-B449-B9E9-27576BAB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6A399-3281-BD49-9970-1BE3B56FC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C9D4C-885B-4749-B7BE-DB4F5DDF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97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E784B-2BD5-AB42-9AF0-AEF76AA96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28BA1-ED09-474A-825A-3B1FCF5DD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7391E-D030-A044-BF33-ABA982F2E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6DFCC-DD98-4242-826F-0FA410395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64BB6-54DD-4E44-B074-60538825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DCFB0-5775-9240-BE99-DF0D3998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17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0AC2B-C272-F144-9622-FDE5D1DF3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1B1164-EBE6-D344-A672-7896C8649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EED2F-71EA-4B44-A909-1AB75C567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61D55-1A3D-7D4C-80C9-B25D67C33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1B95E-090F-424C-B4E4-2560BF72F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9DE02-62FB-C144-A41B-6E966718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78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C0628B-03EE-7C46-8994-F1ED0592D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735C1-78DE-2E4B-9C0B-45634DEE4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75D9A-4AD5-9E4B-9527-B755ECFBC9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ED8B-46F6-6445-997D-3B208B23B6F1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1E00F-4D9A-A244-9BE1-07D785E58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65C48-053E-8D46-9550-B0E73AB17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46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41715-ED9B-A540-9797-F8BB5D26BE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E25C7D-6DAC-6247-A092-608EED3C2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F9CFC2-42F7-874C-8E1C-AFF3DDF59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7B2870-F4D3-3B46-B34B-896D5F322A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45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03" y="548640"/>
            <a:ext cx="11211437" cy="54088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15 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He said to him, “Please, Lord,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how can I 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deliver Israel? Look, my family is the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weakest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 in Manasseh, and I am the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youngest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 in my father’s family.” </a:t>
            </a: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16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 “But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I will be with you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,” the Lord said to him. “You will strike Midian down as if it were one man.”</a:t>
            </a:r>
            <a:endParaRPr lang="en-GB" sz="2000" b="1" dirty="0">
              <a:solidFill>
                <a:srgbClr val="E4D4C5"/>
              </a:solidFill>
              <a:latin typeface="CMG Sans SemiBold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E4D4C5"/>
                </a:solidFill>
                <a:latin typeface="CMG Sans SemiBold" pitchFamily="2" charset="77"/>
              </a:rPr>
              <a:t>Judges 6: 15-16 CSB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CD7C6-5172-6842-9115-C03B3F18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67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03" y="548640"/>
            <a:ext cx="11211437" cy="54088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000" b="1" dirty="0">
                <a:solidFill>
                  <a:srgbClr val="E4D4C5"/>
                </a:solidFill>
                <a:latin typeface="CMG Sans SemiBold" pitchFamily="2" charset="77"/>
              </a:rPr>
              <a:t>Courage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4000" b="1" dirty="0">
                <a:solidFill>
                  <a:srgbClr val="E4D4C5"/>
                </a:solidFill>
                <a:latin typeface="CMG Sans SemiBold" pitchFamily="2" charset="77"/>
              </a:rPr>
              <a:t>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comes from calling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b="1" baseline="30000" dirty="0">
              <a:solidFill>
                <a:srgbClr val="E4D4C5"/>
              </a:solidFill>
              <a:latin typeface="CMG Sans SemiBold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____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solidFill>
                  <a:srgbClr val="E4D4C5"/>
                </a:solidFill>
                <a:latin typeface="CMG Sans SemiBold" pitchFamily="2" charset="77"/>
              </a:rPr>
              <a:t>“</a:t>
            </a:r>
            <a:r>
              <a:rPr lang="en-GB" b="1" dirty="0">
                <a:solidFill>
                  <a:srgbClr val="FFBD59"/>
                </a:solidFill>
                <a:latin typeface="CMG Sans SemiBold" pitchFamily="2" charset="77"/>
              </a:rPr>
              <a:t>The Lord is with you, valiant warrior</a:t>
            </a:r>
            <a:r>
              <a:rPr lang="en-GB" b="1" dirty="0">
                <a:solidFill>
                  <a:srgbClr val="E4D4C5"/>
                </a:solidFill>
                <a:latin typeface="CMG Sans SemiBold" pitchFamily="2" charset="77"/>
              </a:rPr>
              <a:t>.”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rgbClr val="E4D4C5"/>
                </a:solidFill>
                <a:latin typeface="CMG Sans SemiBold" pitchFamily="2" charset="77"/>
              </a:rPr>
              <a:t>Judges 6: 12 CSB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CD7C6-5172-6842-9115-C03B3F18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4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03" y="548641"/>
            <a:ext cx="11211437" cy="514502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000" b="1" dirty="0">
                <a:solidFill>
                  <a:srgbClr val="E4D4C5"/>
                </a:solidFill>
                <a:latin typeface="CMG Sans SemiBold" pitchFamily="2" charset="77"/>
              </a:rPr>
              <a:t>Courage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 comes from calling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 starts with what you have and where you are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b="1" baseline="30000" dirty="0">
              <a:solidFill>
                <a:srgbClr val="E4D4C5"/>
              </a:solidFill>
              <a:latin typeface="CMG Sans SemiBold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______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baseline="30000" dirty="0">
                <a:solidFill>
                  <a:srgbClr val="E4D4C5"/>
                </a:solidFill>
                <a:latin typeface="CMG Sans SemiBold" pitchFamily="2" charset="77"/>
              </a:rPr>
              <a:t>14</a:t>
            </a:r>
            <a:r>
              <a:rPr lang="en-GB" b="1" dirty="0">
                <a:solidFill>
                  <a:srgbClr val="E4D4C5"/>
                </a:solidFill>
                <a:latin typeface="CMG Sans SemiBold" pitchFamily="2" charset="77"/>
              </a:rPr>
              <a:t> The Lord turned to him and said, “</a:t>
            </a:r>
            <a:r>
              <a:rPr lang="en-GB" b="1" dirty="0">
                <a:solidFill>
                  <a:srgbClr val="FFBD59"/>
                </a:solidFill>
                <a:latin typeface="CMG Sans SemiBold" pitchFamily="2" charset="77"/>
              </a:rPr>
              <a:t>Go in the strength you have </a:t>
            </a:r>
            <a:r>
              <a:rPr lang="en-GB" b="1" dirty="0">
                <a:solidFill>
                  <a:srgbClr val="E4D4C5"/>
                </a:solidFill>
                <a:latin typeface="CMG Sans SemiBold" pitchFamily="2" charset="77"/>
              </a:rPr>
              <a:t>and deliver Israel from the grasp of Midian. </a:t>
            </a:r>
            <a:r>
              <a:rPr lang="en-GB" b="1" dirty="0">
                <a:solidFill>
                  <a:srgbClr val="FFBD59"/>
                </a:solidFill>
                <a:latin typeface="CMG Sans SemiBold" pitchFamily="2" charset="77"/>
              </a:rPr>
              <a:t>I am sending you</a:t>
            </a:r>
            <a:r>
              <a:rPr lang="en-GB" b="1" dirty="0">
                <a:solidFill>
                  <a:srgbClr val="E4D4C5"/>
                </a:solidFill>
                <a:latin typeface="CMG Sans SemiBold" pitchFamily="2" charset="77"/>
              </a:rPr>
              <a:t>!”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rgbClr val="E4D4C5"/>
                </a:solidFill>
                <a:latin typeface="CMG Sans SemiBold" pitchFamily="2" charset="77"/>
              </a:rPr>
              <a:t>Judges 6: 14 CSB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b="1" u="sng" dirty="0">
              <a:solidFill>
                <a:srgbClr val="FFBD59"/>
              </a:solidFill>
              <a:latin typeface="CMG Sans SemiBold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CD7C6-5172-6842-9115-C03B3F18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66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03" y="548640"/>
            <a:ext cx="11211437" cy="54088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27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 So Gideon took ten of his male servants and did as the Lord had told him. But because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he was too afraid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 of his father’s family and the men of the city to do it in the daytime,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he did it at night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E4D4C5"/>
                </a:solidFill>
                <a:latin typeface="CMG Sans SemiBold" pitchFamily="2" charset="77"/>
              </a:rPr>
              <a:t>Judges 6: 27 CSB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CD7C6-5172-6842-9115-C03B3F18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20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03" y="548641"/>
            <a:ext cx="11211437" cy="514502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000" b="1" dirty="0">
                <a:solidFill>
                  <a:srgbClr val="E4D4C5"/>
                </a:solidFill>
                <a:latin typeface="CMG Sans SemiBold" pitchFamily="2" charset="77"/>
              </a:rPr>
              <a:t>Courage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 comes from calling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 starts with what you have and where you are 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 comes from Christ-in-you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endParaRPr lang="en-GB" sz="3200" b="1" dirty="0">
              <a:solidFill>
                <a:srgbClr val="FFBD59"/>
              </a:solidFill>
              <a:latin typeface="CMG Sans SemiBold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3200" b="1" u="sng" dirty="0">
              <a:solidFill>
                <a:srgbClr val="FFBD59"/>
              </a:solidFill>
              <a:latin typeface="CMG Sans SemiBold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CD7C6-5172-6842-9115-C03B3F18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93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235" y="548640"/>
            <a:ext cx="11461530" cy="54088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25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 Jesus said to her, “I am the resurrection and the life. The one who believes in me, even if he dies, will live. </a:t>
            </a: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26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 Everyone who lives and believes in me will never die. Do you believe this?”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rgbClr val="E4D4C5"/>
                </a:solidFill>
                <a:latin typeface="CMG Sans SemiBold" pitchFamily="2" charset="77"/>
              </a:rPr>
              <a:t>John 11:25-26 CSB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CD7C6-5172-6842-9115-C03B3F18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1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202079-3884-224B-B092-9DCF77204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968224C-CB83-CF45-AD63-91EE75F82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04" y="548640"/>
            <a:ext cx="11061192" cy="5408867"/>
          </a:xfrm>
        </p:spPr>
        <p:txBody>
          <a:bodyPr numCol="1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dirty="0" err="1">
                <a:solidFill>
                  <a:srgbClr val="FFBD59"/>
                </a:solidFill>
                <a:latin typeface="CMG Sans SemiBold" pitchFamily="2" charset="77"/>
              </a:rPr>
              <a:t>Arachnaphobia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: </a:t>
            </a:r>
            <a:r>
              <a:rPr lang="en-GB" sz="2400" b="1" dirty="0">
                <a:solidFill>
                  <a:srgbClr val="E4D4C5"/>
                </a:solidFill>
                <a:latin typeface="CMG Sans SemiBold" pitchFamily="2" charset="77"/>
              </a:rPr>
              <a:t>fear of spiders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dirty="0" err="1">
                <a:solidFill>
                  <a:srgbClr val="FFBD59"/>
                </a:solidFill>
                <a:latin typeface="CMG Sans SemiBold" pitchFamily="2" charset="77"/>
              </a:rPr>
              <a:t>Ophidiaphobia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: 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fear of snakes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Claustrophobia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 - Fear of confined spaces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dirty="0" err="1">
                <a:solidFill>
                  <a:srgbClr val="FFBD59"/>
                </a:solidFill>
                <a:latin typeface="CMG Sans SemiBold" pitchFamily="2" charset="77"/>
              </a:rPr>
              <a:t>Glossophobia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 - Fear of speaking in public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Necrophobia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: Fear of death</a:t>
            </a:r>
          </a:p>
        </p:txBody>
      </p:sp>
    </p:spTree>
    <p:extLst>
      <p:ext uri="{BB962C8B-B14F-4D97-AF65-F5344CB8AC3E}">
        <p14:creationId xmlns:p14="http://schemas.microsoft.com/office/powerpoint/2010/main" val="1112943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202079-3884-224B-B092-9DCF77204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968224C-CB83-CF45-AD63-91EE75F82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04" y="548640"/>
            <a:ext cx="11061192" cy="5408867"/>
          </a:xfrm>
        </p:spPr>
        <p:txBody>
          <a:bodyPr numCol="1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Octophobia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 - Fear of the figure 8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dirty="0" err="1">
                <a:solidFill>
                  <a:srgbClr val="FFBD59"/>
                </a:solidFill>
                <a:latin typeface="CMG Sans SemiBold" pitchFamily="2" charset="77"/>
              </a:rPr>
              <a:t>Podophobia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 - Fear of feet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dirty="0" err="1">
                <a:solidFill>
                  <a:srgbClr val="FFBD59"/>
                </a:solidFill>
                <a:latin typeface="CMG Sans SemiBold" pitchFamily="2" charset="77"/>
              </a:rPr>
              <a:t>Scoptophobia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 - Fear of being stared at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Phobophobia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 - Fear of phobias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dirty="0" err="1">
                <a:solidFill>
                  <a:srgbClr val="FFBD59"/>
                </a:solidFill>
                <a:latin typeface="CMG Sans SemiBold" pitchFamily="2" charset="77"/>
              </a:rPr>
              <a:t>Chronomentrophobia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 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- Fear of clock</a:t>
            </a:r>
          </a:p>
        </p:txBody>
      </p:sp>
    </p:spTree>
    <p:extLst>
      <p:ext uri="{BB962C8B-B14F-4D97-AF65-F5344CB8AC3E}">
        <p14:creationId xmlns:p14="http://schemas.microsoft.com/office/powerpoint/2010/main" val="3969349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04" y="548640"/>
            <a:ext cx="11061192" cy="54088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“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Courage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 is not simply one of the virtues, but the form of every virtue at the testing point, which means at the point of highest reality. A chastity or honesty or mercy which yields to danger will be chaste or honest or merciful only on conditions. Pilate was merciful till it became risky.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E4D4C5"/>
                </a:solidFill>
                <a:latin typeface="CMG Sans SemiBold" pitchFamily="2" charset="77"/>
              </a:rPr>
              <a:t>CS Lewis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C6CAC-758A-CD49-8CB9-2FE7ABDB5C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00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992"/>
            <a:ext cx="10515600" cy="2133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sz="5400" b="1" dirty="0">
                <a:solidFill>
                  <a:srgbClr val="FFBD59"/>
                </a:solidFill>
                <a:latin typeface="CMG Sans SemiBold" pitchFamily="2" charset="77"/>
              </a:rPr>
              <a:t>Courage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GB" sz="4400" b="1" dirty="0">
                <a:solidFill>
                  <a:srgbClr val="E4D4C5"/>
                </a:solidFill>
                <a:latin typeface="CMG Sans SemiBold" pitchFamily="2" charset="77"/>
              </a:rPr>
              <a:t>Judges 6:11-7:23</a:t>
            </a:r>
            <a:endParaRPr lang="en-GB" sz="4800" b="1" dirty="0">
              <a:solidFill>
                <a:srgbClr val="E4D4C5"/>
              </a:solidFill>
              <a:latin typeface="CMG Sans SemiBold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202079-3884-224B-B092-9DCF77204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4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04" y="548640"/>
            <a:ext cx="11061192" cy="54088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11 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The angel of the Lord came, and he sat under the oak that was in </a:t>
            </a:r>
            <a:r>
              <a:rPr lang="en-GB" sz="3200" b="1" dirty="0" err="1">
                <a:solidFill>
                  <a:srgbClr val="E4D4C5"/>
                </a:solidFill>
                <a:latin typeface="CMG Sans SemiBold" pitchFamily="2" charset="77"/>
              </a:rPr>
              <a:t>Ophrah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, which belonged to </a:t>
            </a:r>
            <a:r>
              <a:rPr lang="en-GB" sz="3200" b="1" dirty="0" err="1">
                <a:solidFill>
                  <a:srgbClr val="E4D4C5"/>
                </a:solidFill>
                <a:latin typeface="CMG Sans SemiBold" pitchFamily="2" charset="77"/>
              </a:rPr>
              <a:t>Joash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, the Abiezrite. His son Gideon was threshing wheat in the winepress in order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to hide 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it from the Midianites. </a:t>
            </a: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 2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 Then the angel of the Lord appeared to him and said, “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The Lord is with you, valiant warrior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E4D4C5"/>
                </a:solidFill>
                <a:latin typeface="CMG Sans SemiBold" pitchFamily="2" charset="77"/>
              </a:rPr>
              <a:t>Judges 6: 11-12 CSB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CD7C6-5172-6842-9115-C03B3F18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5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04" y="548640"/>
            <a:ext cx="11061192" cy="54088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13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 Gideon said to him, “Please, my lord, if the Lord is with us,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why has all this happened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? And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where are all his wonders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 that our ancestors told us about? </a:t>
            </a:r>
            <a:r>
              <a:rPr lang="en-GB" sz="2000" b="1" dirty="0">
                <a:solidFill>
                  <a:srgbClr val="E4D4C5"/>
                </a:solidFill>
                <a:latin typeface="CMG Sans SemiBold" pitchFamily="2" charset="77"/>
              </a:rPr>
              <a:t>Judges 6: 13 CSB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CD7C6-5172-6842-9115-C03B3F18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94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04" y="548640"/>
            <a:ext cx="11061192" cy="54088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14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 The Lord turned to him and said, “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Go in the strength you have 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and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deliver Israel 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from the grasp of Midian.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I am sending you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!”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E4D4C5"/>
                </a:solidFill>
                <a:latin typeface="CMG Sans SemiBold" pitchFamily="2" charset="77"/>
              </a:rPr>
              <a:t>Judges 6: 14 CSB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CD7C6-5172-6842-9115-C03B3F18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31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03" y="548640"/>
            <a:ext cx="11211437" cy="54088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15 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He said to him, “Please, Lord,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how can I 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deliver Israel? Look, my family is the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weakest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 in Manasseh, and I am the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youngest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 in my father’s family.”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E4D4C5"/>
                </a:solidFill>
                <a:latin typeface="CMG Sans SemiBold" pitchFamily="2" charset="77"/>
              </a:rPr>
              <a:t>Judges 6: 15-16 CSB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CD7C6-5172-6842-9115-C03B3F18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11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8075</TotalTime>
  <Words>610</Words>
  <Application>Microsoft Macintosh PowerPoint</Application>
  <PresentationFormat>Widescreen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CMG Sans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69</cp:revision>
  <dcterms:created xsi:type="dcterms:W3CDTF">2021-03-02T15:43:27Z</dcterms:created>
  <dcterms:modified xsi:type="dcterms:W3CDTF">2021-03-31T09:38:13Z</dcterms:modified>
</cp:coreProperties>
</file>