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1" r:id="rId6"/>
    <p:sldId id="262" r:id="rId7"/>
    <p:sldId id="263" r:id="rId8"/>
    <p:sldId id="265" r:id="rId9"/>
    <p:sldId id="273" r:id="rId10"/>
    <p:sldId id="272" r:id="rId11"/>
    <p:sldId id="274" r:id="rId12"/>
    <p:sldId id="277" r:id="rId13"/>
    <p:sldId id="267" r:id="rId14"/>
    <p:sldId id="268" r:id="rId15"/>
    <p:sldId id="269" r:id="rId16"/>
    <p:sldId id="275" r:id="rId17"/>
    <p:sldId id="278" r:id="rId18"/>
    <p:sldId id="279" r:id="rId19"/>
    <p:sldId id="280" r:id="rId20"/>
    <p:sldId id="281" r:id="rId21"/>
    <p:sldId id="276"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59"/>
    <a:srgbClr val="E4D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65CF-73DF-9043-8CCC-B91028F4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45C92-6800-9B46-B830-F79FBAAF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BE58F-B121-BF4A-85F9-80A46A685111}"/>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D6B35DB2-9FCD-F345-9144-EE2C32E27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15920-E5D9-A34B-B7EA-6CC2CB2EF6D4}"/>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762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705-5C84-454C-B565-1E54B5AF7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92973-C7D2-DD40-8110-A11A4DBC62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4727A-EFD0-0043-BA3F-858A25415731}"/>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77A186A9-2AC5-C840-B0B5-4BD561E2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83AF9-434A-DA43-91A5-67417F41B8D9}"/>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4989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DFFB7-ECA8-1C4E-8E0C-62A326729A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C2B7C-CC23-7B4E-AF29-EE0EBE365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1E9E7-1037-A445-891C-C88244F2157D}"/>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7D5C1F19-2974-EB4C-A5E7-E56ABE8D1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E6D8-5D66-134C-8E51-7457DBC8444F}"/>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4204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DD2F-6717-9940-B8CD-4385AFE8D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9BD14-7A67-BF4C-B88D-06DA6A879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8523B-10A5-1940-8E7D-292842BA188B}"/>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2A7C63BE-AE7F-E545-AB03-D813A09AE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67FB8-AAD5-FA4D-824D-AB76E87DFA5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2720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AB08-D11B-884B-9F52-A0F1336AF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B031C-7C53-4740-A737-8D096D6AC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00ED3-ED16-A949-A81C-3ABCFBC128AE}"/>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EC8AA0C9-D66C-6046-8467-E9CB6DFCA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CF763-DBF1-2947-80F3-667BA61A7642}"/>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6085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35C-A971-954D-94E3-290B69AF7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822C-25AF-414B-9643-63A368840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8E1E6-E4D2-1B49-B71D-14B919D772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AA0C77-4748-5746-B5F8-1970B0E38B4C}"/>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6" name="Footer Placeholder 5">
            <a:extLst>
              <a:ext uri="{FF2B5EF4-FFF2-40B4-BE49-F238E27FC236}">
                <a16:creationId xmlns:a16="http://schemas.microsoft.com/office/drawing/2014/main" id="{17C08DD1-C039-794D-9815-7874E0AB3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FAEB4-3A7F-0A4F-8B57-A4B4ED3CD5DE}"/>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0251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D1A3-4AE9-A34D-823D-EE4CF96A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FCC71-C551-7847-8A35-3F59CD68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C9454-E84C-BB40-93B4-DFC7D3C330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89D0-CC99-B046-9DC1-9BE835C6B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E8AC57-A6E7-414F-AE46-D884208E0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E05542-DD97-CE45-9D20-E86177DD7DDC}"/>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8" name="Footer Placeholder 7">
            <a:extLst>
              <a:ext uri="{FF2B5EF4-FFF2-40B4-BE49-F238E27FC236}">
                <a16:creationId xmlns:a16="http://schemas.microsoft.com/office/drawing/2014/main" id="{BDA25D53-CC00-5245-9BE9-54D8ACE457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C4539-8A38-824A-BCCF-69A9FA2599ED}"/>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527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234-FC86-6F48-831E-A6B780006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4977D-52AE-784A-AF5A-AA0C747E7AE0}"/>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4" name="Footer Placeholder 3">
            <a:extLst>
              <a:ext uri="{FF2B5EF4-FFF2-40B4-BE49-F238E27FC236}">
                <a16:creationId xmlns:a16="http://schemas.microsoft.com/office/drawing/2014/main" id="{23458141-7D99-3549-B740-71F51072DE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E2C73-EF14-2348-8A6A-23169C65B955}"/>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164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7665C-AA63-B449-B9E9-27576BABD8D9}"/>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3" name="Footer Placeholder 2">
            <a:extLst>
              <a:ext uri="{FF2B5EF4-FFF2-40B4-BE49-F238E27FC236}">
                <a16:creationId xmlns:a16="http://schemas.microsoft.com/office/drawing/2014/main" id="{D6A6A399-3281-BD49-9970-1BE3B56FC5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EC9D4C-885B-4749-B7BE-DB4F5DDFE70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0709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4B-2BD5-AB42-9AF0-AEF76AA96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E28BA1-ED09-474A-825A-3B1FCF5DD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D7391E-D030-A044-BF33-ABA982F2E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6DFCC-DD98-4242-826F-0FA4103952B4}"/>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6" name="Footer Placeholder 5">
            <a:extLst>
              <a:ext uri="{FF2B5EF4-FFF2-40B4-BE49-F238E27FC236}">
                <a16:creationId xmlns:a16="http://schemas.microsoft.com/office/drawing/2014/main" id="{F9464BB6-54DD-4E44-B074-60538825D0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7DCFB0-5775-9240-BE99-DF0D39987C51}"/>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42591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AC2B-C272-F144-9622-FDE5D1DF3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B1164-EBE6-D344-A672-7896C8649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EED2F-71EA-4B44-A909-1AB75C567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361D55-1A3D-7D4C-80C9-B25D67C33021}"/>
              </a:ext>
            </a:extLst>
          </p:cNvPr>
          <p:cNvSpPr>
            <a:spLocks noGrp="1"/>
          </p:cNvSpPr>
          <p:nvPr>
            <p:ph type="dt" sz="half" idx="10"/>
          </p:nvPr>
        </p:nvSpPr>
        <p:spPr/>
        <p:txBody>
          <a:bodyPr/>
          <a:lstStyle/>
          <a:p>
            <a:fld id="{4C48ED8B-46F6-6445-997D-3B208B23B6F1}" type="datetimeFigureOut">
              <a:rPr lang="en-GB" smtClean="0"/>
              <a:t>06/03/2021</a:t>
            </a:fld>
            <a:endParaRPr lang="en-GB"/>
          </a:p>
        </p:txBody>
      </p:sp>
      <p:sp>
        <p:nvSpPr>
          <p:cNvPr id="6" name="Footer Placeholder 5">
            <a:extLst>
              <a:ext uri="{FF2B5EF4-FFF2-40B4-BE49-F238E27FC236}">
                <a16:creationId xmlns:a16="http://schemas.microsoft.com/office/drawing/2014/main" id="{F771B95E-090F-424C-B4E4-2560BF72F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DE02-62FB-C144-A41B-6E966718C6BC}"/>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5687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0628B-03EE-7C46-8994-F1ED0592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735C1-78DE-2E4B-9C0B-45634DEE4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75D9A-4AD5-9E4B-9527-B755ECFB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ED8B-46F6-6445-997D-3B208B23B6F1}" type="datetimeFigureOut">
              <a:rPr lang="en-GB" smtClean="0"/>
              <a:t>06/03/2021</a:t>
            </a:fld>
            <a:endParaRPr lang="en-GB"/>
          </a:p>
        </p:txBody>
      </p:sp>
      <p:sp>
        <p:nvSpPr>
          <p:cNvPr id="5" name="Footer Placeholder 4">
            <a:extLst>
              <a:ext uri="{FF2B5EF4-FFF2-40B4-BE49-F238E27FC236}">
                <a16:creationId xmlns:a16="http://schemas.microsoft.com/office/drawing/2014/main" id="{6A81E00F-4D9A-A244-9BE1-07D785E5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65C48-053E-8D46-9550-B0E73AB1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FAE1B-2C18-3645-A046-4A42C6DEBC99}" type="slidenum">
              <a:rPr lang="en-GB" smtClean="0"/>
              <a:t>‹#›</a:t>
            </a:fld>
            <a:endParaRPr lang="en-GB"/>
          </a:p>
        </p:txBody>
      </p:sp>
    </p:spTree>
    <p:extLst>
      <p:ext uri="{BB962C8B-B14F-4D97-AF65-F5344CB8AC3E}">
        <p14:creationId xmlns:p14="http://schemas.microsoft.com/office/powerpoint/2010/main" val="119046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56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gn="ctr">
              <a:lnSpc>
                <a:spcPct val="100000"/>
              </a:lnSpc>
              <a:buNone/>
            </a:pPr>
            <a:r>
              <a:rPr lang="en-GB" sz="4000" b="1" dirty="0">
                <a:solidFill>
                  <a:srgbClr val="E4D4C5"/>
                </a:solidFill>
                <a:latin typeface="CMG Sans SemiBold" pitchFamily="2" charset="77"/>
              </a:rPr>
              <a:t>Where are you saying "</a:t>
            </a:r>
            <a:r>
              <a:rPr lang="en-GB" sz="4000" b="1" dirty="0">
                <a:solidFill>
                  <a:srgbClr val="FFBD59"/>
                </a:solidFill>
                <a:latin typeface="CMG Sans SemiBold" pitchFamily="2" charset="77"/>
              </a:rPr>
              <a:t>I CANNOT</a:t>
            </a:r>
            <a:r>
              <a:rPr lang="en-GB" sz="4000" b="1" dirty="0">
                <a:solidFill>
                  <a:srgbClr val="E4D4C5"/>
                </a:solidFill>
                <a:latin typeface="CMG Sans SemiBold" pitchFamily="2" charset="77"/>
              </a:rPr>
              <a:t>"</a:t>
            </a:r>
          </a:p>
          <a:p>
            <a:pPr marL="0" indent="0" algn="ctr">
              <a:lnSpc>
                <a:spcPct val="100000"/>
              </a:lnSpc>
              <a:buNone/>
            </a:pPr>
            <a:r>
              <a:rPr lang="en-GB" sz="4000" b="1" dirty="0">
                <a:solidFill>
                  <a:srgbClr val="E4D4C5"/>
                </a:solidFill>
                <a:latin typeface="CMG Sans SemiBold" pitchFamily="2" charset="77"/>
              </a:rPr>
              <a:t>but God is saying "</a:t>
            </a:r>
            <a:r>
              <a:rPr lang="en-GB" sz="4000" b="1" dirty="0">
                <a:solidFill>
                  <a:srgbClr val="FFBD59"/>
                </a:solidFill>
                <a:latin typeface="CMG Sans SemiBold" pitchFamily="2" charset="77"/>
              </a:rPr>
              <a:t>YOU WILL NOT</a:t>
            </a:r>
            <a:r>
              <a:rPr lang="en-GB" sz="4000" b="1" dirty="0">
                <a:solidFill>
                  <a:srgbClr val="E4D4C5"/>
                </a:solidFill>
                <a:latin typeface="CMG Sans SemiBold" pitchFamily="2" charset="77"/>
              </a:rPr>
              <a:t>"?</a:t>
            </a:r>
          </a:p>
        </p:txBody>
      </p:sp>
    </p:spTree>
    <p:extLst>
      <p:ext uri="{BB962C8B-B14F-4D97-AF65-F5344CB8AC3E}">
        <p14:creationId xmlns:p14="http://schemas.microsoft.com/office/powerpoint/2010/main" val="132268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buNone/>
            </a:pPr>
            <a:endParaRPr lang="en-GB" sz="4000" b="1" dirty="0">
              <a:solidFill>
                <a:srgbClr val="E4D4C5"/>
              </a:solidFill>
              <a:latin typeface="CMG Sans SemiBold" pitchFamily="2" charset="77"/>
            </a:endParaRPr>
          </a:p>
          <a:p>
            <a:pPr marL="0" indent="0">
              <a:buNone/>
            </a:pPr>
            <a:r>
              <a:rPr lang="en-GB" sz="4000" b="1" dirty="0">
                <a:solidFill>
                  <a:schemeClr val="bg1">
                    <a:lumMod val="65000"/>
                  </a:schemeClr>
                </a:solidFill>
                <a:latin typeface="CMG Sans SemiBold" pitchFamily="2" charset="77"/>
              </a:rPr>
              <a:t>STRENGTH</a:t>
            </a:r>
          </a:p>
          <a:p>
            <a:pPr lvl="1"/>
            <a:r>
              <a:rPr lang="en-GB" sz="3200" b="1" dirty="0">
                <a:solidFill>
                  <a:schemeClr val="bg1">
                    <a:lumMod val="65000"/>
                  </a:schemeClr>
                </a:solidFill>
                <a:latin typeface="CMG Sans SemiBold" pitchFamily="2" charset="77"/>
              </a:rPr>
              <a:t>Where do you find your strength?</a:t>
            </a:r>
          </a:p>
          <a:p>
            <a:pPr marL="457200" lvl="1" indent="0">
              <a:buNone/>
            </a:pPr>
            <a:endParaRPr lang="en-GB" sz="3200" b="1" dirty="0">
              <a:solidFill>
                <a:srgbClr val="E4D4C5"/>
              </a:solidFill>
              <a:latin typeface="CMG Sans SemiBold" pitchFamily="2" charset="77"/>
            </a:endParaRPr>
          </a:p>
          <a:p>
            <a:pPr marL="0" indent="0">
              <a:buNone/>
            </a:pPr>
            <a:r>
              <a:rPr lang="en-GB" sz="4000" b="1" dirty="0">
                <a:solidFill>
                  <a:srgbClr val="E4D4C5"/>
                </a:solidFill>
                <a:latin typeface="CMG Sans SemiBold" pitchFamily="2" charset="77"/>
              </a:rPr>
              <a:t>SIN</a:t>
            </a:r>
          </a:p>
          <a:p>
            <a:pPr lvl="1"/>
            <a:r>
              <a:rPr lang="en-GB" sz="3600" b="1" dirty="0">
                <a:solidFill>
                  <a:srgbClr val="E4D4C5"/>
                </a:solidFill>
                <a:latin typeface="CMG Sans SemiBold" pitchFamily="2" charset="77"/>
              </a:rPr>
              <a:t>How are you dealing with </a:t>
            </a:r>
            <a:r>
              <a:rPr lang="en-GB" sz="3200" b="1" dirty="0">
                <a:solidFill>
                  <a:srgbClr val="FFBD59"/>
                </a:solidFill>
                <a:latin typeface="CMG Sans SemiBold" pitchFamily="2" charset="77"/>
              </a:rPr>
              <a:t>sin</a:t>
            </a:r>
            <a:r>
              <a:rPr lang="en-GB" sz="3600" b="1" dirty="0">
                <a:solidFill>
                  <a:srgbClr val="E4D4C5"/>
                </a:solidFill>
                <a:latin typeface="CMG Sans SemiBold" pitchFamily="2" charset="77"/>
              </a:rPr>
              <a:t>?</a:t>
            </a:r>
          </a:p>
          <a:p>
            <a:pPr marL="457200" lvl="1" indent="0">
              <a:buNone/>
            </a:pP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79863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Judges 2:2b-3 ESV </a:t>
            </a:r>
            <a:r>
              <a:rPr lang="en-GB" sz="3200" b="1" dirty="0">
                <a:solidFill>
                  <a:srgbClr val="E4D4C5"/>
                </a:solidFill>
                <a:latin typeface="CMG Sans SemiBold" pitchFamily="2" charset="77"/>
              </a:rPr>
              <a:t>But you have not obeyed my voice. What is this you have done? So now I say, I will not drive them out before you, but they shall become </a:t>
            </a:r>
            <a:r>
              <a:rPr lang="en-GB" sz="3200" b="1" dirty="0">
                <a:solidFill>
                  <a:srgbClr val="FFBD59"/>
                </a:solidFill>
                <a:latin typeface="CMG Sans SemiBold" pitchFamily="2" charset="77"/>
              </a:rPr>
              <a:t>thorns</a:t>
            </a:r>
            <a:r>
              <a:rPr lang="en-GB" sz="3200" b="1" dirty="0">
                <a:solidFill>
                  <a:srgbClr val="E4D4C5"/>
                </a:solidFill>
                <a:latin typeface="CMG Sans SemiBold" pitchFamily="2" charset="77"/>
              </a:rPr>
              <a:t> in your sides, and their gods shall be a </a:t>
            </a:r>
            <a:r>
              <a:rPr lang="en-GB" sz="3200" b="1" dirty="0">
                <a:solidFill>
                  <a:srgbClr val="FFBD59"/>
                </a:solidFill>
                <a:latin typeface="CMG Sans SemiBold" pitchFamily="2" charset="77"/>
              </a:rPr>
              <a:t>snare</a:t>
            </a:r>
            <a:r>
              <a:rPr lang="en-GB" sz="3200" b="1" dirty="0">
                <a:solidFill>
                  <a:srgbClr val="E4D4C5"/>
                </a:solidFill>
                <a:latin typeface="CMG Sans SemiBold" pitchFamily="2" charset="77"/>
              </a:rPr>
              <a:t> to you.”</a:t>
            </a:r>
          </a:p>
          <a:p>
            <a:pPr marL="0" indent="0">
              <a:lnSpc>
                <a:spcPct val="100000"/>
              </a:lnSpc>
              <a:buNone/>
            </a:pPr>
            <a:endParaRPr lang="en-GB" sz="3200" b="1" dirty="0">
              <a:solidFill>
                <a:srgbClr val="E4D4C5"/>
              </a:solidFill>
              <a:latin typeface="CMG Sans SemiBold" pitchFamily="2" charset="77"/>
            </a:endParaRPr>
          </a:p>
        </p:txBody>
      </p:sp>
    </p:spTree>
    <p:extLst>
      <p:ext uri="{BB962C8B-B14F-4D97-AF65-F5344CB8AC3E}">
        <p14:creationId xmlns:p14="http://schemas.microsoft.com/office/powerpoint/2010/main" val="39238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Hebrews 4:16 </a:t>
            </a:r>
            <a:r>
              <a:rPr lang="en-GB" sz="3200" b="1" dirty="0">
                <a:solidFill>
                  <a:srgbClr val="E4D4C5"/>
                </a:solidFill>
                <a:latin typeface="CMG Sans SemiBold" pitchFamily="2" charset="77"/>
              </a:rPr>
              <a:t>Therefore, let us approach the throne of grace with boldness, so that we may receive </a:t>
            </a:r>
            <a:r>
              <a:rPr lang="en-GB" sz="3200" b="1" dirty="0">
                <a:solidFill>
                  <a:srgbClr val="FFBD59"/>
                </a:solidFill>
                <a:latin typeface="CMG Sans SemiBold" pitchFamily="2" charset="77"/>
              </a:rPr>
              <a:t>mercy</a:t>
            </a:r>
            <a:r>
              <a:rPr lang="en-GB" sz="3200" b="1" dirty="0">
                <a:solidFill>
                  <a:srgbClr val="E4D4C5"/>
                </a:solidFill>
                <a:latin typeface="CMG Sans SemiBold" pitchFamily="2" charset="77"/>
              </a:rPr>
              <a:t> and find </a:t>
            </a:r>
            <a:r>
              <a:rPr lang="en-GB" sz="3200" b="1" dirty="0">
                <a:solidFill>
                  <a:srgbClr val="FFBD59"/>
                </a:solidFill>
                <a:latin typeface="CMG Sans SemiBold" pitchFamily="2" charset="77"/>
              </a:rPr>
              <a:t>grace </a:t>
            </a:r>
            <a:r>
              <a:rPr lang="en-GB" sz="3200" b="1" dirty="0">
                <a:solidFill>
                  <a:srgbClr val="E4D4C5"/>
                </a:solidFill>
                <a:latin typeface="CMG Sans SemiBold" pitchFamily="2" charset="77"/>
              </a:rPr>
              <a:t>to help us in time of need.</a:t>
            </a:r>
          </a:p>
        </p:txBody>
      </p:sp>
    </p:spTree>
    <p:extLst>
      <p:ext uri="{BB962C8B-B14F-4D97-AF65-F5344CB8AC3E}">
        <p14:creationId xmlns:p14="http://schemas.microsoft.com/office/powerpoint/2010/main" val="212016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1 Corinthians 10:13 </a:t>
            </a:r>
            <a:r>
              <a:rPr lang="en-GB" sz="3200" b="1" dirty="0">
                <a:solidFill>
                  <a:srgbClr val="E4D4C5"/>
                </a:solidFill>
                <a:latin typeface="CMG Sans SemiBold" pitchFamily="2" charset="77"/>
              </a:rPr>
              <a:t>God is faithful; he </a:t>
            </a:r>
            <a:r>
              <a:rPr lang="en-GB" sz="3200" b="1" dirty="0">
                <a:solidFill>
                  <a:srgbClr val="FFBD59"/>
                </a:solidFill>
                <a:latin typeface="CMG Sans SemiBold" pitchFamily="2" charset="77"/>
              </a:rPr>
              <a:t>will not</a:t>
            </a:r>
            <a:r>
              <a:rPr lang="en-GB" sz="3200" b="1" dirty="0">
                <a:solidFill>
                  <a:srgbClr val="E4D4C5"/>
                </a:solidFill>
                <a:latin typeface="CMG Sans SemiBold" pitchFamily="2" charset="77"/>
              </a:rPr>
              <a:t> let you be tempted beyond what you can bear.</a:t>
            </a:r>
          </a:p>
        </p:txBody>
      </p:sp>
    </p:spTree>
    <p:extLst>
      <p:ext uri="{BB962C8B-B14F-4D97-AF65-F5344CB8AC3E}">
        <p14:creationId xmlns:p14="http://schemas.microsoft.com/office/powerpoint/2010/main" val="207690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Titus 2:11-12 NIV</a:t>
            </a:r>
            <a:r>
              <a:rPr lang="en-GB" sz="3200" b="1" dirty="0">
                <a:solidFill>
                  <a:srgbClr val="E4D4C5"/>
                </a:solidFill>
                <a:latin typeface="CMG Sans SemiBold" pitchFamily="2" charset="77"/>
              </a:rPr>
              <a:t> For the grace of God has appeared that offers salvation to all people. It teaches us to say ‘No’ to ungodliness and worldly passions, and to live self-controlled, upright and godly lives in this present age...</a:t>
            </a:r>
          </a:p>
        </p:txBody>
      </p:sp>
    </p:spTree>
    <p:extLst>
      <p:ext uri="{BB962C8B-B14F-4D97-AF65-F5344CB8AC3E}">
        <p14:creationId xmlns:p14="http://schemas.microsoft.com/office/powerpoint/2010/main" val="384679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buNone/>
            </a:pPr>
            <a:r>
              <a:rPr lang="en-GB" sz="4400" b="1" dirty="0">
                <a:solidFill>
                  <a:schemeClr val="bg1">
                    <a:lumMod val="65000"/>
                  </a:schemeClr>
                </a:solidFill>
                <a:latin typeface="CMG Sans SemiBold" pitchFamily="2" charset="77"/>
              </a:rPr>
              <a:t>STRENGTH</a:t>
            </a:r>
          </a:p>
          <a:p>
            <a:pPr lvl="1"/>
            <a:r>
              <a:rPr lang="en-GB" sz="3600" b="1" dirty="0">
                <a:solidFill>
                  <a:schemeClr val="bg1">
                    <a:lumMod val="65000"/>
                  </a:schemeClr>
                </a:solidFill>
                <a:latin typeface="CMG Sans SemiBold" pitchFamily="2" charset="77"/>
              </a:rPr>
              <a:t>Where do you find your strength?</a:t>
            </a:r>
          </a:p>
          <a:p>
            <a:pPr marL="457200" lvl="1" indent="0">
              <a:buNone/>
            </a:pPr>
            <a:endParaRPr lang="en-GB" b="1" dirty="0">
              <a:solidFill>
                <a:schemeClr val="bg1">
                  <a:lumMod val="65000"/>
                </a:schemeClr>
              </a:solidFill>
              <a:latin typeface="CMG Sans SemiBold" pitchFamily="2" charset="77"/>
            </a:endParaRPr>
          </a:p>
          <a:p>
            <a:pPr marL="0" indent="0">
              <a:buNone/>
            </a:pPr>
            <a:r>
              <a:rPr lang="en-GB" sz="4400" b="1" dirty="0">
                <a:solidFill>
                  <a:schemeClr val="bg1">
                    <a:lumMod val="65000"/>
                  </a:schemeClr>
                </a:solidFill>
                <a:latin typeface="CMG Sans SemiBold" pitchFamily="2" charset="77"/>
              </a:rPr>
              <a:t>SIN</a:t>
            </a:r>
          </a:p>
          <a:p>
            <a:pPr lvl="1"/>
            <a:r>
              <a:rPr lang="en-GB" sz="4000" b="1" dirty="0">
                <a:solidFill>
                  <a:schemeClr val="bg1">
                    <a:lumMod val="65000"/>
                  </a:schemeClr>
                </a:solidFill>
                <a:latin typeface="CMG Sans SemiBold" pitchFamily="2" charset="77"/>
              </a:rPr>
              <a:t>How are you dealing with </a:t>
            </a:r>
            <a:r>
              <a:rPr lang="en-GB" sz="3600" b="1" dirty="0">
                <a:solidFill>
                  <a:schemeClr val="bg1">
                    <a:lumMod val="65000"/>
                  </a:schemeClr>
                </a:solidFill>
                <a:latin typeface="CMG Sans SemiBold" pitchFamily="2" charset="77"/>
              </a:rPr>
              <a:t>sin</a:t>
            </a:r>
            <a:r>
              <a:rPr lang="en-GB" sz="4000" b="1" dirty="0">
                <a:solidFill>
                  <a:schemeClr val="bg1">
                    <a:lumMod val="65000"/>
                  </a:schemeClr>
                </a:solidFill>
                <a:latin typeface="CMG Sans SemiBold" pitchFamily="2" charset="77"/>
              </a:rPr>
              <a:t>?</a:t>
            </a:r>
          </a:p>
          <a:p>
            <a:pPr marL="0" indent="0">
              <a:buNone/>
            </a:pPr>
            <a:endParaRPr lang="en-GB" b="1" dirty="0">
              <a:solidFill>
                <a:srgbClr val="E4D4C5"/>
              </a:solidFill>
              <a:latin typeface="CMG Sans SemiBold" pitchFamily="2" charset="77"/>
            </a:endParaRPr>
          </a:p>
          <a:p>
            <a:pPr marL="0" indent="0">
              <a:buNone/>
            </a:pPr>
            <a:r>
              <a:rPr lang="en-GB" sz="4400" b="1" dirty="0">
                <a:solidFill>
                  <a:srgbClr val="E4D4C5"/>
                </a:solidFill>
                <a:latin typeface="CMG Sans SemiBold" pitchFamily="2" charset="77"/>
              </a:rPr>
              <a:t>SAVOURING</a:t>
            </a:r>
          </a:p>
          <a:p>
            <a:pPr lvl="1"/>
            <a:r>
              <a:rPr lang="en-GB" sz="4000" b="1" dirty="0">
                <a:solidFill>
                  <a:srgbClr val="E4D4C5"/>
                </a:solidFill>
                <a:latin typeface="CMG Sans SemiBold" pitchFamily="2" charset="77"/>
              </a:rPr>
              <a:t>Are you </a:t>
            </a:r>
            <a:r>
              <a:rPr lang="en-GB" sz="3600" b="1" dirty="0">
                <a:solidFill>
                  <a:srgbClr val="FFBD59"/>
                </a:solidFill>
                <a:latin typeface="CMG Sans SemiBold" pitchFamily="2" charset="77"/>
              </a:rPr>
              <a:t>savouring </a:t>
            </a:r>
            <a:r>
              <a:rPr lang="en-GB" sz="4000" b="1" dirty="0">
                <a:solidFill>
                  <a:srgbClr val="E4D4C5"/>
                </a:solidFill>
                <a:latin typeface="CMG Sans SemiBold" pitchFamily="2" charset="77"/>
              </a:rPr>
              <a:t>Jesus?</a:t>
            </a:r>
          </a:p>
        </p:txBody>
      </p:sp>
    </p:spTree>
    <p:extLst>
      <p:ext uri="{BB962C8B-B14F-4D97-AF65-F5344CB8AC3E}">
        <p14:creationId xmlns:p14="http://schemas.microsoft.com/office/powerpoint/2010/main" val="63937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601980" y="768096"/>
            <a:ext cx="10988040" cy="5408867"/>
          </a:xfrm>
        </p:spPr>
        <p:txBody>
          <a:bodyPr>
            <a:normAutofit fontScale="85000" lnSpcReduction="10000"/>
          </a:bodyPr>
          <a:lstStyle/>
          <a:p>
            <a:pPr marL="0" indent="0" algn="ctr">
              <a:lnSpc>
                <a:spcPct val="100000"/>
              </a:lnSpc>
              <a:buNone/>
            </a:pPr>
            <a:r>
              <a:rPr lang="en-GB" sz="4000" b="1" dirty="0">
                <a:solidFill>
                  <a:srgbClr val="E4D4C5"/>
                </a:solidFill>
                <a:latin typeface="CMG Sans SemiBold" pitchFamily="2" charset="77"/>
              </a:rPr>
              <a:t>SAVOURING</a:t>
            </a:r>
          </a:p>
          <a:p>
            <a:pPr marL="0" indent="0" algn="ctr">
              <a:lnSpc>
                <a:spcPct val="100000"/>
              </a:lnSpc>
              <a:buNone/>
            </a:pPr>
            <a:r>
              <a:rPr lang="en-GB" sz="3200" b="1" dirty="0">
                <a:solidFill>
                  <a:srgbClr val="E4D4C5"/>
                </a:solidFill>
                <a:latin typeface="CMG Sans SemiBold" pitchFamily="2" charset="77"/>
              </a:rPr>
              <a:t>Are you </a:t>
            </a:r>
            <a:r>
              <a:rPr lang="en-GB" b="1" dirty="0">
                <a:solidFill>
                  <a:srgbClr val="FFBD59"/>
                </a:solidFill>
                <a:latin typeface="CMG Sans SemiBold" pitchFamily="2" charset="77"/>
              </a:rPr>
              <a:t>savouring </a:t>
            </a:r>
            <a:r>
              <a:rPr lang="en-GB" sz="3200" b="1" dirty="0">
                <a:solidFill>
                  <a:srgbClr val="E4D4C5"/>
                </a:solidFill>
                <a:latin typeface="CMG Sans SemiBold" pitchFamily="2" charset="77"/>
              </a:rPr>
              <a:t>Jesus?</a:t>
            </a:r>
          </a:p>
          <a:p>
            <a:pPr marL="0" indent="0">
              <a:lnSpc>
                <a:spcPct val="110000"/>
              </a:lnSpc>
              <a:buNone/>
            </a:pPr>
            <a:endParaRPr lang="en-GB" sz="2200" b="1" dirty="0">
              <a:solidFill>
                <a:srgbClr val="FFBD59"/>
              </a:solidFill>
              <a:latin typeface="CMG Sans SemiBold" pitchFamily="2" charset="77"/>
            </a:endParaRPr>
          </a:p>
          <a:p>
            <a:pPr marL="0" indent="0">
              <a:lnSpc>
                <a:spcPct val="110000"/>
              </a:lnSpc>
              <a:buNone/>
            </a:pPr>
            <a:r>
              <a:rPr lang="en-GB" sz="3200" b="1" dirty="0">
                <a:solidFill>
                  <a:srgbClr val="FFBD59"/>
                </a:solidFill>
                <a:latin typeface="CMG Sans SemiBold" pitchFamily="2" charset="77"/>
              </a:rPr>
              <a:t>Judges 2v1, 10 </a:t>
            </a:r>
            <a:r>
              <a:rPr lang="en-GB" sz="3200" b="1" dirty="0">
                <a:solidFill>
                  <a:srgbClr val="E4D4C5"/>
                </a:solidFill>
                <a:latin typeface="CMG Sans SemiBold" pitchFamily="2" charset="77"/>
              </a:rPr>
              <a:t>“I brought you out of Egypt and led you into the land I had promised to your ancestors. I also said: I will never break my covenant with you. You are not to make a covenant with the inhabitants of this land. You are to tear down their altars. But you have not obeyed me. What have you done? </a:t>
            </a:r>
            <a:r>
              <a:rPr lang="en-GB" sz="3200" b="1" dirty="0">
                <a:solidFill>
                  <a:srgbClr val="FFBD59"/>
                </a:solidFill>
                <a:latin typeface="CMG Sans SemiBold" pitchFamily="2" charset="77"/>
              </a:rPr>
              <a:t>(v10) </a:t>
            </a:r>
            <a:r>
              <a:rPr lang="en-GB" sz="3200" b="1" dirty="0">
                <a:solidFill>
                  <a:srgbClr val="E4D4C5"/>
                </a:solidFill>
                <a:latin typeface="CMG Sans SemiBold" pitchFamily="2" charset="77"/>
              </a:rPr>
              <a:t>“And all that generation also were gathered to their fathers. And there arose another generation after them who </a:t>
            </a:r>
            <a:r>
              <a:rPr lang="en-GB" sz="3200" b="1" dirty="0">
                <a:solidFill>
                  <a:srgbClr val="FFBD59"/>
                </a:solidFill>
                <a:latin typeface="CMG Sans SemiBold" pitchFamily="2" charset="77"/>
              </a:rPr>
              <a:t>did not know the Lord or the work that he had done</a:t>
            </a:r>
            <a:r>
              <a:rPr lang="en-GB" sz="3200" b="1" dirty="0">
                <a:solidFill>
                  <a:srgbClr val="E4D4C5"/>
                </a:solidFill>
                <a:latin typeface="CMG Sans SemiBold" pitchFamily="2" charset="77"/>
              </a:rPr>
              <a:t> for Israel.</a:t>
            </a:r>
            <a:endParaRPr lang="en-GB" sz="3600" b="1" dirty="0">
              <a:solidFill>
                <a:srgbClr val="E4D4C5"/>
              </a:solidFill>
              <a:latin typeface="CMG Sans SemiBold" pitchFamily="2" charset="77"/>
            </a:endParaRPr>
          </a:p>
          <a:p>
            <a:pPr marL="0" indent="0">
              <a:lnSpc>
                <a:spcPct val="110000"/>
              </a:lnSpc>
              <a:buNone/>
            </a:pP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61305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57022" y="548640"/>
            <a:ext cx="11077956" cy="5986272"/>
          </a:xfrm>
        </p:spPr>
        <p:txBody>
          <a:bodyPr>
            <a:noAutofit/>
          </a:bodyPr>
          <a:lstStyle/>
          <a:p>
            <a:pPr marL="0" indent="0">
              <a:lnSpc>
                <a:spcPct val="120000"/>
              </a:lnSpc>
              <a:buNone/>
            </a:pPr>
            <a:r>
              <a:rPr lang="en-GB" sz="3200" b="1" dirty="0">
                <a:solidFill>
                  <a:srgbClr val="E4D4C5"/>
                </a:solidFill>
                <a:latin typeface="CMG Sans SemiBold" pitchFamily="2" charset="77"/>
              </a:rPr>
              <a:t>Ecstasy and delight are essential to the believer’s soul and they promote sanctification. We were not meant to live without spiritual exhilaration and the Christian who goes for a long time without the experience of heart-warming will soon find himself tempted to have his emotions satisfied from earthly things and not, as he ought, from the Spirit of God. </a:t>
            </a:r>
            <a:r>
              <a:rPr lang="en-GB" sz="2400" dirty="0">
                <a:solidFill>
                  <a:srgbClr val="FFBD59"/>
                </a:solidFill>
                <a:latin typeface="CMG Sans SemiBold" pitchFamily="2" charset="77"/>
              </a:rPr>
              <a:t>John </a:t>
            </a:r>
            <a:r>
              <a:rPr lang="en-GB" sz="2400" dirty="0" err="1">
                <a:solidFill>
                  <a:srgbClr val="FFBD59"/>
                </a:solidFill>
                <a:latin typeface="CMG Sans SemiBold" pitchFamily="2" charset="77"/>
              </a:rPr>
              <a:t>Flavel</a:t>
            </a:r>
            <a:r>
              <a:rPr lang="en-GB" sz="2400" dirty="0">
                <a:solidFill>
                  <a:srgbClr val="FFBD59"/>
                </a:solidFill>
                <a:latin typeface="CMG Sans SemiBold" pitchFamily="2" charset="77"/>
              </a:rPr>
              <a:t> </a:t>
            </a:r>
            <a:r>
              <a:rPr lang="en-GB" sz="2400" b="1" dirty="0">
                <a:solidFill>
                  <a:srgbClr val="FFBD59"/>
                </a:solidFill>
                <a:latin typeface="CMG Sans SemiBold" pitchFamily="2" charset="77"/>
              </a:rPr>
              <a:t>(1/3)</a:t>
            </a:r>
            <a:endParaRPr lang="en-GB" sz="3200" b="1" dirty="0">
              <a:solidFill>
                <a:srgbClr val="FFBD59"/>
              </a:solidFill>
              <a:latin typeface="CMG Sans SemiBold" pitchFamily="2" charset="77"/>
            </a:endParaRPr>
          </a:p>
        </p:txBody>
      </p:sp>
    </p:spTree>
    <p:extLst>
      <p:ext uri="{BB962C8B-B14F-4D97-AF65-F5344CB8AC3E}">
        <p14:creationId xmlns:p14="http://schemas.microsoft.com/office/powerpoint/2010/main" val="199535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601980" y="548640"/>
            <a:ext cx="10988040" cy="5986272"/>
          </a:xfrm>
        </p:spPr>
        <p:txBody>
          <a:bodyPr>
            <a:noAutofit/>
          </a:bodyPr>
          <a:lstStyle/>
          <a:p>
            <a:pPr marL="0" indent="0">
              <a:lnSpc>
                <a:spcPct val="120000"/>
              </a:lnSpc>
              <a:buNone/>
            </a:pPr>
            <a:r>
              <a:rPr lang="en-GB" sz="3200" b="1" dirty="0">
                <a:solidFill>
                  <a:srgbClr val="E4D4C5"/>
                </a:solidFill>
                <a:latin typeface="CMG Sans SemiBold" pitchFamily="2" charset="77"/>
              </a:rPr>
              <a:t>‘The soul is so constituted that it craves fulfilment from things outside itself and will embrace earthly joys for satisfaction when it cannot reach spiritual ones. The believer is in spiritual danger if he allows himself to go for any length of time without tasting the love of Christ and savouring the felt comforts of a Saviour’s presence. </a:t>
            </a:r>
            <a:r>
              <a:rPr lang="en-GB" sz="2400" dirty="0">
                <a:solidFill>
                  <a:srgbClr val="FFBD59"/>
                </a:solidFill>
                <a:latin typeface="CMG Sans SemiBold" pitchFamily="2" charset="77"/>
              </a:rPr>
              <a:t>John </a:t>
            </a:r>
            <a:r>
              <a:rPr lang="en-GB" sz="2400" dirty="0" err="1">
                <a:solidFill>
                  <a:srgbClr val="FFBD59"/>
                </a:solidFill>
                <a:latin typeface="CMG Sans SemiBold" pitchFamily="2" charset="77"/>
              </a:rPr>
              <a:t>Flavel</a:t>
            </a:r>
            <a:r>
              <a:rPr lang="en-GB" sz="2400" dirty="0">
                <a:solidFill>
                  <a:srgbClr val="FFBD59"/>
                </a:solidFill>
                <a:latin typeface="CMG Sans SemiBold" pitchFamily="2" charset="77"/>
              </a:rPr>
              <a:t> </a:t>
            </a:r>
            <a:r>
              <a:rPr lang="en-GB" sz="2400" b="1" dirty="0">
                <a:solidFill>
                  <a:srgbClr val="FFBD59"/>
                </a:solidFill>
                <a:latin typeface="CMG Sans SemiBold" pitchFamily="2" charset="77"/>
              </a:rPr>
              <a:t>(2/3)</a:t>
            </a:r>
            <a:endParaRPr lang="en-GB" sz="3200" b="1" dirty="0">
              <a:solidFill>
                <a:srgbClr val="E4D4C5"/>
              </a:solidFill>
              <a:latin typeface="CMG Sans SemiBold" pitchFamily="2" charset="77"/>
            </a:endParaRPr>
          </a:p>
        </p:txBody>
      </p:sp>
    </p:spTree>
    <p:extLst>
      <p:ext uri="{BB962C8B-B14F-4D97-AF65-F5344CB8AC3E}">
        <p14:creationId xmlns:p14="http://schemas.microsoft.com/office/powerpoint/2010/main" val="57288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2218944"/>
            <a:ext cx="10515600" cy="1705356"/>
          </a:xfrm>
        </p:spPr>
        <p:txBody>
          <a:bodyPr>
            <a:noAutofit/>
          </a:bodyPr>
          <a:lstStyle/>
          <a:p>
            <a:pPr marL="0" indent="0" algn="ctr">
              <a:lnSpc>
                <a:spcPct val="120000"/>
              </a:lnSpc>
              <a:buNone/>
            </a:pPr>
            <a:r>
              <a:rPr lang="en-GB" sz="4400" b="1" dirty="0">
                <a:solidFill>
                  <a:srgbClr val="FFBD59"/>
                </a:solidFill>
                <a:latin typeface="CMG Sans SemiBold" pitchFamily="2" charset="77"/>
              </a:rPr>
              <a:t>Break The Cycle</a:t>
            </a:r>
          </a:p>
          <a:p>
            <a:pPr marL="0" indent="0" algn="ctr">
              <a:lnSpc>
                <a:spcPct val="120000"/>
              </a:lnSpc>
              <a:buNone/>
            </a:pPr>
            <a:r>
              <a:rPr lang="en-GB" sz="3600" b="1" dirty="0">
                <a:solidFill>
                  <a:srgbClr val="E4D4C5"/>
                </a:solidFill>
                <a:latin typeface="CMG Sans SemiBold" pitchFamily="2" charset="77"/>
              </a:rPr>
              <a:t>Judges 1-2</a:t>
            </a:r>
            <a:endParaRPr lang="en-GB" sz="4000" b="1" dirty="0">
              <a:solidFill>
                <a:srgbClr val="E4D4C5"/>
              </a:solidFill>
              <a:latin typeface="CMG Sans SemiBold" pitchFamily="2" charset="77"/>
            </a:endParaRPr>
          </a:p>
        </p:txBody>
      </p:sp>
    </p:spTree>
    <p:extLst>
      <p:ext uri="{BB962C8B-B14F-4D97-AF65-F5344CB8AC3E}">
        <p14:creationId xmlns:p14="http://schemas.microsoft.com/office/powerpoint/2010/main" val="427558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601980" y="548640"/>
            <a:ext cx="10988040" cy="5986272"/>
          </a:xfrm>
        </p:spPr>
        <p:txBody>
          <a:bodyPr>
            <a:noAutofit/>
          </a:bodyPr>
          <a:lstStyle/>
          <a:p>
            <a:pPr marL="0" indent="0">
              <a:lnSpc>
                <a:spcPct val="120000"/>
              </a:lnSpc>
              <a:buNone/>
            </a:pPr>
            <a:r>
              <a:rPr lang="en-GB" sz="3200" b="1" dirty="0">
                <a:solidFill>
                  <a:srgbClr val="E4D4C5"/>
                </a:solidFill>
                <a:latin typeface="CMG Sans SemiBold" pitchFamily="2" charset="77"/>
              </a:rPr>
              <a:t>‘When Christ ceases to fill the heart with satisfaction, our souls will go in silent search of other lovers. By the enjoyment of the love of Christ in the heart of a believer, we mean an experience of the “love of God shed abroad in our hearts by the Holy Ghost which is given to us” (Rom. 5:5).’</a:t>
            </a:r>
          </a:p>
          <a:p>
            <a:pPr marL="0" indent="0">
              <a:lnSpc>
                <a:spcPct val="120000"/>
              </a:lnSpc>
              <a:buNone/>
            </a:pPr>
            <a:r>
              <a:rPr lang="en-GB" sz="2000" dirty="0">
                <a:solidFill>
                  <a:srgbClr val="FFBD59"/>
                </a:solidFill>
                <a:latin typeface="CMG Sans SemiBold" pitchFamily="2" charset="77"/>
              </a:rPr>
              <a:t>John </a:t>
            </a:r>
            <a:r>
              <a:rPr lang="en-GB" sz="2000" dirty="0" err="1">
                <a:solidFill>
                  <a:srgbClr val="FFBD59"/>
                </a:solidFill>
                <a:latin typeface="CMG Sans SemiBold" pitchFamily="2" charset="77"/>
              </a:rPr>
              <a:t>Flavel</a:t>
            </a:r>
            <a:r>
              <a:rPr lang="en-GB" sz="2000" dirty="0">
                <a:solidFill>
                  <a:srgbClr val="FFBD59"/>
                </a:solidFill>
                <a:latin typeface="CMG Sans SemiBold" pitchFamily="2" charset="77"/>
              </a:rPr>
              <a:t> (3/3)</a:t>
            </a:r>
            <a:endParaRPr lang="en-GB" sz="2000" b="1" dirty="0">
              <a:solidFill>
                <a:srgbClr val="E4D4C5"/>
              </a:solidFill>
              <a:latin typeface="CMG Sans SemiBold" pitchFamily="2" charset="77"/>
            </a:endParaRPr>
          </a:p>
        </p:txBody>
      </p:sp>
    </p:spTree>
    <p:extLst>
      <p:ext uri="{BB962C8B-B14F-4D97-AF65-F5344CB8AC3E}">
        <p14:creationId xmlns:p14="http://schemas.microsoft.com/office/powerpoint/2010/main" val="39941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buNone/>
            </a:pPr>
            <a:r>
              <a:rPr lang="en-GB" sz="4400" b="1" dirty="0">
                <a:solidFill>
                  <a:srgbClr val="E4D4C5"/>
                </a:solidFill>
                <a:latin typeface="CMG Sans SemiBold" pitchFamily="2" charset="77"/>
              </a:rPr>
              <a:t>STRENGTH</a:t>
            </a:r>
          </a:p>
          <a:p>
            <a:pPr lvl="1"/>
            <a:r>
              <a:rPr lang="en-GB" sz="3600" b="1" dirty="0">
                <a:solidFill>
                  <a:srgbClr val="E4D4C5"/>
                </a:solidFill>
                <a:latin typeface="CMG Sans SemiBold" pitchFamily="2" charset="77"/>
              </a:rPr>
              <a:t>Where do you find your </a:t>
            </a:r>
            <a:r>
              <a:rPr lang="en-GB" sz="3600" b="1" dirty="0">
                <a:solidFill>
                  <a:srgbClr val="FFBD59"/>
                </a:solidFill>
                <a:latin typeface="CMG Sans SemiBold" pitchFamily="2" charset="77"/>
              </a:rPr>
              <a:t>strength</a:t>
            </a:r>
            <a:r>
              <a:rPr lang="en-GB" sz="3600" b="1" dirty="0">
                <a:solidFill>
                  <a:srgbClr val="E4D4C5"/>
                </a:solidFill>
                <a:latin typeface="CMG Sans SemiBold" pitchFamily="2" charset="77"/>
              </a:rPr>
              <a:t>?</a:t>
            </a:r>
          </a:p>
          <a:p>
            <a:pPr marL="457200" lvl="1" indent="0">
              <a:buNone/>
            </a:pPr>
            <a:endParaRPr lang="en-GB" sz="2800" b="1" dirty="0">
              <a:solidFill>
                <a:srgbClr val="E4D4C5"/>
              </a:solidFill>
              <a:latin typeface="CMG Sans SemiBold" pitchFamily="2" charset="77"/>
            </a:endParaRPr>
          </a:p>
          <a:p>
            <a:pPr marL="0" indent="0">
              <a:buNone/>
            </a:pPr>
            <a:r>
              <a:rPr lang="en-GB" sz="4400" b="1" dirty="0">
                <a:solidFill>
                  <a:srgbClr val="E4D4C5"/>
                </a:solidFill>
                <a:latin typeface="CMG Sans SemiBold" pitchFamily="2" charset="77"/>
              </a:rPr>
              <a:t>SIN</a:t>
            </a:r>
          </a:p>
          <a:p>
            <a:pPr lvl="1"/>
            <a:r>
              <a:rPr lang="en-GB" sz="4000" b="1" dirty="0">
                <a:solidFill>
                  <a:srgbClr val="E4D4C5"/>
                </a:solidFill>
                <a:latin typeface="CMG Sans SemiBold" pitchFamily="2" charset="77"/>
              </a:rPr>
              <a:t>How are you dealing with </a:t>
            </a:r>
            <a:r>
              <a:rPr lang="en-GB" sz="3600" b="1" dirty="0">
                <a:solidFill>
                  <a:srgbClr val="FFBD59"/>
                </a:solidFill>
                <a:latin typeface="CMG Sans SemiBold" pitchFamily="2" charset="77"/>
              </a:rPr>
              <a:t>sin</a:t>
            </a:r>
            <a:r>
              <a:rPr lang="en-GB" sz="4000" b="1" dirty="0">
                <a:solidFill>
                  <a:srgbClr val="E4D4C5"/>
                </a:solidFill>
                <a:latin typeface="CMG Sans SemiBold" pitchFamily="2" charset="77"/>
              </a:rPr>
              <a:t>?</a:t>
            </a:r>
          </a:p>
          <a:p>
            <a:pPr marL="0" indent="0">
              <a:buNone/>
            </a:pPr>
            <a:endParaRPr lang="en-GB" b="1" dirty="0">
              <a:solidFill>
                <a:srgbClr val="E4D4C5"/>
              </a:solidFill>
              <a:latin typeface="CMG Sans SemiBold" pitchFamily="2" charset="77"/>
            </a:endParaRPr>
          </a:p>
          <a:p>
            <a:pPr marL="0" indent="0">
              <a:buNone/>
            </a:pPr>
            <a:r>
              <a:rPr lang="en-GB" sz="4400" b="1" dirty="0">
                <a:solidFill>
                  <a:srgbClr val="E4D4C5"/>
                </a:solidFill>
                <a:latin typeface="CMG Sans SemiBold" pitchFamily="2" charset="77"/>
              </a:rPr>
              <a:t>SAVOURING</a:t>
            </a:r>
          </a:p>
          <a:p>
            <a:pPr lvl="1"/>
            <a:r>
              <a:rPr lang="en-GB" sz="4000" b="1" dirty="0">
                <a:solidFill>
                  <a:srgbClr val="E4D4C5"/>
                </a:solidFill>
                <a:latin typeface="CMG Sans SemiBold" pitchFamily="2" charset="77"/>
              </a:rPr>
              <a:t>Are you </a:t>
            </a:r>
            <a:r>
              <a:rPr lang="en-GB" sz="3600" b="1" dirty="0">
                <a:solidFill>
                  <a:srgbClr val="FFBD59"/>
                </a:solidFill>
                <a:latin typeface="CMG Sans SemiBold" pitchFamily="2" charset="77"/>
              </a:rPr>
              <a:t>savouring </a:t>
            </a:r>
            <a:r>
              <a:rPr lang="en-GB" sz="4000" b="1" dirty="0">
                <a:solidFill>
                  <a:srgbClr val="E4D4C5"/>
                </a:solidFill>
                <a:latin typeface="CMG Sans SemiBold" pitchFamily="2" charset="77"/>
              </a:rPr>
              <a:t>Jesus?</a:t>
            </a:r>
          </a:p>
        </p:txBody>
      </p:sp>
    </p:spTree>
    <p:extLst>
      <p:ext uri="{BB962C8B-B14F-4D97-AF65-F5344CB8AC3E}">
        <p14:creationId xmlns:p14="http://schemas.microsoft.com/office/powerpoint/2010/main" val="305962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2218944"/>
            <a:ext cx="10515600" cy="1705356"/>
          </a:xfrm>
        </p:spPr>
        <p:txBody>
          <a:bodyPr>
            <a:noAutofit/>
          </a:bodyPr>
          <a:lstStyle/>
          <a:p>
            <a:pPr marL="0" indent="0" algn="ctr">
              <a:lnSpc>
                <a:spcPct val="120000"/>
              </a:lnSpc>
              <a:buNone/>
            </a:pPr>
            <a:r>
              <a:rPr lang="en-GB" sz="4400" b="1" dirty="0">
                <a:solidFill>
                  <a:srgbClr val="FFBD59"/>
                </a:solidFill>
                <a:latin typeface="CMG Sans SemiBold" pitchFamily="2" charset="77"/>
              </a:rPr>
              <a:t>Break The Cycle</a:t>
            </a:r>
          </a:p>
          <a:p>
            <a:pPr marL="0" indent="0" algn="ctr">
              <a:lnSpc>
                <a:spcPct val="120000"/>
              </a:lnSpc>
              <a:buNone/>
            </a:pPr>
            <a:r>
              <a:rPr lang="en-GB" sz="3600" b="1" dirty="0">
                <a:solidFill>
                  <a:srgbClr val="E4D4C5"/>
                </a:solidFill>
                <a:latin typeface="CMG Sans SemiBold" pitchFamily="2" charset="77"/>
              </a:rPr>
              <a:t>Judges 1-2</a:t>
            </a:r>
            <a:endParaRPr lang="en-GB" sz="4000" b="1" dirty="0">
              <a:solidFill>
                <a:srgbClr val="E4D4C5"/>
              </a:solidFill>
              <a:latin typeface="CMG Sans SemiBold" pitchFamily="2" charset="77"/>
            </a:endParaRPr>
          </a:p>
        </p:txBody>
      </p:sp>
    </p:spTree>
    <p:extLst>
      <p:ext uri="{BB962C8B-B14F-4D97-AF65-F5344CB8AC3E}">
        <p14:creationId xmlns:p14="http://schemas.microsoft.com/office/powerpoint/2010/main" val="30474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gn="ctr">
              <a:buNone/>
            </a:pPr>
            <a:r>
              <a:rPr lang="en-GB" sz="4000" b="1" dirty="0">
                <a:solidFill>
                  <a:srgbClr val="FFBD59"/>
                </a:solidFill>
                <a:latin typeface="CMG Sans SemiBold" pitchFamily="2" charset="77"/>
              </a:rPr>
              <a:t>Judges 1:1</a:t>
            </a:r>
          </a:p>
          <a:p>
            <a:pPr marL="0" indent="0" algn="ctr">
              <a:buNone/>
            </a:pPr>
            <a:r>
              <a:rPr lang="en-GB" sz="4000" b="1" dirty="0">
                <a:solidFill>
                  <a:srgbClr val="E4D4C5"/>
                </a:solidFill>
                <a:latin typeface="CMG Sans SemiBold" pitchFamily="2" charset="77"/>
              </a:rPr>
              <a:t>After the death of Joshua...</a:t>
            </a:r>
            <a:endParaRPr lang="en-GB" sz="4400" b="1" dirty="0">
              <a:solidFill>
                <a:srgbClr val="E4D4C5"/>
              </a:solidFill>
              <a:latin typeface="CMG Sans SemiBold" pitchFamily="2" charset="77"/>
            </a:endParaRPr>
          </a:p>
        </p:txBody>
      </p:sp>
    </p:spTree>
    <p:extLst>
      <p:ext uri="{BB962C8B-B14F-4D97-AF65-F5344CB8AC3E}">
        <p14:creationId xmlns:p14="http://schemas.microsoft.com/office/powerpoint/2010/main" val="7159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Joshua 21:43-45 </a:t>
            </a:r>
            <a:r>
              <a:rPr lang="en-GB" sz="3200" b="1" dirty="0">
                <a:solidFill>
                  <a:srgbClr val="E4D4C5"/>
                </a:solidFill>
                <a:latin typeface="CMG Sans SemiBold" pitchFamily="2" charset="77"/>
              </a:rPr>
              <a:t>So the Lord gave Israel all the land he had sworn to give their ancestors, and they took possession of it and settled there. The Lord gave them rest on every side according to all he had sworn to their ancestors. None of their enemies were able to stand against them, for the Lord handed over all their enemies to them. None of the good promises the Lord had made to the house of Israel failed. Everything was fulfilled.</a:t>
            </a: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171455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Judges 1:1-2 </a:t>
            </a:r>
            <a:r>
              <a:rPr lang="en-GB" sz="3200" b="1" dirty="0">
                <a:solidFill>
                  <a:srgbClr val="E4D4C5"/>
                </a:solidFill>
                <a:latin typeface="CMG Sans SemiBold" pitchFamily="2" charset="77"/>
              </a:rPr>
              <a:t>After the death of Joshua, the Israelites inquired of the Lord, “Who will be the first to fight for us against the Canaanites?” The Lord answered, “Judah is to go. I have handed the land over to him.”</a:t>
            </a: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203928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Judges 1:19 </a:t>
            </a:r>
            <a:r>
              <a:rPr lang="en-GB" sz="3200" b="1" dirty="0">
                <a:solidFill>
                  <a:srgbClr val="E4D4C5"/>
                </a:solidFill>
                <a:latin typeface="CMG Sans SemiBold" pitchFamily="2" charset="77"/>
              </a:rPr>
              <a:t>The Lord was with Judah and enabled them to take possession of the hill country, but they </a:t>
            </a:r>
            <a:r>
              <a:rPr lang="en-GB" sz="3200" b="1" dirty="0">
                <a:solidFill>
                  <a:srgbClr val="FFBD59"/>
                </a:solidFill>
                <a:latin typeface="CMG Sans SemiBold" pitchFamily="2" charset="77"/>
              </a:rPr>
              <a:t>could not</a:t>
            </a:r>
            <a:r>
              <a:rPr lang="en-GB" sz="3200" b="1" dirty="0">
                <a:solidFill>
                  <a:srgbClr val="E4D4C5"/>
                </a:solidFill>
                <a:latin typeface="CMG Sans SemiBold" pitchFamily="2" charset="77"/>
              </a:rPr>
              <a:t> drive out the people who were living in the plain because those people </a:t>
            </a:r>
            <a:r>
              <a:rPr lang="en-GB" sz="3200" b="1" u="sng" dirty="0">
                <a:solidFill>
                  <a:srgbClr val="E4D4C5"/>
                </a:solidFill>
                <a:latin typeface="CMG Sans SemiBold" pitchFamily="2" charset="77"/>
              </a:rPr>
              <a:t>had iron chariots</a:t>
            </a:r>
            <a:r>
              <a:rPr lang="en-GB" sz="3200" b="1" dirty="0">
                <a:solidFill>
                  <a:srgbClr val="E4D4C5"/>
                </a:solidFill>
                <a:latin typeface="CMG Sans SemiBold" pitchFamily="2" charset="77"/>
              </a:rPr>
              <a:t>.</a:t>
            </a: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137615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000" b="1" dirty="0">
                <a:solidFill>
                  <a:srgbClr val="FFBD59"/>
                </a:solidFill>
                <a:latin typeface="CMG Sans SemiBold" pitchFamily="2" charset="77"/>
              </a:rPr>
              <a:t>Judges 1:27 </a:t>
            </a:r>
            <a:r>
              <a:rPr lang="en-GB" sz="3000" b="1" dirty="0">
                <a:solidFill>
                  <a:srgbClr val="E4D4C5"/>
                </a:solidFill>
                <a:latin typeface="CMG Sans SemiBold" pitchFamily="2" charset="77"/>
              </a:rPr>
              <a:t>At that time Manasseh failed to take possession of Beth-</a:t>
            </a:r>
            <a:r>
              <a:rPr lang="en-GB" sz="3000" b="1" dirty="0" err="1">
                <a:solidFill>
                  <a:srgbClr val="E4D4C5"/>
                </a:solidFill>
                <a:latin typeface="CMG Sans SemiBold" pitchFamily="2" charset="77"/>
              </a:rPr>
              <a:t>shean</a:t>
            </a:r>
            <a:r>
              <a:rPr lang="en-GB" sz="3000" b="1" dirty="0">
                <a:solidFill>
                  <a:srgbClr val="E4D4C5"/>
                </a:solidFill>
                <a:latin typeface="CMG Sans SemiBold" pitchFamily="2" charset="77"/>
              </a:rPr>
              <a:t> and </a:t>
            </a:r>
            <a:r>
              <a:rPr lang="en-GB" sz="3000" b="1" dirty="0" err="1">
                <a:solidFill>
                  <a:srgbClr val="E4D4C5"/>
                </a:solidFill>
                <a:latin typeface="CMG Sans SemiBold" pitchFamily="2" charset="77"/>
              </a:rPr>
              <a:t>Taanach</a:t>
            </a:r>
            <a:r>
              <a:rPr lang="en-GB" sz="3000" b="1" dirty="0">
                <a:solidFill>
                  <a:srgbClr val="E4D4C5"/>
                </a:solidFill>
                <a:latin typeface="CMG Sans SemiBold" pitchFamily="2" charset="77"/>
              </a:rPr>
              <a:t> and their surrounding villages, or the residents of </a:t>
            </a:r>
            <a:r>
              <a:rPr lang="en-GB" sz="3000" b="1" dirty="0" err="1">
                <a:solidFill>
                  <a:srgbClr val="E4D4C5"/>
                </a:solidFill>
                <a:latin typeface="CMG Sans SemiBold" pitchFamily="2" charset="77"/>
              </a:rPr>
              <a:t>Dor</a:t>
            </a:r>
            <a:r>
              <a:rPr lang="en-GB" sz="3000" b="1" dirty="0">
                <a:solidFill>
                  <a:srgbClr val="E4D4C5"/>
                </a:solidFill>
                <a:latin typeface="CMG Sans SemiBold" pitchFamily="2" charset="77"/>
              </a:rPr>
              <a:t>, </a:t>
            </a:r>
            <a:r>
              <a:rPr lang="en-GB" sz="3000" b="1" dirty="0" err="1">
                <a:solidFill>
                  <a:srgbClr val="E4D4C5"/>
                </a:solidFill>
                <a:latin typeface="CMG Sans SemiBold" pitchFamily="2" charset="77"/>
              </a:rPr>
              <a:t>Ibleam</a:t>
            </a:r>
            <a:r>
              <a:rPr lang="en-GB" sz="3000" b="1" dirty="0">
                <a:solidFill>
                  <a:srgbClr val="E4D4C5"/>
                </a:solidFill>
                <a:latin typeface="CMG Sans SemiBold" pitchFamily="2" charset="77"/>
              </a:rPr>
              <a:t>, and Megiddo and their surrounding villages; the Canaanites were </a:t>
            </a:r>
            <a:r>
              <a:rPr lang="en-GB" sz="3000" b="1" dirty="0">
                <a:solidFill>
                  <a:srgbClr val="FFBD59"/>
                </a:solidFill>
                <a:latin typeface="CMG Sans SemiBold" pitchFamily="2" charset="77"/>
              </a:rPr>
              <a:t>determined to stay</a:t>
            </a:r>
            <a:r>
              <a:rPr lang="en-GB" sz="3000" b="1" dirty="0">
                <a:solidFill>
                  <a:srgbClr val="E4D4C5"/>
                </a:solidFill>
                <a:latin typeface="CMG Sans SemiBold" pitchFamily="2" charset="77"/>
              </a:rPr>
              <a:t> in this land.</a:t>
            </a:r>
          </a:p>
          <a:p>
            <a:pPr marL="0" indent="0">
              <a:lnSpc>
                <a:spcPct val="100000"/>
              </a:lnSpc>
              <a:buNone/>
            </a:pPr>
            <a:endParaRPr lang="en-GB" sz="3000" b="1" dirty="0">
              <a:solidFill>
                <a:srgbClr val="E4D4C5"/>
              </a:solidFill>
              <a:latin typeface="CMG Sans SemiBold" pitchFamily="2" charset="77"/>
            </a:endParaRPr>
          </a:p>
          <a:p>
            <a:pPr marL="0" indent="0">
              <a:lnSpc>
                <a:spcPct val="100000"/>
              </a:lnSpc>
              <a:buNone/>
            </a:pPr>
            <a:r>
              <a:rPr lang="en-GB" sz="3000" b="1" dirty="0">
                <a:solidFill>
                  <a:srgbClr val="FFBD59"/>
                </a:solidFill>
                <a:latin typeface="CMG Sans SemiBold" pitchFamily="2" charset="77"/>
              </a:rPr>
              <a:t>Judges 1:28 </a:t>
            </a:r>
            <a:r>
              <a:rPr lang="en-GB" sz="3000" b="1" dirty="0">
                <a:solidFill>
                  <a:srgbClr val="E4D4C5"/>
                </a:solidFill>
                <a:latin typeface="CMG Sans SemiBold" pitchFamily="2" charset="77"/>
              </a:rPr>
              <a:t>When Israel became stronger, they made the Canaanites serve as </a:t>
            </a:r>
            <a:r>
              <a:rPr lang="en-GB" sz="3000" b="1" dirty="0">
                <a:solidFill>
                  <a:srgbClr val="FFBD59"/>
                </a:solidFill>
                <a:latin typeface="CMG Sans SemiBold" pitchFamily="2" charset="77"/>
              </a:rPr>
              <a:t>forced labour</a:t>
            </a:r>
            <a:r>
              <a:rPr lang="en-GB" sz="3000" b="1" u="sng" dirty="0">
                <a:solidFill>
                  <a:srgbClr val="E4D4C5"/>
                </a:solidFill>
                <a:latin typeface="CMG Sans SemiBold" pitchFamily="2" charset="77"/>
              </a:rPr>
              <a:t>.</a:t>
            </a:r>
            <a:r>
              <a:rPr lang="en-GB" sz="3000" b="1" dirty="0">
                <a:solidFill>
                  <a:srgbClr val="E4D4C5"/>
                </a:solidFill>
                <a:latin typeface="CMG Sans SemiBold" pitchFamily="2" charset="77"/>
              </a:rPr>
              <a:t>..</a:t>
            </a:r>
          </a:p>
        </p:txBody>
      </p:sp>
    </p:spTree>
    <p:extLst>
      <p:ext uri="{BB962C8B-B14F-4D97-AF65-F5344CB8AC3E}">
        <p14:creationId xmlns:p14="http://schemas.microsoft.com/office/powerpoint/2010/main" val="246762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lnSpc>
                <a:spcPct val="100000"/>
              </a:lnSpc>
              <a:buNone/>
            </a:pPr>
            <a:r>
              <a:rPr lang="en-GB" sz="3200" b="1" dirty="0">
                <a:solidFill>
                  <a:srgbClr val="FFBD59"/>
                </a:solidFill>
                <a:latin typeface="CMG Sans SemiBold" pitchFamily="2" charset="77"/>
              </a:rPr>
              <a:t>Judges 2v1-2 </a:t>
            </a:r>
            <a:r>
              <a:rPr lang="en-GB" sz="3200" b="1" dirty="0">
                <a:solidFill>
                  <a:srgbClr val="E4D4C5"/>
                </a:solidFill>
                <a:latin typeface="CMG Sans SemiBold" pitchFamily="2" charset="77"/>
              </a:rPr>
              <a:t>“I brought you out of Egypt and led you into the land I had promised to your ancestors. I also said: I will never break my covenant with you. You are not to make a covenant with the inhabitants of this land. You are to tear down their altars. </a:t>
            </a:r>
            <a:r>
              <a:rPr lang="en-GB" sz="3200" b="1" dirty="0">
                <a:solidFill>
                  <a:srgbClr val="FFBD59"/>
                </a:solidFill>
                <a:latin typeface="CMG Sans SemiBold" pitchFamily="2" charset="77"/>
              </a:rPr>
              <a:t>But you have not obeyed me.</a:t>
            </a:r>
            <a:r>
              <a:rPr lang="en-GB" sz="3200" b="1" dirty="0">
                <a:solidFill>
                  <a:srgbClr val="E4D4C5"/>
                </a:solidFill>
                <a:latin typeface="CMG Sans SemiBold" pitchFamily="2" charset="77"/>
              </a:rPr>
              <a:t> What have you done? </a:t>
            </a:r>
            <a:endParaRPr lang="en-GB" sz="3600" b="1" dirty="0">
              <a:solidFill>
                <a:srgbClr val="E4D4C5"/>
              </a:solidFill>
              <a:latin typeface="CMG Sans SemiBold" pitchFamily="2" charset="77"/>
            </a:endParaRPr>
          </a:p>
        </p:txBody>
      </p:sp>
    </p:spTree>
    <p:extLst>
      <p:ext uri="{BB962C8B-B14F-4D97-AF65-F5344CB8AC3E}">
        <p14:creationId xmlns:p14="http://schemas.microsoft.com/office/powerpoint/2010/main" val="58991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a:bodyPr>
          <a:lstStyle/>
          <a:p>
            <a:pPr marL="0" indent="0">
              <a:buNone/>
            </a:pPr>
            <a:r>
              <a:rPr lang="en-GB" sz="4400" b="1" dirty="0">
                <a:solidFill>
                  <a:srgbClr val="E4D4C5"/>
                </a:solidFill>
                <a:latin typeface="CMG Sans SemiBold" pitchFamily="2" charset="77"/>
              </a:rPr>
              <a:t>STRENGTH</a:t>
            </a:r>
          </a:p>
          <a:p>
            <a:pPr lvl="1"/>
            <a:r>
              <a:rPr lang="en-GB" sz="3600" b="1" dirty="0">
                <a:solidFill>
                  <a:srgbClr val="E4D4C5"/>
                </a:solidFill>
                <a:latin typeface="CMG Sans SemiBold" pitchFamily="2" charset="77"/>
              </a:rPr>
              <a:t>Where do you find your </a:t>
            </a:r>
            <a:r>
              <a:rPr lang="en-GB" sz="3600" b="1" dirty="0">
                <a:solidFill>
                  <a:srgbClr val="FFBD59"/>
                </a:solidFill>
                <a:latin typeface="CMG Sans SemiBold" pitchFamily="2" charset="77"/>
              </a:rPr>
              <a:t>strength</a:t>
            </a:r>
            <a:r>
              <a:rPr lang="en-GB" sz="3600" b="1" dirty="0">
                <a:solidFill>
                  <a:srgbClr val="E4D4C5"/>
                </a:solidFill>
                <a:latin typeface="CMG Sans SemiBold" pitchFamily="2" charset="77"/>
              </a:rPr>
              <a:t>?</a:t>
            </a:r>
            <a:endParaRPr lang="en-GB" sz="4000" b="1" dirty="0">
              <a:solidFill>
                <a:srgbClr val="E4D4C5"/>
              </a:solidFill>
              <a:latin typeface="CMG Sans SemiBold" pitchFamily="2" charset="77"/>
            </a:endParaRPr>
          </a:p>
        </p:txBody>
      </p:sp>
    </p:spTree>
    <p:extLst>
      <p:ext uri="{BB962C8B-B14F-4D97-AF65-F5344CB8AC3E}">
        <p14:creationId xmlns:p14="http://schemas.microsoft.com/office/powerpoint/2010/main" val="4284754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5401</TotalTime>
  <Words>879</Words>
  <Application>Microsoft Macintosh PowerPoint</Application>
  <PresentationFormat>Widescreen</PresentationFormat>
  <Paragraphs>51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dcterms:created xsi:type="dcterms:W3CDTF">2021-03-02T15:43:27Z</dcterms:created>
  <dcterms:modified xsi:type="dcterms:W3CDTF">2021-03-06T10:24:23Z</dcterms:modified>
</cp:coreProperties>
</file>