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4" r:id="rId3"/>
    <p:sldId id="271" r:id="rId4"/>
    <p:sldId id="273" r:id="rId5"/>
    <p:sldId id="272" r:id="rId6"/>
    <p:sldId id="274"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4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3686" autoAdjust="0"/>
  </p:normalViewPr>
  <p:slideViewPr>
    <p:cSldViewPr snapToGrid="0" snapToObjects="1">
      <p:cViewPr varScale="1">
        <p:scale>
          <a:sx n="42" d="100"/>
          <a:sy n="42" d="100"/>
        </p:scale>
        <p:origin x="614"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F34F42-FFA3-4C59-AABC-ED32D3A9F545}" type="datetimeFigureOut">
              <a:rPr lang="en-GB" smtClean="0"/>
              <a:t>15/01/2023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75AD-380B-4351-987E-2E92038766A9}" type="slidenum">
              <a:rPr lang="en-GB" smtClean="0"/>
              <a:t>‹#›</a:t>
            </a:fld>
            <a:endParaRPr lang="en-GB"/>
          </a:p>
        </p:txBody>
      </p:sp>
    </p:spTree>
    <p:extLst>
      <p:ext uri="{BB962C8B-B14F-4D97-AF65-F5344CB8AC3E}">
        <p14:creationId xmlns:p14="http://schemas.microsoft.com/office/powerpoint/2010/main" val="348363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BC8775AD-380B-4351-987E-2E92038766A9}" type="slidenum">
              <a:rPr lang="en-GB" smtClean="0"/>
              <a:t>1</a:t>
            </a:fld>
            <a:endParaRPr lang="en-GB"/>
          </a:p>
        </p:txBody>
      </p:sp>
    </p:spTree>
    <p:extLst>
      <p:ext uri="{BB962C8B-B14F-4D97-AF65-F5344CB8AC3E}">
        <p14:creationId xmlns:p14="http://schemas.microsoft.com/office/powerpoint/2010/main" val="4271899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C8775AD-380B-4351-987E-2E92038766A9}" type="slidenum">
              <a:rPr lang="en-GB" smtClean="0"/>
              <a:t>2</a:t>
            </a:fld>
            <a:endParaRPr lang="en-GB"/>
          </a:p>
        </p:txBody>
      </p:sp>
    </p:spTree>
    <p:extLst>
      <p:ext uri="{BB962C8B-B14F-4D97-AF65-F5344CB8AC3E}">
        <p14:creationId xmlns:p14="http://schemas.microsoft.com/office/powerpoint/2010/main" val="3426816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BC8775AD-380B-4351-987E-2E92038766A9}" type="slidenum">
              <a:rPr lang="en-GB" smtClean="0"/>
              <a:t>3</a:t>
            </a:fld>
            <a:endParaRPr lang="en-GB"/>
          </a:p>
        </p:txBody>
      </p:sp>
    </p:spTree>
    <p:extLst>
      <p:ext uri="{BB962C8B-B14F-4D97-AF65-F5344CB8AC3E}">
        <p14:creationId xmlns:p14="http://schemas.microsoft.com/office/powerpoint/2010/main" val="205672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C8775AD-380B-4351-987E-2E92038766A9}" type="slidenum">
              <a:rPr lang="en-GB" smtClean="0"/>
              <a:t>4</a:t>
            </a:fld>
            <a:endParaRPr lang="en-GB"/>
          </a:p>
        </p:txBody>
      </p:sp>
    </p:spTree>
    <p:extLst>
      <p:ext uri="{BB962C8B-B14F-4D97-AF65-F5344CB8AC3E}">
        <p14:creationId xmlns:p14="http://schemas.microsoft.com/office/powerpoint/2010/main" val="2214554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C8775AD-380B-4351-987E-2E92038766A9}" type="slidenum">
              <a:rPr lang="en-GB" smtClean="0"/>
              <a:t>5</a:t>
            </a:fld>
            <a:endParaRPr lang="en-GB"/>
          </a:p>
        </p:txBody>
      </p:sp>
    </p:spTree>
    <p:extLst>
      <p:ext uri="{BB962C8B-B14F-4D97-AF65-F5344CB8AC3E}">
        <p14:creationId xmlns:p14="http://schemas.microsoft.com/office/powerpoint/2010/main" val="3726712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BC8775AD-380B-4351-987E-2E92038766A9}" type="slidenum">
              <a:rPr lang="en-GB" smtClean="0"/>
              <a:t>6</a:t>
            </a:fld>
            <a:endParaRPr lang="en-GB"/>
          </a:p>
        </p:txBody>
      </p:sp>
    </p:spTree>
    <p:extLst>
      <p:ext uri="{BB962C8B-B14F-4D97-AF65-F5344CB8AC3E}">
        <p14:creationId xmlns:p14="http://schemas.microsoft.com/office/powerpoint/2010/main" val="311503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C8775AD-380B-4351-987E-2E92038766A9}" type="slidenum">
              <a:rPr lang="en-GB" smtClean="0"/>
              <a:t>7</a:t>
            </a:fld>
            <a:endParaRPr lang="en-GB"/>
          </a:p>
        </p:txBody>
      </p:sp>
    </p:spTree>
    <p:extLst>
      <p:ext uri="{BB962C8B-B14F-4D97-AF65-F5344CB8AC3E}">
        <p14:creationId xmlns:p14="http://schemas.microsoft.com/office/powerpoint/2010/main" val="353319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BE9D2-AB11-FC46-A926-78419713AE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FEB762-72CA-024E-B5FD-75553FA10B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03F9A5-A07C-E242-8253-231802A02487}"/>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5" name="Footer Placeholder 4">
            <a:extLst>
              <a:ext uri="{FF2B5EF4-FFF2-40B4-BE49-F238E27FC236}">
                <a16:creationId xmlns:a16="http://schemas.microsoft.com/office/drawing/2014/main" id="{5917E85C-81E0-D240-A6BC-97C8DE4410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2B6DEA-97B0-7149-B083-543FA8F5B86D}"/>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12052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2B1D-E4CF-434E-A540-90718B084FC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F5BFB5-DEB5-3843-B55E-6B6EA8C61D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154035-25C5-544B-9AEA-CE38F7596A61}"/>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5" name="Footer Placeholder 4">
            <a:extLst>
              <a:ext uri="{FF2B5EF4-FFF2-40B4-BE49-F238E27FC236}">
                <a16:creationId xmlns:a16="http://schemas.microsoft.com/office/drawing/2014/main" id="{8698D3B4-42F8-F341-A86A-B5C3BCC6DC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1F4737-00D9-1240-9A2B-DC9D2DA1484A}"/>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69407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99D4C-0600-424A-8112-D62E653923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29ABD3-5A25-9B48-9B69-3A25B927A3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2AF2F7-AFF0-4842-8674-92F1E9BF0E3B}"/>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5" name="Footer Placeholder 4">
            <a:extLst>
              <a:ext uri="{FF2B5EF4-FFF2-40B4-BE49-F238E27FC236}">
                <a16:creationId xmlns:a16="http://schemas.microsoft.com/office/drawing/2014/main" id="{6464C3D7-0723-0244-A50B-5301220AF6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880425-EF18-6C4A-BA6D-72371EEFA071}"/>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03851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BE4E-4218-7E45-8F57-78B1F6FDEF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04F1AE-80A9-324F-88C8-EDE2CB178E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E690B6-E76A-1C4C-9D7D-6A8B212574C1}"/>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5" name="Footer Placeholder 4">
            <a:extLst>
              <a:ext uri="{FF2B5EF4-FFF2-40B4-BE49-F238E27FC236}">
                <a16:creationId xmlns:a16="http://schemas.microsoft.com/office/drawing/2014/main" id="{13E78BD6-862B-D747-845D-9FF1B03950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45190D-BBAC-164E-8333-DC1F84C802EC}"/>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328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9F0F1-1858-354D-810B-0029A428B2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9F41C4-5CAD-A94A-A208-588C9D3960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1805DB-92EA-D84E-BBE6-26C98593421E}"/>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5" name="Footer Placeholder 4">
            <a:extLst>
              <a:ext uri="{FF2B5EF4-FFF2-40B4-BE49-F238E27FC236}">
                <a16:creationId xmlns:a16="http://schemas.microsoft.com/office/drawing/2014/main" id="{3B7C0D21-0341-A14D-883F-0A431E4B89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CA9DDE-630A-8846-B3E7-82AC6D5129FA}"/>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8128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D311-71D8-EF48-BD20-543C9586A8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3EC680-33FF-F94A-90EF-E5F621D653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65D2B7-A160-264F-96FD-10665788C2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919D43-6CB8-0E43-B16A-D602B10406EB}"/>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6" name="Footer Placeholder 5">
            <a:extLst>
              <a:ext uri="{FF2B5EF4-FFF2-40B4-BE49-F238E27FC236}">
                <a16:creationId xmlns:a16="http://schemas.microsoft.com/office/drawing/2014/main" id="{D1FC0F6E-3041-5647-B753-7C1AADE00A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39182D-8135-9844-95D4-5EAB2382FADC}"/>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81056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2005E-715A-8545-86DA-4BA242A0A4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048972-29DB-1143-8197-76042FC9FF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69F799-5758-6C44-976D-93F7A6D0BD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14B56-CD86-764C-B800-7981E12124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7663FE-1C5B-7C4C-8D5E-208A15E927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66B257-B133-A24A-8542-6C7DFCA0390D}"/>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8" name="Footer Placeholder 7">
            <a:extLst>
              <a:ext uri="{FF2B5EF4-FFF2-40B4-BE49-F238E27FC236}">
                <a16:creationId xmlns:a16="http://schemas.microsoft.com/office/drawing/2014/main" id="{73EE549C-D712-CC40-B7C3-CAC9FB570B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ADD5ED-5F69-F344-9D9D-43A3D8FC9C43}"/>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376899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84BD-B16B-6A49-AA93-E6B1C64063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EF6F17-B903-B041-AA9E-DF06B16A7C34}"/>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4" name="Footer Placeholder 3">
            <a:extLst>
              <a:ext uri="{FF2B5EF4-FFF2-40B4-BE49-F238E27FC236}">
                <a16:creationId xmlns:a16="http://schemas.microsoft.com/office/drawing/2014/main" id="{A8158CB8-DC7B-B843-951A-A4C9E44620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C6AB38F-7235-B04D-8ADF-0189483A2E44}"/>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91038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BE55FD-50B8-7243-9AF0-DEAC21CAC7D5}"/>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3" name="Footer Placeholder 2">
            <a:extLst>
              <a:ext uri="{FF2B5EF4-FFF2-40B4-BE49-F238E27FC236}">
                <a16:creationId xmlns:a16="http://schemas.microsoft.com/office/drawing/2014/main" id="{1680F792-36E8-7F4D-92BF-37A1E18166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382CF9-2851-9B4D-969C-4170AB22F664}"/>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1815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26F-0E7D-6645-9075-20E02F413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5C04E4-A432-474D-AA12-6A78A317A9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67515F-CCF6-8F44-A4C4-4AE397B02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7555BF-62B8-2F46-B31F-BBDE89DBEB30}"/>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6" name="Footer Placeholder 5">
            <a:extLst>
              <a:ext uri="{FF2B5EF4-FFF2-40B4-BE49-F238E27FC236}">
                <a16:creationId xmlns:a16="http://schemas.microsoft.com/office/drawing/2014/main" id="{56CCAA1E-A8BA-C343-AF64-1872FB4320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B378F0-5A57-1642-A71B-D5B3FF877E93}"/>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96009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C1E1-C472-BC42-8E4F-75577C1DB7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646647-1F6D-CA45-A746-966DE68FA2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DFD0A1-87F4-3D45-8E3D-187187ABD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E79F94-A171-9A4D-B9FB-2FB3E4B42270}"/>
              </a:ext>
            </a:extLst>
          </p:cNvPr>
          <p:cNvSpPr>
            <a:spLocks noGrp="1"/>
          </p:cNvSpPr>
          <p:nvPr>
            <p:ph type="dt" sz="half" idx="10"/>
          </p:nvPr>
        </p:nvSpPr>
        <p:spPr/>
        <p:txBody>
          <a:bodyPr/>
          <a:lstStyle/>
          <a:p>
            <a:fld id="{4034C953-A655-8D48-9FF7-78F656F10998}" type="datetimeFigureOut">
              <a:rPr lang="en-GB" smtClean="0"/>
              <a:t>15/01/2023</a:t>
            </a:fld>
            <a:endParaRPr lang="en-GB"/>
          </a:p>
        </p:txBody>
      </p:sp>
      <p:sp>
        <p:nvSpPr>
          <p:cNvPr id="6" name="Footer Placeholder 5">
            <a:extLst>
              <a:ext uri="{FF2B5EF4-FFF2-40B4-BE49-F238E27FC236}">
                <a16:creationId xmlns:a16="http://schemas.microsoft.com/office/drawing/2014/main" id="{F50E342A-B08B-9F46-BBA2-4778A2640F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9809B5-8EBC-CE4D-A27C-59A00943960D}"/>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410534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FE1B8-B8E7-5044-B805-DA2F29DE0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0EA0A8-6ED6-D04E-8971-9460FF3669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ED72FE-14A1-4049-BA2F-D1121C10C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C953-A655-8D48-9FF7-78F656F10998}" type="datetimeFigureOut">
              <a:rPr lang="en-GB" smtClean="0"/>
              <a:t>15/01/2023</a:t>
            </a:fld>
            <a:endParaRPr lang="en-GB"/>
          </a:p>
        </p:txBody>
      </p:sp>
      <p:sp>
        <p:nvSpPr>
          <p:cNvPr id="5" name="Footer Placeholder 4">
            <a:extLst>
              <a:ext uri="{FF2B5EF4-FFF2-40B4-BE49-F238E27FC236}">
                <a16:creationId xmlns:a16="http://schemas.microsoft.com/office/drawing/2014/main" id="{5AC7D1B2-6029-004C-9F56-28C06E0335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4C81C48-D28C-A24F-96F2-86889C509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26B49-8F86-5846-956D-DACFFD4D44F4}" type="slidenum">
              <a:rPr lang="en-GB" smtClean="0"/>
              <a:t>‹#›</a:t>
            </a:fld>
            <a:endParaRPr lang="en-GB"/>
          </a:p>
        </p:txBody>
      </p:sp>
    </p:spTree>
    <p:extLst>
      <p:ext uri="{BB962C8B-B14F-4D97-AF65-F5344CB8AC3E}">
        <p14:creationId xmlns:p14="http://schemas.microsoft.com/office/powerpoint/2010/main" val="419766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3933A3-4706-EF45-A6DB-23E474460D34}"/>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72390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207419C-C6A8-5446-8B54-74E77E3D88A6}"/>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423140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“You yourselves have seen what I did to Egypt, and how I carried you on eagle’s wings and brought you to myself. Now if you obey me fully and keep my covenant, then out of all the nations you will be my treasured possession.</a:t>
            </a:r>
          </a:p>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Although the whole earth is mine, you will be for me a kingdom of priests and a holy nation” </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prstClr val="white"/>
                </a:solidFill>
                <a:effectLst/>
                <a:uLnTx/>
                <a:uFillTx/>
                <a:latin typeface="CMG Sans Medium" pitchFamily="2" charset="77"/>
                <a:ea typeface="Open Sans" panose="020B0606030504020204" pitchFamily="34" charset="0"/>
                <a:cs typeface="Open Sans" panose="020B0606030504020204" pitchFamily="34" charset="0"/>
              </a:rPr>
              <a:t>Exodus 19:4-6 NIV</a:t>
            </a: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7191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fontScale="70000" lnSpcReduction="20000"/>
          </a:bodyPr>
          <a:lstStyle/>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“They will be my people, and I will be their God.”</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2100" b="0" i="0" u="none" strike="noStrike" kern="1200" cap="none" spc="0" normalizeH="0" baseline="0" noProof="0" dirty="0">
                <a:ln>
                  <a:noFill/>
                </a:ln>
                <a:solidFill>
                  <a:prstClr val="white"/>
                </a:solidFill>
                <a:effectLst/>
                <a:uLnTx/>
                <a:uFillTx/>
                <a:latin typeface="CMG Sans Medium" pitchFamily="2" charset="77"/>
                <a:ea typeface="Open Sans" panose="020B0606030504020204" pitchFamily="34" charset="0"/>
                <a:cs typeface="Open Sans" panose="020B0606030504020204" pitchFamily="34" charset="0"/>
              </a:rPr>
              <a:t>Jeremiah 32:28 NIV</a:t>
            </a: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“My dwelling place will be with them; I will be their God, and they will be my people”.</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2100" b="0" i="0" u="none" strike="noStrike" kern="1200" cap="none" spc="0" normalizeH="0" baseline="0" noProof="0" dirty="0">
                <a:ln>
                  <a:noFill/>
                </a:ln>
                <a:solidFill>
                  <a:prstClr val="white"/>
                </a:solidFill>
                <a:effectLst/>
                <a:uLnTx/>
                <a:uFillTx/>
                <a:latin typeface="CMG Sans Medium" pitchFamily="2" charset="77"/>
                <a:ea typeface="Open Sans" panose="020B0606030504020204" pitchFamily="34" charset="0"/>
                <a:cs typeface="Open Sans" panose="020B0606030504020204" pitchFamily="34" charset="0"/>
              </a:rPr>
              <a:t>Ezekiel 37:27 NIV</a:t>
            </a: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“I will give them a heart to know me, that I am the Lord. They will be my people, and I will be their God, for they will return to me with all their heart”</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2100" b="0" i="0" u="none" strike="noStrike" kern="1200" cap="none" spc="0" normalizeH="0" baseline="0" noProof="0" dirty="0">
                <a:ln>
                  <a:noFill/>
                </a:ln>
                <a:solidFill>
                  <a:prstClr val="white"/>
                </a:solidFill>
                <a:effectLst/>
                <a:uLnTx/>
                <a:uFillTx/>
                <a:latin typeface="CMG Sans Medium" pitchFamily="2" charset="77"/>
                <a:ea typeface="Open Sans" panose="020B0606030504020204" pitchFamily="34" charset="0"/>
                <a:cs typeface="Open Sans" panose="020B0606030504020204" pitchFamily="34" charset="0"/>
              </a:rPr>
              <a:t>Jeremiah 24:7 NIV</a:t>
            </a: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“I will walk among you and be your God, and you will be my people”</a:t>
            </a:r>
          </a:p>
          <a:p>
            <a:pPr marL="0" indent="0">
              <a:lnSpc>
                <a:spcPct val="100000"/>
              </a:lnSpc>
              <a:buNone/>
            </a:pPr>
            <a:r>
              <a:rPr lang="en-GB" sz="2000" dirty="0">
                <a:solidFill>
                  <a:schemeClr val="bg1"/>
                </a:solidFill>
                <a:latin typeface="CMG Sans Medium" pitchFamily="2" charset="77"/>
                <a:ea typeface="Open Sans" panose="020B0606030504020204" pitchFamily="34" charset="0"/>
                <a:cs typeface="Open Sans" panose="020B0606030504020204" pitchFamily="34" charset="0"/>
              </a:rPr>
              <a:t>Leviticus 26:12 NIV</a:t>
            </a:r>
          </a:p>
        </p:txBody>
      </p:sp>
    </p:spTree>
    <p:extLst>
      <p:ext uri="{BB962C8B-B14F-4D97-AF65-F5344CB8AC3E}">
        <p14:creationId xmlns:p14="http://schemas.microsoft.com/office/powerpoint/2010/main" val="142443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“But you are a chosen people, a royal priesthood, a holy nation, God’s special possession, that you may declare the praises of him who called you out of darkness into his wonderful light”</a:t>
            </a:r>
          </a:p>
          <a:p>
            <a:pPr marL="0" indent="0">
              <a:lnSpc>
                <a:spcPct val="100000"/>
              </a:lnSpc>
              <a:buNone/>
            </a:pPr>
            <a:r>
              <a:rPr lang="en-GB" sz="2000" dirty="0">
                <a:solidFill>
                  <a:schemeClr val="bg1"/>
                </a:solidFill>
                <a:latin typeface="CMG Sans Medium" pitchFamily="2" charset="77"/>
                <a:ea typeface="Open Sans" panose="020B0606030504020204" pitchFamily="34" charset="0"/>
                <a:cs typeface="Open Sans" panose="020B0606030504020204" pitchFamily="34" charset="0"/>
              </a:rPr>
              <a:t>1Peter 2:9 NIV</a:t>
            </a: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4342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Then Jesus came to them and said, “All authority in heaven and earth has been given to me. Therefore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Go</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and make disciples of all nations</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baptizing</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them in the name of the Father and of the Son and of the Holy Spirit, and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teaching</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them to obey </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everything</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 </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I have commanded you. And surely I am with you always, to the very end of the age”</a:t>
            </a: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nSpc>
                <a:spcPct val="100000"/>
              </a:lnSpc>
              <a:buNone/>
            </a:pPr>
            <a:r>
              <a:rPr lang="en-GB" sz="2000" dirty="0">
                <a:solidFill>
                  <a:schemeClr val="bg1"/>
                </a:solidFill>
                <a:latin typeface="CMG Sans Medium" pitchFamily="2" charset="77"/>
                <a:ea typeface="Open Sans" panose="020B0606030504020204" pitchFamily="34" charset="0"/>
                <a:cs typeface="Open Sans" panose="020B0606030504020204" pitchFamily="34" charset="0"/>
              </a:rPr>
              <a:t>Matthew 28:18 NIV</a:t>
            </a: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gn="just">
              <a:lnSpc>
                <a:spcPct val="100000"/>
              </a:lnSpc>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837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fontScale="92500" lnSpcReduction="10000"/>
          </a:bodyPr>
          <a:lstStyle/>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“They </a:t>
            </a:r>
            <a:r>
              <a:rPr lang="en-GB" sz="3600" b="1" dirty="0">
                <a:solidFill>
                  <a:schemeClr val="accent4"/>
                </a:solidFill>
                <a:latin typeface="CMG Sans SemiBold" pitchFamily="2" charset="77"/>
                <a:ea typeface="Open Sans" panose="020B0606030504020204" pitchFamily="34" charset="0"/>
                <a:cs typeface="Open Sans" panose="020B0606030504020204" pitchFamily="34" charset="0"/>
              </a:rPr>
              <a:t>devoted</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themselves to the apostles’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teaching and to fellowship</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to the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breaking of bread </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and to </a:t>
            </a:r>
            <a:r>
              <a:rPr lang="en-GB" sz="3600" b="1" dirty="0">
                <a:solidFill>
                  <a:srgbClr val="FFC000"/>
                </a:solidFill>
                <a:latin typeface="CMG Sans SemiBold" pitchFamily="2" charset="77"/>
                <a:ea typeface="Open Sans" panose="020B0606030504020204" pitchFamily="34" charset="0"/>
                <a:cs typeface="Open Sans" panose="020B0606030504020204" pitchFamily="34" charset="0"/>
              </a:rPr>
              <a:t>prayer</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a:t>
            </a:r>
          </a:p>
          <a:p>
            <a:pPr marL="0" indent="0" algn="just">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Everyone was filled with awe at the many wonders and signs performed by the apostles. All the believers were together and had everything in common. They sold property and possessions to give to anyone who had need. Every day they continued to meet together in the temple courts. They broke bread in their homes and ate together with glad and sincere hearts, praising God and enjoying the favour of all the people. And the Lord added to their number daily those who were being saved”</a:t>
            </a:r>
          </a:p>
          <a:p>
            <a:pPr marL="0" indent="0">
              <a:lnSpc>
                <a:spcPct val="100000"/>
              </a:lnSpc>
              <a:buNone/>
            </a:pPr>
            <a:r>
              <a:rPr lang="en-GB" sz="2000" dirty="0">
                <a:solidFill>
                  <a:schemeClr val="bg1"/>
                </a:solidFill>
                <a:latin typeface="CMG Sans Medium" pitchFamily="2" charset="77"/>
                <a:ea typeface="Open Sans" panose="020B0606030504020204" pitchFamily="34" charset="0"/>
                <a:cs typeface="Open Sans" panose="020B0606030504020204" pitchFamily="34" charset="0"/>
              </a:rPr>
              <a:t>Acts 2:42-47 NIV</a:t>
            </a:r>
          </a:p>
        </p:txBody>
      </p:sp>
    </p:spTree>
    <p:extLst>
      <p:ext uri="{BB962C8B-B14F-4D97-AF65-F5344CB8AC3E}">
        <p14:creationId xmlns:p14="http://schemas.microsoft.com/office/powerpoint/2010/main" val="1820734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425</Words>
  <Application>Microsoft Office PowerPoint</Application>
  <PresentationFormat>Widescreen</PresentationFormat>
  <Paragraphs>30</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CMG Sans Medium</vt:lpstr>
      <vt:lpstr>CMG Sans SemiBold</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RCC Visuals</cp:lastModifiedBy>
  <cp:revision>23</cp:revision>
  <dcterms:created xsi:type="dcterms:W3CDTF">2022-12-19T11:32:42Z</dcterms:created>
  <dcterms:modified xsi:type="dcterms:W3CDTF">2023-01-15T10:10:03Z</dcterms:modified>
</cp:coreProperties>
</file>