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9" r:id="rId3"/>
    <p:sldId id="271" r:id="rId4"/>
    <p:sldId id="273" r:id="rId5"/>
    <p:sldId id="27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C181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32"/>
  </p:normalViewPr>
  <p:slideViewPr>
    <p:cSldViewPr snapToGrid="0" snapToObjects="1">
      <p:cViewPr varScale="1">
        <p:scale>
          <a:sx n="113" d="100"/>
          <a:sy n="113" d="100"/>
        </p:scale>
        <p:origin x="52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E5F9F-BFC5-B34B-924A-C272C3DF38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11CD76A-48AD-F845-8BA2-FC754761EE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55AD2DC-2BC0-474B-87F5-A4B022669315}"/>
              </a:ext>
            </a:extLst>
          </p:cNvPr>
          <p:cNvSpPr>
            <a:spLocks noGrp="1"/>
          </p:cNvSpPr>
          <p:nvPr>
            <p:ph type="dt" sz="half" idx="10"/>
          </p:nvPr>
        </p:nvSpPr>
        <p:spPr/>
        <p:txBody>
          <a:bodyPr/>
          <a:lstStyle/>
          <a:p>
            <a:fld id="{245A3F2E-A020-7A4C-B0BD-AAED2DEBB441}" type="datetimeFigureOut">
              <a:rPr lang="en-GB" smtClean="0"/>
              <a:t>03/10/2020</a:t>
            </a:fld>
            <a:endParaRPr lang="en-GB"/>
          </a:p>
        </p:txBody>
      </p:sp>
      <p:sp>
        <p:nvSpPr>
          <p:cNvPr id="5" name="Footer Placeholder 4">
            <a:extLst>
              <a:ext uri="{FF2B5EF4-FFF2-40B4-BE49-F238E27FC236}">
                <a16:creationId xmlns:a16="http://schemas.microsoft.com/office/drawing/2014/main" id="{D46B91EF-FAC8-F347-A795-63BD9DAD7E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83A205-8490-6344-A72A-97D852490041}"/>
              </a:ext>
            </a:extLst>
          </p:cNvPr>
          <p:cNvSpPr>
            <a:spLocks noGrp="1"/>
          </p:cNvSpPr>
          <p:nvPr>
            <p:ph type="sldNum" sz="quarter" idx="12"/>
          </p:nvPr>
        </p:nvSpPr>
        <p:spPr/>
        <p:txBody>
          <a:bodyPr/>
          <a:lstStyle/>
          <a:p>
            <a:fld id="{51FED03F-2EA9-D242-8888-E4366CE96B51}" type="slidenum">
              <a:rPr lang="en-GB" smtClean="0"/>
              <a:t>‹#›</a:t>
            </a:fld>
            <a:endParaRPr lang="en-GB"/>
          </a:p>
        </p:txBody>
      </p:sp>
    </p:spTree>
    <p:extLst>
      <p:ext uri="{BB962C8B-B14F-4D97-AF65-F5344CB8AC3E}">
        <p14:creationId xmlns:p14="http://schemas.microsoft.com/office/powerpoint/2010/main" val="79358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6DC9A-551B-0C4D-B2EA-D7CD3E17FDA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3947E1E-CEAD-5044-AC01-5D4ADC6B5E5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E4DE64-3097-2E40-AFD3-B482D164CBD5}"/>
              </a:ext>
            </a:extLst>
          </p:cNvPr>
          <p:cNvSpPr>
            <a:spLocks noGrp="1"/>
          </p:cNvSpPr>
          <p:nvPr>
            <p:ph type="dt" sz="half" idx="10"/>
          </p:nvPr>
        </p:nvSpPr>
        <p:spPr/>
        <p:txBody>
          <a:bodyPr/>
          <a:lstStyle/>
          <a:p>
            <a:fld id="{245A3F2E-A020-7A4C-B0BD-AAED2DEBB441}" type="datetimeFigureOut">
              <a:rPr lang="en-GB" smtClean="0"/>
              <a:t>03/10/2020</a:t>
            </a:fld>
            <a:endParaRPr lang="en-GB"/>
          </a:p>
        </p:txBody>
      </p:sp>
      <p:sp>
        <p:nvSpPr>
          <p:cNvPr id="5" name="Footer Placeholder 4">
            <a:extLst>
              <a:ext uri="{FF2B5EF4-FFF2-40B4-BE49-F238E27FC236}">
                <a16:creationId xmlns:a16="http://schemas.microsoft.com/office/drawing/2014/main" id="{3D6473AB-03A7-C349-B0AE-EDA9A23B57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E028C7-7E49-B94B-A4B8-C813D5ECE7F4}"/>
              </a:ext>
            </a:extLst>
          </p:cNvPr>
          <p:cNvSpPr>
            <a:spLocks noGrp="1"/>
          </p:cNvSpPr>
          <p:nvPr>
            <p:ph type="sldNum" sz="quarter" idx="12"/>
          </p:nvPr>
        </p:nvSpPr>
        <p:spPr/>
        <p:txBody>
          <a:bodyPr/>
          <a:lstStyle/>
          <a:p>
            <a:fld id="{51FED03F-2EA9-D242-8888-E4366CE96B51}" type="slidenum">
              <a:rPr lang="en-GB" smtClean="0"/>
              <a:t>‹#›</a:t>
            </a:fld>
            <a:endParaRPr lang="en-GB"/>
          </a:p>
        </p:txBody>
      </p:sp>
    </p:spTree>
    <p:extLst>
      <p:ext uri="{BB962C8B-B14F-4D97-AF65-F5344CB8AC3E}">
        <p14:creationId xmlns:p14="http://schemas.microsoft.com/office/powerpoint/2010/main" val="504674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DA9440-3BE4-9D41-B9D3-2BE97C48097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CD2259-640A-7941-BB87-6FA71163EC3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D637B1-BC44-1F43-9237-AE016207497F}"/>
              </a:ext>
            </a:extLst>
          </p:cNvPr>
          <p:cNvSpPr>
            <a:spLocks noGrp="1"/>
          </p:cNvSpPr>
          <p:nvPr>
            <p:ph type="dt" sz="half" idx="10"/>
          </p:nvPr>
        </p:nvSpPr>
        <p:spPr/>
        <p:txBody>
          <a:bodyPr/>
          <a:lstStyle/>
          <a:p>
            <a:fld id="{245A3F2E-A020-7A4C-B0BD-AAED2DEBB441}" type="datetimeFigureOut">
              <a:rPr lang="en-GB" smtClean="0"/>
              <a:t>03/10/2020</a:t>
            </a:fld>
            <a:endParaRPr lang="en-GB"/>
          </a:p>
        </p:txBody>
      </p:sp>
      <p:sp>
        <p:nvSpPr>
          <p:cNvPr id="5" name="Footer Placeholder 4">
            <a:extLst>
              <a:ext uri="{FF2B5EF4-FFF2-40B4-BE49-F238E27FC236}">
                <a16:creationId xmlns:a16="http://schemas.microsoft.com/office/drawing/2014/main" id="{8A4EA6CB-34BD-7D4F-B348-FDC547A0B8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CB809C-F0C0-5841-9853-8678A0E46E35}"/>
              </a:ext>
            </a:extLst>
          </p:cNvPr>
          <p:cNvSpPr>
            <a:spLocks noGrp="1"/>
          </p:cNvSpPr>
          <p:nvPr>
            <p:ph type="sldNum" sz="quarter" idx="12"/>
          </p:nvPr>
        </p:nvSpPr>
        <p:spPr/>
        <p:txBody>
          <a:bodyPr/>
          <a:lstStyle/>
          <a:p>
            <a:fld id="{51FED03F-2EA9-D242-8888-E4366CE96B51}" type="slidenum">
              <a:rPr lang="en-GB" smtClean="0"/>
              <a:t>‹#›</a:t>
            </a:fld>
            <a:endParaRPr lang="en-GB"/>
          </a:p>
        </p:txBody>
      </p:sp>
    </p:spTree>
    <p:extLst>
      <p:ext uri="{BB962C8B-B14F-4D97-AF65-F5344CB8AC3E}">
        <p14:creationId xmlns:p14="http://schemas.microsoft.com/office/powerpoint/2010/main" val="1000853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22407-27F5-194A-B223-A4F0E2B38BC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2EAFFF5-75A5-C148-8881-736A2CD36B5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088E25-6F3A-A141-931C-61192F4986BC}"/>
              </a:ext>
            </a:extLst>
          </p:cNvPr>
          <p:cNvSpPr>
            <a:spLocks noGrp="1"/>
          </p:cNvSpPr>
          <p:nvPr>
            <p:ph type="dt" sz="half" idx="10"/>
          </p:nvPr>
        </p:nvSpPr>
        <p:spPr/>
        <p:txBody>
          <a:bodyPr/>
          <a:lstStyle/>
          <a:p>
            <a:fld id="{245A3F2E-A020-7A4C-B0BD-AAED2DEBB441}" type="datetimeFigureOut">
              <a:rPr lang="en-GB" smtClean="0"/>
              <a:t>03/10/2020</a:t>
            </a:fld>
            <a:endParaRPr lang="en-GB"/>
          </a:p>
        </p:txBody>
      </p:sp>
      <p:sp>
        <p:nvSpPr>
          <p:cNvPr id="5" name="Footer Placeholder 4">
            <a:extLst>
              <a:ext uri="{FF2B5EF4-FFF2-40B4-BE49-F238E27FC236}">
                <a16:creationId xmlns:a16="http://schemas.microsoft.com/office/drawing/2014/main" id="{20E496F2-8DD1-6B4B-8E50-F35D871318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025E51-C8F8-2743-9554-F575A31D317B}"/>
              </a:ext>
            </a:extLst>
          </p:cNvPr>
          <p:cNvSpPr>
            <a:spLocks noGrp="1"/>
          </p:cNvSpPr>
          <p:nvPr>
            <p:ph type="sldNum" sz="quarter" idx="12"/>
          </p:nvPr>
        </p:nvSpPr>
        <p:spPr/>
        <p:txBody>
          <a:bodyPr/>
          <a:lstStyle/>
          <a:p>
            <a:fld id="{51FED03F-2EA9-D242-8888-E4366CE96B51}" type="slidenum">
              <a:rPr lang="en-GB" smtClean="0"/>
              <a:t>‹#›</a:t>
            </a:fld>
            <a:endParaRPr lang="en-GB"/>
          </a:p>
        </p:txBody>
      </p:sp>
    </p:spTree>
    <p:extLst>
      <p:ext uri="{BB962C8B-B14F-4D97-AF65-F5344CB8AC3E}">
        <p14:creationId xmlns:p14="http://schemas.microsoft.com/office/powerpoint/2010/main" val="3626260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4976D-9603-724F-B6B6-7D1A0D095D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2090CE3-1E21-A64D-A7BC-AF1B1BED38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907FB62-3563-C242-80DF-28530BB89987}"/>
              </a:ext>
            </a:extLst>
          </p:cNvPr>
          <p:cNvSpPr>
            <a:spLocks noGrp="1"/>
          </p:cNvSpPr>
          <p:nvPr>
            <p:ph type="dt" sz="half" idx="10"/>
          </p:nvPr>
        </p:nvSpPr>
        <p:spPr/>
        <p:txBody>
          <a:bodyPr/>
          <a:lstStyle/>
          <a:p>
            <a:fld id="{245A3F2E-A020-7A4C-B0BD-AAED2DEBB441}" type="datetimeFigureOut">
              <a:rPr lang="en-GB" smtClean="0"/>
              <a:t>03/10/2020</a:t>
            </a:fld>
            <a:endParaRPr lang="en-GB"/>
          </a:p>
        </p:txBody>
      </p:sp>
      <p:sp>
        <p:nvSpPr>
          <p:cNvPr id="5" name="Footer Placeholder 4">
            <a:extLst>
              <a:ext uri="{FF2B5EF4-FFF2-40B4-BE49-F238E27FC236}">
                <a16:creationId xmlns:a16="http://schemas.microsoft.com/office/drawing/2014/main" id="{4172236B-A483-FE49-A39C-527DD7E680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1F9CC2-027D-F94B-9B9B-B4C1085358AB}"/>
              </a:ext>
            </a:extLst>
          </p:cNvPr>
          <p:cNvSpPr>
            <a:spLocks noGrp="1"/>
          </p:cNvSpPr>
          <p:nvPr>
            <p:ph type="sldNum" sz="quarter" idx="12"/>
          </p:nvPr>
        </p:nvSpPr>
        <p:spPr/>
        <p:txBody>
          <a:bodyPr/>
          <a:lstStyle/>
          <a:p>
            <a:fld id="{51FED03F-2EA9-D242-8888-E4366CE96B51}" type="slidenum">
              <a:rPr lang="en-GB" smtClean="0"/>
              <a:t>‹#›</a:t>
            </a:fld>
            <a:endParaRPr lang="en-GB"/>
          </a:p>
        </p:txBody>
      </p:sp>
    </p:spTree>
    <p:extLst>
      <p:ext uri="{BB962C8B-B14F-4D97-AF65-F5344CB8AC3E}">
        <p14:creationId xmlns:p14="http://schemas.microsoft.com/office/powerpoint/2010/main" val="458384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35975-88D5-4A43-BDC8-DEAA4C63CE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5614DC-C742-8C4C-B145-8D00AEC2F35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AA42EFA-9987-7140-86F4-9C11FCCB806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FFC33EA-015D-9D4B-8BB1-6367B62AB58F}"/>
              </a:ext>
            </a:extLst>
          </p:cNvPr>
          <p:cNvSpPr>
            <a:spLocks noGrp="1"/>
          </p:cNvSpPr>
          <p:nvPr>
            <p:ph type="dt" sz="half" idx="10"/>
          </p:nvPr>
        </p:nvSpPr>
        <p:spPr/>
        <p:txBody>
          <a:bodyPr/>
          <a:lstStyle/>
          <a:p>
            <a:fld id="{245A3F2E-A020-7A4C-B0BD-AAED2DEBB441}" type="datetimeFigureOut">
              <a:rPr lang="en-GB" smtClean="0"/>
              <a:t>03/10/2020</a:t>
            </a:fld>
            <a:endParaRPr lang="en-GB"/>
          </a:p>
        </p:txBody>
      </p:sp>
      <p:sp>
        <p:nvSpPr>
          <p:cNvPr id="6" name="Footer Placeholder 5">
            <a:extLst>
              <a:ext uri="{FF2B5EF4-FFF2-40B4-BE49-F238E27FC236}">
                <a16:creationId xmlns:a16="http://schemas.microsoft.com/office/drawing/2014/main" id="{38368523-136C-B848-9956-AE6131AA46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DC6EA56-A3E5-444B-AE46-87167FBF4A8C}"/>
              </a:ext>
            </a:extLst>
          </p:cNvPr>
          <p:cNvSpPr>
            <a:spLocks noGrp="1"/>
          </p:cNvSpPr>
          <p:nvPr>
            <p:ph type="sldNum" sz="quarter" idx="12"/>
          </p:nvPr>
        </p:nvSpPr>
        <p:spPr/>
        <p:txBody>
          <a:bodyPr/>
          <a:lstStyle/>
          <a:p>
            <a:fld id="{51FED03F-2EA9-D242-8888-E4366CE96B51}" type="slidenum">
              <a:rPr lang="en-GB" smtClean="0"/>
              <a:t>‹#›</a:t>
            </a:fld>
            <a:endParaRPr lang="en-GB"/>
          </a:p>
        </p:txBody>
      </p:sp>
    </p:spTree>
    <p:extLst>
      <p:ext uri="{BB962C8B-B14F-4D97-AF65-F5344CB8AC3E}">
        <p14:creationId xmlns:p14="http://schemas.microsoft.com/office/powerpoint/2010/main" val="2993399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00D5B-F7CA-5345-B1C7-8F267CB93D4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FD18A11-1482-AB4C-A49B-B74AB8CA99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A8BA028-E6BE-9E4F-834A-582389D3DB7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34F24C1-B4AF-5A4D-AEB3-CCC044EB98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95F48CD-F2C4-2241-82AC-517DE6A25D6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361EB1F-0C6E-E545-8C0B-C67C0C59A363}"/>
              </a:ext>
            </a:extLst>
          </p:cNvPr>
          <p:cNvSpPr>
            <a:spLocks noGrp="1"/>
          </p:cNvSpPr>
          <p:nvPr>
            <p:ph type="dt" sz="half" idx="10"/>
          </p:nvPr>
        </p:nvSpPr>
        <p:spPr/>
        <p:txBody>
          <a:bodyPr/>
          <a:lstStyle/>
          <a:p>
            <a:fld id="{245A3F2E-A020-7A4C-B0BD-AAED2DEBB441}" type="datetimeFigureOut">
              <a:rPr lang="en-GB" smtClean="0"/>
              <a:t>03/10/2020</a:t>
            </a:fld>
            <a:endParaRPr lang="en-GB"/>
          </a:p>
        </p:txBody>
      </p:sp>
      <p:sp>
        <p:nvSpPr>
          <p:cNvPr id="8" name="Footer Placeholder 7">
            <a:extLst>
              <a:ext uri="{FF2B5EF4-FFF2-40B4-BE49-F238E27FC236}">
                <a16:creationId xmlns:a16="http://schemas.microsoft.com/office/drawing/2014/main" id="{031AFA5A-451C-884A-9A52-EA43C0FCBA5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5FC5A53-EF20-9F4A-B9CE-A35FA0B4006B}"/>
              </a:ext>
            </a:extLst>
          </p:cNvPr>
          <p:cNvSpPr>
            <a:spLocks noGrp="1"/>
          </p:cNvSpPr>
          <p:nvPr>
            <p:ph type="sldNum" sz="quarter" idx="12"/>
          </p:nvPr>
        </p:nvSpPr>
        <p:spPr/>
        <p:txBody>
          <a:bodyPr/>
          <a:lstStyle/>
          <a:p>
            <a:fld id="{51FED03F-2EA9-D242-8888-E4366CE96B51}" type="slidenum">
              <a:rPr lang="en-GB" smtClean="0"/>
              <a:t>‹#›</a:t>
            </a:fld>
            <a:endParaRPr lang="en-GB"/>
          </a:p>
        </p:txBody>
      </p:sp>
    </p:spTree>
    <p:extLst>
      <p:ext uri="{BB962C8B-B14F-4D97-AF65-F5344CB8AC3E}">
        <p14:creationId xmlns:p14="http://schemas.microsoft.com/office/powerpoint/2010/main" val="3995580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46F6C-3F6D-3D4A-B74A-167724BA19C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A650A07-B382-5A44-853C-B6F1B4667D54}"/>
              </a:ext>
            </a:extLst>
          </p:cNvPr>
          <p:cNvSpPr>
            <a:spLocks noGrp="1"/>
          </p:cNvSpPr>
          <p:nvPr>
            <p:ph type="dt" sz="half" idx="10"/>
          </p:nvPr>
        </p:nvSpPr>
        <p:spPr/>
        <p:txBody>
          <a:bodyPr/>
          <a:lstStyle/>
          <a:p>
            <a:fld id="{245A3F2E-A020-7A4C-B0BD-AAED2DEBB441}" type="datetimeFigureOut">
              <a:rPr lang="en-GB" smtClean="0"/>
              <a:t>03/10/2020</a:t>
            </a:fld>
            <a:endParaRPr lang="en-GB"/>
          </a:p>
        </p:txBody>
      </p:sp>
      <p:sp>
        <p:nvSpPr>
          <p:cNvPr id="4" name="Footer Placeholder 3">
            <a:extLst>
              <a:ext uri="{FF2B5EF4-FFF2-40B4-BE49-F238E27FC236}">
                <a16:creationId xmlns:a16="http://schemas.microsoft.com/office/drawing/2014/main" id="{4C69720C-907C-474E-8C6F-BDEAB010AC4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D29E19F-4592-F740-B7E0-A872661D0C8D}"/>
              </a:ext>
            </a:extLst>
          </p:cNvPr>
          <p:cNvSpPr>
            <a:spLocks noGrp="1"/>
          </p:cNvSpPr>
          <p:nvPr>
            <p:ph type="sldNum" sz="quarter" idx="12"/>
          </p:nvPr>
        </p:nvSpPr>
        <p:spPr/>
        <p:txBody>
          <a:bodyPr/>
          <a:lstStyle/>
          <a:p>
            <a:fld id="{51FED03F-2EA9-D242-8888-E4366CE96B51}" type="slidenum">
              <a:rPr lang="en-GB" smtClean="0"/>
              <a:t>‹#›</a:t>
            </a:fld>
            <a:endParaRPr lang="en-GB"/>
          </a:p>
        </p:txBody>
      </p:sp>
    </p:spTree>
    <p:extLst>
      <p:ext uri="{BB962C8B-B14F-4D97-AF65-F5344CB8AC3E}">
        <p14:creationId xmlns:p14="http://schemas.microsoft.com/office/powerpoint/2010/main" val="3700019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33DE1F-9E45-9A4C-9B13-8748F27C95A6}"/>
              </a:ext>
            </a:extLst>
          </p:cNvPr>
          <p:cNvSpPr>
            <a:spLocks noGrp="1"/>
          </p:cNvSpPr>
          <p:nvPr>
            <p:ph type="dt" sz="half" idx="10"/>
          </p:nvPr>
        </p:nvSpPr>
        <p:spPr/>
        <p:txBody>
          <a:bodyPr/>
          <a:lstStyle/>
          <a:p>
            <a:fld id="{245A3F2E-A020-7A4C-B0BD-AAED2DEBB441}" type="datetimeFigureOut">
              <a:rPr lang="en-GB" smtClean="0"/>
              <a:t>03/10/2020</a:t>
            </a:fld>
            <a:endParaRPr lang="en-GB"/>
          </a:p>
        </p:txBody>
      </p:sp>
      <p:sp>
        <p:nvSpPr>
          <p:cNvPr id="3" name="Footer Placeholder 2">
            <a:extLst>
              <a:ext uri="{FF2B5EF4-FFF2-40B4-BE49-F238E27FC236}">
                <a16:creationId xmlns:a16="http://schemas.microsoft.com/office/drawing/2014/main" id="{5F8D0DA4-DD63-0D4D-9DA1-119FDDCE5B1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C3F31BA-BF7A-2449-931D-89A0C28D597A}"/>
              </a:ext>
            </a:extLst>
          </p:cNvPr>
          <p:cNvSpPr>
            <a:spLocks noGrp="1"/>
          </p:cNvSpPr>
          <p:nvPr>
            <p:ph type="sldNum" sz="quarter" idx="12"/>
          </p:nvPr>
        </p:nvSpPr>
        <p:spPr/>
        <p:txBody>
          <a:bodyPr/>
          <a:lstStyle/>
          <a:p>
            <a:fld id="{51FED03F-2EA9-D242-8888-E4366CE96B51}" type="slidenum">
              <a:rPr lang="en-GB" smtClean="0"/>
              <a:t>‹#›</a:t>
            </a:fld>
            <a:endParaRPr lang="en-GB"/>
          </a:p>
        </p:txBody>
      </p:sp>
    </p:spTree>
    <p:extLst>
      <p:ext uri="{BB962C8B-B14F-4D97-AF65-F5344CB8AC3E}">
        <p14:creationId xmlns:p14="http://schemas.microsoft.com/office/powerpoint/2010/main" val="1399399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81436-4AF4-9543-BDE1-D26ECCEE03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942AA09-CAA0-4543-874C-4DC5E38E5B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FA89671-2F11-F44F-A211-DBD829111E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76797D5-C8E3-8743-B33D-0AE765718EFD}"/>
              </a:ext>
            </a:extLst>
          </p:cNvPr>
          <p:cNvSpPr>
            <a:spLocks noGrp="1"/>
          </p:cNvSpPr>
          <p:nvPr>
            <p:ph type="dt" sz="half" idx="10"/>
          </p:nvPr>
        </p:nvSpPr>
        <p:spPr/>
        <p:txBody>
          <a:bodyPr/>
          <a:lstStyle/>
          <a:p>
            <a:fld id="{245A3F2E-A020-7A4C-B0BD-AAED2DEBB441}" type="datetimeFigureOut">
              <a:rPr lang="en-GB" smtClean="0"/>
              <a:t>03/10/2020</a:t>
            </a:fld>
            <a:endParaRPr lang="en-GB"/>
          </a:p>
        </p:txBody>
      </p:sp>
      <p:sp>
        <p:nvSpPr>
          <p:cNvPr id="6" name="Footer Placeholder 5">
            <a:extLst>
              <a:ext uri="{FF2B5EF4-FFF2-40B4-BE49-F238E27FC236}">
                <a16:creationId xmlns:a16="http://schemas.microsoft.com/office/drawing/2014/main" id="{E7BB2128-2327-6A4A-91A8-88DB4F057E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BBA8A2-6579-A240-90E9-1138BDF9F2B0}"/>
              </a:ext>
            </a:extLst>
          </p:cNvPr>
          <p:cNvSpPr>
            <a:spLocks noGrp="1"/>
          </p:cNvSpPr>
          <p:nvPr>
            <p:ph type="sldNum" sz="quarter" idx="12"/>
          </p:nvPr>
        </p:nvSpPr>
        <p:spPr/>
        <p:txBody>
          <a:bodyPr/>
          <a:lstStyle/>
          <a:p>
            <a:fld id="{51FED03F-2EA9-D242-8888-E4366CE96B51}" type="slidenum">
              <a:rPr lang="en-GB" smtClean="0"/>
              <a:t>‹#›</a:t>
            </a:fld>
            <a:endParaRPr lang="en-GB"/>
          </a:p>
        </p:txBody>
      </p:sp>
    </p:spTree>
    <p:extLst>
      <p:ext uri="{BB962C8B-B14F-4D97-AF65-F5344CB8AC3E}">
        <p14:creationId xmlns:p14="http://schemas.microsoft.com/office/powerpoint/2010/main" val="43740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82720-DC53-CA4E-B005-FF57DF64A1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B951377-77C5-0C4B-9E1D-5D665CE3A5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EE499B4-09B4-0E4D-9587-B7B1504EC7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BE7144-B688-A342-9AA1-72DB2B4B5917}"/>
              </a:ext>
            </a:extLst>
          </p:cNvPr>
          <p:cNvSpPr>
            <a:spLocks noGrp="1"/>
          </p:cNvSpPr>
          <p:nvPr>
            <p:ph type="dt" sz="half" idx="10"/>
          </p:nvPr>
        </p:nvSpPr>
        <p:spPr/>
        <p:txBody>
          <a:bodyPr/>
          <a:lstStyle/>
          <a:p>
            <a:fld id="{245A3F2E-A020-7A4C-B0BD-AAED2DEBB441}" type="datetimeFigureOut">
              <a:rPr lang="en-GB" smtClean="0"/>
              <a:t>03/10/2020</a:t>
            </a:fld>
            <a:endParaRPr lang="en-GB"/>
          </a:p>
        </p:txBody>
      </p:sp>
      <p:sp>
        <p:nvSpPr>
          <p:cNvPr id="6" name="Footer Placeholder 5">
            <a:extLst>
              <a:ext uri="{FF2B5EF4-FFF2-40B4-BE49-F238E27FC236}">
                <a16:creationId xmlns:a16="http://schemas.microsoft.com/office/drawing/2014/main" id="{8189774C-FD4B-4944-B017-95D21836387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36D3A4F-C401-AA46-BFFA-7540C2A31B2C}"/>
              </a:ext>
            </a:extLst>
          </p:cNvPr>
          <p:cNvSpPr>
            <a:spLocks noGrp="1"/>
          </p:cNvSpPr>
          <p:nvPr>
            <p:ph type="sldNum" sz="quarter" idx="12"/>
          </p:nvPr>
        </p:nvSpPr>
        <p:spPr/>
        <p:txBody>
          <a:bodyPr/>
          <a:lstStyle/>
          <a:p>
            <a:fld id="{51FED03F-2EA9-D242-8888-E4366CE96B51}" type="slidenum">
              <a:rPr lang="en-GB" smtClean="0"/>
              <a:t>‹#›</a:t>
            </a:fld>
            <a:endParaRPr lang="en-GB"/>
          </a:p>
        </p:txBody>
      </p:sp>
    </p:spTree>
    <p:extLst>
      <p:ext uri="{BB962C8B-B14F-4D97-AF65-F5344CB8AC3E}">
        <p14:creationId xmlns:p14="http://schemas.microsoft.com/office/powerpoint/2010/main" val="3516891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C1818"/>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472FFE-33D2-A346-BB25-D4904620DC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E567734-CD03-674D-B41A-0E015AA642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DC74E3-B72B-7E4A-9437-2C595A9B55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5A3F2E-A020-7A4C-B0BD-AAED2DEBB441}" type="datetimeFigureOut">
              <a:rPr lang="en-GB" smtClean="0"/>
              <a:t>03/10/2020</a:t>
            </a:fld>
            <a:endParaRPr lang="en-GB"/>
          </a:p>
        </p:txBody>
      </p:sp>
      <p:sp>
        <p:nvSpPr>
          <p:cNvPr id="5" name="Footer Placeholder 4">
            <a:extLst>
              <a:ext uri="{FF2B5EF4-FFF2-40B4-BE49-F238E27FC236}">
                <a16:creationId xmlns:a16="http://schemas.microsoft.com/office/drawing/2014/main" id="{4CA0E7B7-6A98-0849-BBCF-85F4EACC58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AAC7793-31A0-7143-BA4F-289796D176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FED03F-2EA9-D242-8888-E4366CE96B51}" type="slidenum">
              <a:rPr lang="en-GB" smtClean="0"/>
              <a:t>‹#›</a:t>
            </a:fld>
            <a:endParaRPr lang="en-GB"/>
          </a:p>
        </p:txBody>
      </p:sp>
    </p:spTree>
    <p:extLst>
      <p:ext uri="{BB962C8B-B14F-4D97-AF65-F5344CB8AC3E}">
        <p14:creationId xmlns:p14="http://schemas.microsoft.com/office/powerpoint/2010/main" val="1792123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6523E4-1635-CC4C-A619-E3B4662FD46A}"/>
              </a:ext>
            </a:extLst>
          </p:cNvPr>
          <p:cNvSpPr>
            <a:spLocks noGrp="1"/>
          </p:cNvSpPr>
          <p:nvPr>
            <p:ph idx="1"/>
          </p:nvPr>
        </p:nvSpPr>
        <p:spPr>
          <a:xfrm>
            <a:off x="838200" y="1790524"/>
            <a:ext cx="10515600" cy="1696508"/>
          </a:xfrm>
        </p:spPr>
        <p:txBody>
          <a:bodyPr>
            <a:normAutofit fontScale="92500" lnSpcReduction="20000"/>
          </a:bodyPr>
          <a:lstStyle/>
          <a:p>
            <a:pPr marL="0" indent="0" algn="ctr">
              <a:buNone/>
            </a:pPr>
            <a:r>
              <a:rPr lang="en-GB" sz="6600" b="1" dirty="0">
                <a:solidFill>
                  <a:schemeClr val="bg1"/>
                </a:solidFill>
                <a:latin typeface="CMG Sans" pitchFamily="2" charset="77"/>
              </a:rPr>
              <a:t>God’s Dreams for</a:t>
            </a:r>
          </a:p>
          <a:p>
            <a:pPr marL="0" indent="0" algn="ctr">
              <a:buNone/>
            </a:pPr>
            <a:r>
              <a:rPr lang="en-GB" sz="6600" b="1" dirty="0">
                <a:solidFill>
                  <a:schemeClr val="bg1"/>
                </a:solidFill>
                <a:latin typeface="CMG Sans" pitchFamily="2" charset="77"/>
              </a:rPr>
              <a:t>His People</a:t>
            </a:r>
            <a:endParaRPr lang="en-GB" sz="1800" dirty="0">
              <a:solidFill>
                <a:schemeClr val="bg1"/>
              </a:solidFill>
              <a:latin typeface="CMG Sans Medium" pitchFamily="2" charset="77"/>
            </a:endParaRPr>
          </a:p>
        </p:txBody>
      </p:sp>
      <p:cxnSp>
        <p:nvCxnSpPr>
          <p:cNvPr id="5" name="Straight Connector 4">
            <a:extLst>
              <a:ext uri="{FF2B5EF4-FFF2-40B4-BE49-F238E27FC236}">
                <a16:creationId xmlns:a16="http://schemas.microsoft.com/office/drawing/2014/main" id="{4F835C10-1584-9C4E-BF0B-B667FB3A62E1}"/>
              </a:ext>
            </a:extLst>
          </p:cNvPr>
          <p:cNvCxnSpPr>
            <a:cxnSpLocks/>
          </p:cNvCxnSpPr>
          <p:nvPr/>
        </p:nvCxnSpPr>
        <p:spPr>
          <a:xfrm>
            <a:off x="2960511" y="3715634"/>
            <a:ext cx="6270978" cy="0"/>
          </a:xfrm>
          <a:prstGeom prst="line">
            <a:avLst/>
          </a:prstGeom>
          <a:ln w="47625">
            <a:solidFill>
              <a:schemeClr val="bg1"/>
            </a:solidFill>
          </a:ln>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id="{2AA083AE-B932-8549-8780-119FFDDBF74F}"/>
              </a:ext>
            </a:extLst>
          </p:cNvPr>
          <p:cNvSpPr txBox="1">
            <a:spLocks/>
          </p:cNvSpPr>
          <p:nvPr/>
        </p:nvSpPr>
        <p:spPr>
          <a:xfrm>
            <a:off x="838200" y="4087813"/>
            <a:ext cx="10515600" cy="16965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3000" b="1" dirty="0">
                <a:solidFill>
                  <a:schemeClr val="bg1"/>
                </a:solidFill>
                <a:latin typeface="CMG Sans" pitchFamily="2" charset="77"/>
              </a:rPr>
              <a:t>Zechariah 8:1-9</a:t>
            </a:r>
            <a:endParaRPr lang="en-GB" sz="3000" dirty="0">
              <a:solidFill>
                <a:schemeClr val="bg1"/>
              </a:solidFill>
              <a:latin typeface="CMG Sans Medium" pitchFamily="2" charset="77"/>
            </a:endParaRPr>
          </a:p>
        </p:txBody>
      </p:sp>
    </p:spTree>
    <p:extLst>
      <p:ext uri="{BB962C8B-B14F-4D97-AF65-F5344CB8AC3E}">
        <p14:creationId xmlns:p14="http://schemas.microsoft.com/office/powerpoint/2010/main" val="3065911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6523E4-1635-CC4C-A619-E3B4662FD46A}"/>
              </a:ext>
            </a:extLst>
          </p:cNvPr>
          <p:cNvSpPr>
            <a:spLocks noGrp="1"/>
          </p:cNvSpPr>
          <p:nvPr>
            <p:ph idx="1"/>
          </p:nvPr>
        </p:nvSpPr>
        <p:spPr>
          <a:xfrm>
            <a:off x="838200" y="503833"/>
            <a:ext cx="10515600" cy="5850334"/>
          </a:xfrm>
        </p:spPr>
        <p:txBody>
          <a:bodyPr>
            <a:noAutofit/>
          </a:bodyPr>
          <a:lstStyle/>
          <a:p>
            <a:pPr marL="0" indent="0">
              <a:lnSpc>
                <a:spcPct val="110000"/>
              </a:lnSpc>
              <a:buNone/>
            </a:pPr>
            <a:r>
              <a:rPr lang="en-GB" sz="3000" b="1" baseline="30000" dirty="0">
                <a:solidFill>
                  <a:schemeClr val="bg1"/>
                </a:solidFill>
                <a:latin typeface="CMG Sans SemiBold" pitchFamily="2" charset="77"/>
              </a:rPr>
              <a:t>1 </a:t>
            </a:r>
            <a:r>
              <a:rPr lang="en-GB" sz="3000" b="1" dirty="0">
                <a:solidFill>
                  <a:schemeClr val="bg1"/>
                </a:solidFill>
                <a:latin typeface="CMG Sans SemiBold" pitchFamily="2" charset="77"/>
              </a:rPr>
              <a:t>And the word of the </a:t>
            </a:r>
            <a:r>
              <a:rPr lang="en-GB" sz="3000" b="1" cap="small" dirty="0">
                <a:solidFill>
                  <a:schemeClr val="bg1"/>
                </a:solidFill>
                <a:latin typeface="CMG Sans SemiBold" pitchFamily="2" charset="77"/>
              </a:rPr>
              <a:t>Lord</a:t>
            </a:r>
            <a:r>
              <a:rPr lang="en-GB" sz="3000" b="1" dirty="0">
                <a:solidFill>
                  <a:schemeClr val="bg1"/>
                </a:solidFill>
                <a:latin typeface="CMG Sans SemiBold" pitchFamily="2" charset="77"/>
              </a:rPr>
              <a:t> of hosts came, saying, </a:t>
            </a:r>
            <a:r>
              <a:rPr lang="en-GB" sz="3000" b="1" baseline="30000" dirty="0">
                <a:solidFill>
                  <a:schemeClr val="bg1"/>
                </a:solidFill>
                <a:latin typeface="CMG Sans SemiBold" pitchFamily="2" charset="77"/>
              </a:rPr>
              <a:t>2 </a:t>
            </a:r>
            <a:r>
              <a:rPr lang="en-GB" sz="3000" b="1" dirty="0">
                <a:solidFill>
                  <a:schemeClr val="bg1"/>
                </a:solidFill>
                <a:latin typeface="CMG Sans SemiBold" pitchFamily="2" charset="77"/>
              </a:rPr>
              <a:t>“Thus says the </a:t>
            </a:r>
            <a:r>
              <a:rPr lang="en-GB" sz="3000" b="1" cap="small" dirty="0">
                <a:solidFill>
                  <a:schemeClr val="bg1"/>
                </a:solidFill>
                <a:latin typeface="CMG Sans SemiBold" pitchFamily="2" charset="77"/>
              </a:rPr>
              <a:t>Lord</a:t>
            </a:r>
            <a:r>
              <a:rPr lang="en-GB" sz="3000" b="1" dirty="0">
                <a:solidFill>
                  <a:schemeClr val="bg1"/>
                </a:solidFill>
                <a:latin typeface="CMG Sans SemiBold" pitchFamily="2" charset="77"/>
              </a:rPr>
              <a:t> of hosts: I am jealous for Zion with great jealousy, and I am jealous for her with great wrath. </a:t>
            </a:r>
            <a:r>
              <a:rPr lang="en-GB" sz="3000" b="1" baseline="30000" dirty="0">
                <a:solidFill>
                  <a:schemeClr val="bg1"/>
                </a:solidFill>
                <a:latin typeface="CMG Sans SemiBold" pitchFamily="2" charset="77"/>
              </a:rPr>
              <a:t>3 </a:t>
            </a:r>
            <a:r>
              <a:rPr lang="en-GB" sz="3000" b="1" dirty="0">
                <a:solidFill>
                  <a:schemeClr val="bg1"/>
                </a:solidFill>
                <a:latin typeface="CMG Sans SemiBold" pitchFamily="2" charset="77"/>
              </a:rPr>
              <a:t>Thus says the </a:t>
            </a:r>
            <a:r>
              <a:rPr lang="en-GB" sz="3000" b="1" cap="small" dirty="0">
                <a:solidFill>
                  <a:schemeClr val="bg1"/>
                </a:solidFill>
                <a:latin typeface="CMG Sans SemiBold" pitchFamily="2" charset="77"/>
              </a:rPr>
              <a:t>Lord</a:t>
            </a:r>
            <a:r>
              <a:rPr lang="en-GB" sz="3000" b="1" dirty="0">
                <a:solidFill>
                  <a:schemeClr val="bg1"/>
                </a:solidFill>
                <a:latin typeface="CMG Sans SemiBold" pitchFamily="2" charset="77"/>
              </a:rPr>
              <a:t>: I have returned to Zion and will dwell in the midst of Jerusalem, and Jerusalem shall be called the faithful city, and the mountain of the </a:t>
            </a:r>
            <a:r>
              <a:rPr lang="en-GB" sz="3000" b="1" cap="small" dirty="0">
                <a:solidFill>
                  <a:schemeClr val="bg1"/>
                </a:solidFill>
                <a:latin typeface="CMG Sans SemiBold" pitchFamily="2" charset="77"/>
              </a:rPr>
              <a:t>Lord</a:t>
            </a:r>
            <a:r>
              <a:rPr lang="en-GB" sz="3000" b="1" dirty="0">
                <a:solidFill>
                  <a:schemeClr val="bg1"/>
                </a:solidFill>
                <a:latin typeface="CMG Sans SemiBold" pitchFamily="2" charset="77"/>
              </a:rPr>
              <a:t> of hosts, the holy mountain. </a:t>
            </a:r>
            <a:r>
              <a:rPr lang="en-GB" sz="2000" b="1" dirty="0">
                <a:solidFill>
                  <a:schemeClr val="bg1"/>
                </a:solidFill>
                <a:latin typeface="CMG Sans SemiBold" pitchFamily="2" charset="77"/>
              </a:rPr>
              <a:t>Zechariah 8v1-3 ESV</a:t>
            </a:r>
          </a:p>
          <a:p>
            <a:pPr marL="0" indent="0">
              <a:buNone/>
            </a:pPr>
            <a:endParaRPr lang="en-GB" b="1" dirty="0">
              <a:solidFill>
                <a:schemeClr val="bg1"/>
              </a:solidFill>
              <a:latin typeface="CMG Sans SemiBold" pitchFamily="2" charset="77"/>
            </a:endParaRPr>
          </a:p>
        </p:txBody>
      </p:sp>
    </p:spTree>
    <p:extLst>
      <p:ext uri="{BB962C8B-B14F-4D97-AF65-F5344CB8AC3E}">
        <p14:creationId xmlns:p14="http://schemas.microsoft.com/office/powerpoint/2010/main" val="2698720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6523E4-1635-CC4C-A619-E3B4662FD46A}"/>
              </a:ext>
            </a:extLst>
          </p:cNvPr>
          <p:cNvSpPr>
            <a:spLocks noGrp="1"/>
          </p:cNvSpPr>
          <p:nvPr>
            <p:ph idx="1"/>
          </p:nvPr>
        </p:nvSpPr>
        <p:spPr>
          <a:xfrm>
            <a:off x="838200" y="503833"/>
            <a:ext cx="10515600" cy="5850334"/>
          </a:xfrm>
        </p:spPr>
        <p:txBody>
          <a:bodyPr>
            <a:noAutofit/>
          </a:bodyPr>
          <a:lstStyle/>
          <a:p>
            <a:pPr marL="0" indent="0">
              <a:lnSpc>
                <a:spcPct val="110000"/>
              </a:lnSpc>
              <a:buNone/>
            </a:pPr>
            <a:r>
              <a:rPr lang="en-GB" sz="3000" b="1" baseline="30000" dirty="0">
                <a:solidFill>
                  <a:schemeClr val="bg1"/>
                </a:solidFill>
                <a:latin typeface="CMG Sans SemiBold" pitchFamily="2" charset="77"/>
              </a:rPr>
              <a:t>4 </a:t>
            </a:r>
            <a:r>
              <a:rPr lang="en-GB" sz="3000" b="1" dirty="0">
                <a:solidFill>
                  <a:schemeClr val="bg1"/>
                </a:solidFill>
                <a:latin typeface="CMG Sans SemiBold" pitchFamily="2" charset="77"/>
              </a:rPr>
              <a:t>Thus says the </a:t>
            </a:r>
            <a:r>
              <a:rPr lang="en-GB" sz="3000" b="1" cap="small" dirty="0">
                <a:solidFill>
                  <a:schemeClr val="bg1"/>
                </a:solidFill>
                <a:latin typeface="CMG Sans SemiBold" pitchFamily="2" charset="77"/>
              </a:rPr>
              <a:t>Lord</a:t>
            </a:r>
            <a:r>
              <a:rPr lang="en-GB" sz="3000" b="1" dirty="0">
                <a:solidFill>
                  <a:schemeClr val="bg1"/>
                </a:solidFill>
                <a:latin typeface="CMG Sans SemiBold" pitchFamily="2" charset="77"/>
              </a:rPr>
              <a:t> of hosts: Old men and old women shall again sit in the streets of Jerusalem, each with staff in hand because of great age. </a:t>
            </a:r>
            <a:r>
              <a:rPr lang="en-GB" sz="3000" b="1" baseline="30000" dirty="0">
                <a:solidFill>
                  <a:schemeClr val="bg1"/>
                </a:solidFill>
                <a:latin typeface="CMG Sans SemiBold" pitchFamily="2" charset="77"/>
              </a:rPr>
              <a:t>5 </a:t>
            </a:r>
            <a:r>
              <a:rPr lang="en-GB" sz="3000" b="1" dirty="0">
                <a:solidFill>
                  <a:schemeClr val="bg1"/>
                </a:solidFill>
                <a:latin typeface="CMG Sans SemiBold" pitchFamily="2" charset="77"/>
              </a:rPr>
              <a:t>And the streets of the city shall be full of boys and girls playing in its streets.  </a:t>
            </a:r>
            <a:r>
              <a:rPr lang="en-GB" sz="3000" b="1" baseline="30000" dirty="0">
                <a:solidFill>
                  <a:schemeClr val="bg1"/>
                </a:solidFill>
                <a:latin typeface="CMG Sans SemiBold" pitchFamily="2" charset="77"/>
              </a:rPr>
              <a:t>6 </a:t>
            </a:r>
            <a:r>
              <a:rPr lang="en-GB" sz="3000" b="1" dirty="0">
                <a:solidFill>
                  <a:schemeClr val="bg1"/>
                </a:solidFill>
                <a:latin typeface="CMG Sans SemiBold" pitchFamily="2" charset="77"/>
              </a:rPr>
              <a:t>Thus says the </a:t>
            </a:r>
            <a:r>
              <a:rPr lang="en-GB" sz="3000" b="1" cap="small" dirty="0">
                <a:solidFill>
                  <a:schemeClr val="bg1"/>
                </a:solidFill>
                <a:latin typeface="CMG Sans SemiBold" pitchFamily="2" charset="77"/>
              </a:rPr>
              <a:t>Lord</a:t>
            </a:r>
            <a:r>
              <a:rPr lang="en-GB" sz="3000" b="1" dirty="0">
                <a:solidFill>
                  <a:schemeClr val="bg1"/>
                </a:solidFill>
                <a:latin typeface="CMG Sans SemiBold" pitchFamily="2" charset="77"/>
              </a:rPr>
              <a:t> of hosts: If it is marvellous in the sight of the remnant of this people in those days, should it also be marvellous in my sight, declares the </a:t>
            </a:r>
            <a:r>
              <a:rPr lang="en-GB" sz="3000" b="1" cap="small" dirty="0">
                <a:solidFill>
                  <a:schemeClr val="bg1"/>
                </a:solidFill>
                <a:latin typeface="CMG Sans SemiBold" pitchFamily="2" charset="77"/>
              </a:rPr>
              <a:t>Lord</a:t>
            </a:r>
            <a:r>
              <a:rPr lang="en-GB" sz="3000" b="1" dirty="0">
                <a:solidFill>
                  <a:schemeClr val="bg1"/>
                </a:solidFill>
                <a:latin typeface="CMG Sans SemiBold" pitchFamily="2" charset="77"/>
              </a:rPr>
              <a:t> of hosts? </a:t>
            </a:r>
          </a:p>
          <a:p>
            <a:pPr marL="0" indent="0">
              <a:buNone/>
            </a:pPr>
            <a:r>
              <a:rPr lang="en-GB" sz="2000" b="1" dirty="0">
                <a:solidFill>
                  <a:schemeClr val="bg1"/>
                </a:solidFill>
                <a:latin typeface="CMG Sans SemiBold" pitchFamily="2" charset="77"/>
              </a:rPr>
              <a:t>Zechariah 8v4-6 ESV</a:t>
            </a:r>
          </a:p>
          <a:p>
            <a:pPr marL="0" indent="0">
              <a:buNone/>
            </a:pPr>
            <a:endParaRPr lang="en-GB" sz="3000" b="1" dirty="0">
              <a:solidFill>
                <a:schemeClr val="bg1"/>
              </a:solidFill>
              <a:latin typeface="CMG Sans SemiBold" pitchFamily="2" charset="77"/>
            </a:endParaRPr>
          </a:p>
        </p:txBody>
      </p:sp>
    </p:spTree>
    <p:extLst>
      <p:ext uri="{BB962C8B-B14F-4D97-AF65-F5344CB8AC3E}">
        <p14:creationId xmlns:p14="http://schemas.microsoft.com/office/powerpoint/2010/main" val="2289419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6523E4-1635-CC4C-A619-E3B4662FD46A}"/>
              </a:ext>
            </a:extLst>
          </p:cNvPr>
          <p:cNvSpPr>
            <a:spLocks noGrp="1"/>
          </p:cNvSpPr>
          <p:nvPr>
            <p:ph idx="1"/>
          </p:nvPr>
        </p:nvSpPr>
        <p:spPr>
          <a:xfrm>
            <a:off x="729545" y="503833"/>
            <a:ext cx="10732911" cy="5850334"/>
          </a:xfrm>
        </p:spPr>
        <p:txBody>
          <a:bodyPr>
            <a:noAutofit/>
          </a:bodyPr>
          <a:lstStyle/>
          <a:p>
            <a:pPr marL="0" indent="0">
              <a:lnSpc>
                <a:spcPct val="110000"/>
              </a:lnSpc>
              <a:buNone/>
            </a:pPr>
            <a:r>
              <a:rPr lang="en-GB" sz="2900" b="1" baseline="30000" dirty="0">
                <a:solidFill>
                  <a:schemeClr val="bg1"/>
                </a:solidFill>
                <a:latin typeface="CMG Sans SemiBold" pitchFamily="2" charset="77"/>
              </a:rPr>
              <a:t>7 </a:t>
            </a:r>
            <a:r>
              <a:rPr lang="en-GB" sz="2900" b="1" dirty="0">
                <a:solidFill>
                  <a:schemeClr val="bg1"/>
                </a:solidFill>
                <a:latin typeface="CMG Sans SemiBold" pitchFamily="2" charset="77"/>
              </a:rPr>
              <a:t>Thus says the </a:t>
            </a:r>
            <a:r>
              <a:rPr lang="en-GB" sz="2900" b="1" cap="small" dirty="0">
                <a:solidFill>
                  <a:schemeClr val="bg1"/>
                </a:solidFill>
                <a:latin typeface="CMG Sans SemiBold" pitchFamily="2" charset="77"/>
              </a:rPr>
              <a:t>Lord</a:t>
            </a:r>
            <a:r>
              <a:rPr lang="en-GB" sz="2900" b="1" dirty="0">
                <a:solidFill>
                  <a:schemeClr val="bg1"/>
                </a:solidFill>
                <a:latin typeface="CMG Sans SemiBold" pitchFamily="2" charset="77"/>
              </a:rPr>
              <a:t> of hosts: behold, I will save my people from the east country and from the west country, </a:t>
            </a:r>
            <a:r>
              <a:rPr lang="en-GB" sz="2900" b="1" baseline="30000" dirty="0">
                <a:solidFill>
                  <a:schemeClr val="bg1"/>
                </a:solidFill>
                <a:latin typeface="CMG Sans SemiBold" pitchFamily="2" charset="77"/>
              </a:rPr>
              <a:t>8 </a:t>
            </a:r>
            <a:r>
              <a:rPr lang="en-GB" sz="2900" b="1" dirty="0">
                <a:solidFill>
                  <a:schemeClr val="bg1"/>
                </a:solidFill>
                <a:latin typeface="CMG Sans SemiBold" pitchFamily="2" charset="77"/>
              </a:rPr>
              <a:t>and I will bring them to dwell in the midst of Jerusalem. And they shall be my people, and I will be their God, in faithfulness and in righteousness.” </a:t>
            </a:r>
            <a:r>
              <a:rPr lang="en-GB" sz="2900" b="1" baseline="30000" dirty="0">
                <a:solidFill>
                  <a:schemeClr val="bg1"/>
                </a:solidFill>
                <a:latin typeface="CMG Sans SemiBold" pitchFamily="2" charset="77"/>
              </a:rPr>
              <a:t>9</a:t>
            </a:r>
            <a:r>
              <a:rPr lang="en-GB" sz="2900" b="1" dirty="0">
                <a:solidFill>
                  <a:schemeClr val="bg1"/>
                </a:solidFill>
                <a:latin typeface="CMG Sans SemiBold" pitchFamily="2" charset="77"/>
              </a:rPr>
              <a:t> Thus says the Lord of hosts: “Let your hands be strong, you who in these days have been hearing these words from the mouth of the prophets who were present on the day that the foundation of the house of the Lord of hosts was laid, that the temple might be built.</a:t>
            </a:r>
          </a:p>
          <a:p>
            <a:pPr marL="0" indent="0">
              <a:buNone/>
            </a:pPr>
            <a:r>
              <a:rPr lang="en-GB" sz="2000" b="1" dirty="0">
                <a:solidFill>
                  <a:schemeClr val="bg1"/>
                </a:solidFill>
                <a:latin typeface="CMG Sans SemiBold" pitchFamily="2" charset="77"/>
              </a:rPr>
              <a:t>Zechariah 8v7-9 ESV</a:t>
            </a:r>
          </a:p>
          <a:p>
            <a:pPr marL="0" indent="0">
              <a:buNone/>
            </a:pPr>
            <a:endParaRPr lang="en-GB" sz="3000" b="1" dirty="0">
              <a:solidFill>
                <a:schemeClr val="bg1"/>
              </a:solidFill>
              <a:latin typeface="CMG Sans SemiBold" pitchFamily="2" charset="77"/>
            </a:endParaRPr>
          </a:p>
        </p:txBody>
      </p:sp>
    </p:spTree>
    <p:extLst>
      <p:ext uri="{BB962C8B-B14F-4D97-AF65-F5344CB8AC3E}">
        <p14:creationId xmlns:p14="http://schemas.microsoft.com/office/powerpoint/2010/main" val="3049410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6523E4-1635-CC4C-A619-E3B4662FD46A}"/>
              </a:ext>
            </a:extLst>
          </p:cNvPr>
          <p:cNvSpPr>
            <a:spLocks noGrp="1"/>
          </p:cNvSpPr>
          <p:nvPr>
            <p:ph idx="1"/>
          </p:nvPr>
        </p:nvSpPr>
        <p:spPr>
          <a:xfrm>
            <a:off x="838200" y="1790524"/>
            <a:ext cx="10515600" cy="1696508"/>
          </a:xfrm>
        </p:spPr>
        <p:txBody>
          <a:bodyPr>
            <a:normAutofit fontScale="92500" lnSpcReduction="20000"/>
          </a:bodyPr>
          <a:lstStyle/>
          <a:p>
            <a:pPr marL="0" indent="0" algn="ctr">
              <a:buNone/>
            </a:pPr>
            <a:r>
              <a:rPr lang="en-GB" sz="6600" b="1" dirty="0">
                <a:solidFill>
                  <a:schemeClr val="bg1"/>
                </a:solidFill>
                <a:latin typeface="CMG Sans" pitchFamily="2" charset="77"/>
              </a:rPr>
              <a:t>God’s Dreams for</a:t>
            </a:r>
          </a:p>
          <a:p>
            <a:pPr marL="0" indent="0" algn="ctr">
              <a:buNone/>
            </a:pPr>
            <a:r>
              <a:rPr lang="en-GB" sz="6600" b="1" dirty="0">
                <a:solidFill>
                  <a:schemeClr val="bg1"/>
                </a:solidFill>
                <a:latin typeface="CMG Sans" pitchFamily="2" charset="77"/>
              </a:rPr>
              <a:t>His People</a:t>
            </a:r>
            <a:endParaRPr lang="en-GB" sz="1800" dirty="0">
              <a:solidFill>
                <a:schemeClr val="bg1"/>
              </a:solidFill>
              <a:latin typeface="CMG Sans Medium" pitchFamily="2" charset="77"/>
            </a:endParaRPr>
          </a:p>
        </p:txBody>
      </p:sp>
      <p:cxnSp>
        <p:nvCxnSpPr>
          <p:cNvPr id="5" name="Straight Connector 4">
            <a:extLst>
              <a:ext uri="{FF2B5EF4-FFF2-40B4-BE49-F238E27FC236}">
                <a16:creationId xmlns:a16="http://schemas.microsoft.com/office/drawing/2014/main" id="{4F835C10-1584-9C4E-BF0B-B667FB3A62E1}"/>
              </a:ext>
            </a:extLst>
          </p:cNvPr>
          <p:cNvCxnSpPr>
            <a:cxnSpLocks/>
          </p:cNvCxnSpPr>
          <p:nvPr/>
        </p:nvCxnSpPr>
        <p:spPr>
          <a:xfrm>
            <a:off x="2960511" y="3715634"/>
            <a:ext cx="6270978" cy="0"/>
          </a:xfrm>
          <a:prstGeom prst="line">
            <a:avLst/>
          </a:prstGeom>
          <a:ln w="47625">
            <a:solidFill>
              <a:schemeClr val="bg1"/>
            </a:solidFill>
          </a:ln>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id="{2AA083AE-B932-8549-8780-119FFDDBF74F}"/>
              </a:ext>
            </a:extLst>
          </p:cNvPr>
          <p:cNvSpPr txBox="1">
            <a:spLocks/>
          </p:cNvSpPr>
          <p:nvPr/>
        </p:nvSpPr>
        <p:spPr>
          <a:xfrm>
            <a:off x="838200" y="4087813"/>
            <a:ext cx="10515600" cy="16965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3000" b="1" dirty="0">
                <a:solidFill>
                  <a:schemeClr val="bg1"/>
                </a:solidFill>
                <a:latin typeface="CMG Sans" pitchFamily="2" charset="77"/>
              </a:rPr>
              <a:t>Zechariah 8:1-9</a:t>
            </a:r>
            <a:endParaRPr lang="en-GB" sz="3000" dirty="0">
              <a:solidFill>
                <a:schemeClr val="bg1"/>
              </a:solidFill>
              <a:latin typeface="CMG Sans Medium" pitchFamily="2" charset="77"/>
            </a:endParaRPr>
          </a:p>
        </p:txBody>
      </p:sp>
    </p:spTree>
    <p:extLst>
      <p:ext uri="{BB962C8B-B14F-4D97-AF65-F5344CB8AC3E}">
        <p14:creationId xmlns:p14="http://schemas.microsoft.com/office/powerpoint/2010/main" val="32659328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2572</TotalTime>
  <Words>354</Words>
  <Application>Microsoft Macintosh PowerPoint</Application>
  <PresentationFormat>Widescreen</PresentationFormat>
  <Paragraphs>11</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CMG Sans</vt:lpstr>
      <vt:lpstr>CMG Sans Medium</vt:lpstr>
      <vt:lpstr>CMG Sans SemiBold</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17</cp:revision>
  <dcterms:created xsi:type="dcterms:W3CDTF">2020-09-24T08:26:41Z</dcterms:created>
  <dcterms:modified xsi:type="dcterms:W3CDTF">2020-10-03T18:54:40Z</dcterms:modified>
</cp:coreProperties>
</file>