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8" r:id="rId3"/>
    <p:sldId id="281" r:id="rId4"/>
    <p:sldId id="282" r:id="rId5"/>
    <p:sldId id="280" r:id="rId6"/>
    <p:sldId id="270" r:id="rId7"/>
    <p:sldId id="279" r:id="rId8"/>
    <p:sldId id="285" r:id="rId9"/>
    <p:sldId id="283" r:id="rId10"/>
    <p:sldId id="275" r:id="rId11"/>
    <p:sldId id="286" r:id="rId12"/>
    <p:sldId id="284" r:id="rId13"/>
    <p:sldId id="277" r:id="rId14"/>
    <p:sldId id="28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70"/>
    <p:restoredTop sz="96093"/>
  </p:normalViewPr>
  <p:slideViewPr>
    <p:cSldViewPr snapToGrid="0">
      <p:cViewPr>
        <p:scale>
          <a:sx n="90" d="100"/>
          <a:sy n="90" d="100"/>
        </p:scale>
        <p:origin x="153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E7AD0-1A38-16C3-D041-62D690CE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GB" sz="4800" b="1" kern="100" dirty="0">
              <a:solidFill>
                <a:schemeClr val="bg1"/>
              </a:solidFill>
              <a:latin typeface="CMG Sans SemiBold" pitchFamily="2" charset="77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“People are destined to die once, and after that to face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judgment”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Hebrews 9:27</a:t>
            </a:r>
          </a:p>
        </p:txBody>
      </p:sp>
    </p:spTree>
    <p:extLst>
      <p:ext uri="{BB962C8B-B14F-4D97-AF65-F5344CB8AC3E}">
        <p14:creationId xmlns:p14="http://schemas.microsoft.com/office/powerpoint/2010/main" val="399692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800" b="1" kern="100" dirty="0">
              <a:solidFill>
                <a:schemeClr val="bg1"/>
              </a:solidFill>
              <a:latin typeface="CMG Sans SemiBold" pitchFamily="2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800" b="1" kern="100" dirty="0">
                <a:solidFill>
                  <a:schemeClr val="bg1">
                    <a:lumMod val="65000"/>
                  </a:schemeClr>
                </a:solidFill>
                <a:latin typeface="CMG Sans" pitchFamily="2" charset="77"/>
                <a:cs typeface="Times New Roman" panose="02020603050405020304" pitchFamily="18" charset="0"/>
              </a:rPr>
              <a:t>DEATH</a:t>
            </a:r>
          </a:p>
          <a:p>
            <a:pPr marL="0" indent="0" algn="ctr">
              <a:buNone/>
            </a:pP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one day we will be dead</a:t>
            </a:r>
          </a:p>
          <a:p>
            <a:pPr marL="0" indent="0" algn="ctr">
              <a:buNone/>
            </a:pPr>
            <a:endParaRPr lang="en-GB" sz="4800" b="1" kern="100" dirty="0">
              <a:solidFill>
                <a:schemeClr val="bg1"/>
              </a:solidFill>
              <a:latin typeface="CMG Sans SemiBold" pitchFamily="2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800" b="1" kern="100" dirty="0">
                <a:solidFill>
                  <a:srgbClr val="FFFF00"/>
                </a:solidFill>
                <a:latin typeface="CMG Sans" pitchFamily="2" charset="77"/>
                <a:cs typeface="Times New Roman" panose="02020603050405020304" pitchFamily="18" charset="0"/>
              </a:rPr>
              <a:t>DIGNITY</a:t>
            </a:r>
          </a:p>
          <a:p>
            <a:pPr marL="0" indent="0" algn="ctr">
              <a:buNone/>
            </a:pP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we are God-breathed</a:t>
            </a:r>
          </a:p>
        </p:txBody>
      </p:sp>
    </p:spTree>
    <p:extLst>
      <p:ext uri="{BB962C8B-B14F-4D97-AF65-F5344CB8AC3E}">
        <p14:creationId xmlns:p14="http://schemas.microsoft.com/office/powerpoint/2010/main" val="222103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b="1" kern="100" baseline="300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GB" sz="4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Then the Lord God </a:t>
            </a:r>
            <a:r>
              <a:rPr lang="en-GB" sz="4400" b="1" kern="100" dirty="0">
                <a:solidFill>
                  <a:srgbClr val="FFFF00"/>
                </a:solidFill>
                <a:latin typeface="CMG Sans SemiBold" pitchFamily="2" charset="77"/>
                <a:cs typeface="Times New Roman" panose="02020603050405020304" pitchFamily="18" charset="0"/>
              </a:rPr>
              <a:t>formed a man from the dust of the ground and breathed into his nostrils the breath of life</a:t>
            </a:r>
            <a:r>
              <a:rPr lang="en-GB" sz="4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, and the man became a living being.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Genesis 2:7 NIV</a:t>
            </a:r>
          </a:p>
        </p:txBody>
      </p:sp>
    </p:spTree>
    <p:extLst>
      <p:ext uri="{BB962C8B-B14F-4D97-AF65-F5344CB8AC3E}">
        <p14:creationId xmlns:p14="http://schemas.microsoft.com/office/powerpoint/2010/main" val="279049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800" b="1" kern="100" baseline="300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49 </a:t>
            </a: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And just as we have borne the image of the earthly man, so shall </a:t>
            </a:r>
            <a:r>
              <a:rPr lang="en-GB" sz="4800" b="1" kern="100" dirty="0">
                <a:solidFill>
                  <a:srgbClr val="FFFF00"/>
                </a:solidFill>
                <a:latin typeface="CMG Sans SemiBold" pitchFamily="2" charset="77"/>
                <a:cs typeface="Times New Roman" panose="02020603050405020304" pitchFamily="18" charset="0"/>
              </a:rPr>
              <a:t>we bear the image of the heavenly man.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1 Corinthians 15:49</a:t>
            </a:r>
          </a:p>
        </p:txBody>
      </p:sp>
    </p:spTree>
    <p:extLst>
      <p:ext uri="{BB962C8B-B14F-4D97-AF65-F5344CB8AC3E}">
        <p14:creationId xmlns:p14="http://schemas.microsoft.com/office/powerpoint/2010/main" val="16624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499730"/>
            <a:ext cx="11544299" cy="59754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700" b="1" kern="100" baseline="300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2</a:t>
            </a:r>
            <a:r>
              <a:rPr lang="en-GB" sz="47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 And many of those who sleep in the dust of the earth shall awake, some to everlasting life, and some to shame and everlasting contempt.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Daniel 12:2 ESV</a:t>
            </a:r>
          </a:p>
        </p:txBody>
      </p:sp>
    </p:spTree>
    <p:extLst>
      <p:ext uri="{BB962C8B-B14F-4D97-AF65-F5344CB8AC3E}">
        <p14:creationId xmlns:p14="http://schemas.microsoft.com/office/powerpoint/2010/main" val="10032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kern="100" baseline="300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27</a:t>
            </a:r>
            <a:r>
              <a:rPr lang="en-GB" sz="36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 Then Abraham spoke up again: “Now that I have been so bold as to speak to the Lord, though I am nothing but </a:t>
            </a:r>
            <a:r>
              <a:rPr lang="en-GB" sz="3600" b="1" kern="100" dirty="0">
                <a:solidFill>
                  <a:srgbClr val="FFFF00"/>
                </a:solidFill>
                <a:latin typeface="CMG Sans SemiBold" pitchFamily="2" charset="77"/>
                <a:cs typeface="Times New Roman" panose="02020603050405020304" pitchFamily="18" charset="0"/>
              </a:rPr>
              <a:t>dust and ashes</a:t>
            </a:r>
            <a:r>
              <a:rPr lang="en-GB" sz="36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GB" sz="1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Genesis 18:27 NIV</a:t>
            </a:r>
          </a:p>
        </p:txBody>
      </p:sp>
    </p:spTree>
    <p:extLst>
      <p:ext uri="{BB962C8B-B14F-4D97-AF65-F5344CB8AC3E}">
        <p14:creationId xmlns:p14="http://schemas.microsoft.com/office/powerpoint/2010/main" val="28297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46E2D8-D4B8-935B-B135-345658D7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kern="100" baseline="300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33</a:t>
            </a:r>
            <a:r>
              <a:rPr lang="en-GB" sz="4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 For as churning cream produces butter, and as twisting the nose produces blood, so stirring up anger produces strife.”</a:t>
            </a:r>
          </a:p>
          <a:p>
            <a:pPr marL="0" indent="0"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Psalm 104:24</a:t>
            </a:r>
          </a:p>
        </p:txBody>
      </p:sp>
    </p:spTree>
    <p:extLst>
      <p:ext uri="{BB962C8B-B14F-4D97-AF65-F5344CB8AC3E}">
        <p14:creationId xmlns:p14="http://schemas.microsoft.com/office/powerpoint/2010/main" val="139929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kern="100" baseline="300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20 </a:t>
            </a:r>
            <a:r>
              <a:rPr lang="en-GB" sz="4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For since the creation of the world God’s invisible qualities - his eternal power and divine nature - have been clearly seen, being </a:t>
            </a:r>
            <a:r>
              <a:rPr lang="en-GB" sz="4400" b="1" kern="100" dirty="0">
                <a:solidFill>
                  <a:srgbClr val="FFFF00"/>
                </a:solidFill>
                <a:latin typeface="CMG Sans SemiBold" pitchFamily="2" charset="77"/>
                <a:cs typeface="Times New Roman" panose="02020603050405020304" pitchFamily="18" charset="0"/>
              </a:rPr>
              <a:t>understood from what has been made</a:t>
            </a:r>
            <a:r>
              <a:rPr lang="en-GB" sz="4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, so that people are without excuse. </a:t>
            </a:r>
          </a:p>
          <a:p>
            <a:pPr marL="0" indent="0">
              <a:buNone/>
            </a:pPr>
            <a:r>
              <a:rPr lang="en-GB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Romans 1:20 NIV</a:t>
            </a:r>
          </a:p>
        </p:txBody>
      </p:sp>
    </p:spTree>
    <p:extLst>
      <p:ext uri="{BB962C8B-B14F-4D97-AF65-F5344CB8AC3E}">
        <p14:creationId xmlns:p14="http://schemas.microsoft.com/office/powerpoint/2010/main" val="217640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07917-5388-372E-202E-E84A5BC5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9" b="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56AA8-EC11-986A-18CE-68C5C482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8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5400" b="1" kern="100" baseline="30000" dirty="0">
              <a:solidFill>
                <a:schemeClr val="bg1"/>
              </a:solidFill>
              <a:effectLst/>
              <a:latin typeface="CMG Sans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5400" b="1" kern="100" baseline="300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GB" sz="5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Then the Lord God</a:t>
            </a:r>
          </a:p>
          <a:p>
            <a:pPr marL="0" indent="0" algn="ctr">
              <a:buNone/>
            </a:pPr>
            <a:r>
              <a:rPr lang="en-GB" sz="5400" b="1" kern="100" dirty="0">
                <a:solidFill>
                  <a:srgbClr val="FFFF00"/>
                </a:solidFill>
                <a:latin typeface="CMG Sans SemiBold" pitchFamily="2" charset="77"/>
                <a:cs typeface="Times New Roman" panose="02020603050405020304" pitchFamily="18" charset="0"/>
              </a:rPr>
              <a:t>formed a man from the dust</a:t>
            </a:r>
            <a:endParaRPr lang="en-GB" sz="5400" b="1" kern="100" dirty="0">
              <a:solidFill>
                <a:schemeClr val="bg1"/>
              </a:solidFill>
              <a:latin typeface="CMG Sans SemiBold" pitchFamily="2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54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of the ground…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Genesis 2:7 NIV</a:t>
            </a:r>
          </a:p>
        </p:txBody>
      </p:sp>
    </p:spTree>
    <p:extLst>
      <p:ext uri="{BB962C8B-B14F-4D97-AF65-F5344CB8AC3E}">
        <p14:creationId xmlns:p14="http://schemas.microsoft.com/office/powerpoint/2010/main" val="309239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800" b="1" kern="100" dirty="0">
              <a:solidFill>
                <a:schemeClr val="bg1"/>
              </a:solidFill>
              <a:latin typeface="CMG Sans SemiBold" pitchFamily="2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800" b="1" kern="100" dirty="0">
                <a:solidFill>
                  <a:srgbClr val="FFFF00"/>
                </a:solidFill>
                <a:latin typeface="CMG Sans" pitchFamily="2" charset="77"/>
                <a:cs typeface="Times New Roman" panose="02020603050405020304" pitchFamily="18" charset="0"/>
              </a:rPr>
              <a:t>DEATH</a:t>
            </a:r>
          </a:p>
          <a:p>
            <a:pPr marL="0" indent="0" algn="ctr">
              <a:buNone/>
            </a:pPr>
            <a:r>
              <a:rPr lang="en-GB" sz="4800" b="1" kern="100" dirty="0">
                <a:solidFill>
                  <a:schemeClr val="bg1"/>
                </a:solidFill>
                <a:latin typeface="CMG Sans SemiBold" pitchFamily="2" charset="77"/>
                <a:cs typeface="Times New Roman" panose="02020603050405020304" pitchFamily="18" charset="0"/>
              </a:rPr>
              <a:t>one day we will be dead</a:t>
            </a:r>
          </a:p>
        </p:txBody>
      </p:sp>
    </p:spTree>
    <p:extLst>
      <p:ext uri="{BB962C8B-B14F-4D97-AF65-F5344CB8AC3E}">
        <p14:creationId xmlns:p14="http://schemas.microsoft.com/office/powerpoint/2010/main" val="22936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465E-338D-86D5-C730-044A61F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11281144" cy="59754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800" b="1" kern="100" baseline="300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GB" sz="4800" b="1" kern="1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By the sweat of your brow you will eat your food until you return to the ground, since from it you were taken; </a:t>
            </a:r>
            <a:r>
              <a:rPr lang="en-GB" sz="4800" b="1" kern="100" dirty="0">
                <a:solidFill>
                  <a:srgbClr val="FFFF00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 dust you are and to dust you will return</a:t>
            </a:r>
            <a:r>
              <a:rPr lang="en-GB" sz="4800" b="1" kern="1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kern="100" dirty="0">
                <a:solidFill>
                  <a:schemeClr val="bg1"/>
                </a:solidFill>
                <a:effectLst/>
                <a:latin typeface="CMG Sans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Genesis 3:19 NIV</a:t>
            </a:r>
          </a:p>
        </p:txBody>
      </p:sp>
    </p:spTree>
    <p:extLst>
      <p:ext uri="{BB962C8B-B14F-4D97-AF65-F5344CB8AC3E}">
        <p14:creationId xmlns:p14="http://schemas.microsoft.com/office/powerpoint/2010/main" val="226929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5444</TotalTime>
  <Words>289</Words>
  <Application>Microsoft Macintosh PowerPoint</Application>
  <PresentationFormat>Widescreen</PresentationFormat>
  <Paragraphs>32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CMG Sans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8</cp:revision>
  <dcterms:created xsi:type="dcterms:W3CDTF">2024-02-16T12:42:25Z</dcterms:created>
  <dcterms:modified xsi:type="dcterms:W3CDTF">2024-04-15T12:26:38Z</dcterms:modified>
</cp:coreProperties>
</file>