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311" r:id="rId4"/>
    <p:sldId id="291" r:id="rId5"/>
    <p:sldId id="259" r:id="rId6"/>
    <p:sldId id="315" r:id="rId7"/>
    <p:sldId id="262" r:id="rId8"/>
    <p:sldId id="307" r:id="rId9"/>
    <p:sldId id="312" r:id="rId10"/>
    <p:sldId id="314" r:id="rId11"/>
    <p:sldId id="304" r:id="rId12"/>
    <p:sldId id="313" r:id="rId13"/>
    <p:sldId id="319" r:id="rId14"/>
    <p:sldId id="309" r:id="rId15"/>
    <p:sldId id="316" r:id="rId16"/>
    <p:sldId id="317" r:id="rId17"/>
    <p:sldId id="320" r:id="rId18"/>
    <p:sldId id="318" r:id="rId19"/>
    <p:sldId id="321" r:id="rId20"/>
    <p:sldId id="322" r:id="rId21"/>
    <p:sldId id="290" r:id="rId22"/>
    <p:sldId id="264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8"/>
    <p:restoredTop sz="93083"/>
  </p:normalViewPr>
  <p:slideViewPr>
    <p:cSldViewPr snapToGrid="0" snapToObjects="1">
      <p:cViewPr varScale="1">
        <p:scale>
          <a:sx n="95" d="100"/>
          <a:sy n="95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30948F-D682-EB49-BA73-8202BB14E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077D8-EBE4-7C44-83EE-1973A64B36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A0A-A631-B241-864B-568585EF79CE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7AC9A-D551-7545-A88F-F1348AE10D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113D3C-F708-EC49-8637-ADD3D4631F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B312B-BBE0-8C41-A6B6-290DA179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9DE13-9E27-1548-8906-081878257640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72F4-7F94-B645-913C-38474AD81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8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5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07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3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5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9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1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0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6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8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99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3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95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8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8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4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C72F4-7F94-B645-913C-38474AD81E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04A2-31CB-FA4B-8A88-3D3935C17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5ED91-5806-8C4C-80CF-2167FE90A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AB23-3F26-D540-9FE4-C7CE2B61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5860C-3921-3647-AB39-7908812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58EC5-4DEB-B842-B004-D724C84D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AEDE-61BC-C249-9E52-84EFAA679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A85C8-E3DA-7D44-9C14-528834E7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66BB-46C9-5F4C-BD4D-053A937C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0514-6C91-A648-925F-68132BB0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8DF42-8913-DB4F-9FD5-CC6DD6EC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F2128-2237-0641-9222-5347896BD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02D30-0274-A942-9363-C4FB6857D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E8C3-FA2E-EC4E-944F-56462B32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61A6F-895E-9241-8AC9-C8A6B55F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82A0-5F7E-504F-A072-F79692FD3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17A7-6B5D-AE42-BE35-113BF3FE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E1A8-15E6-3F4E-B37A-0658C9578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67DCA-04B0-3843-84F9-0EFF6E96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43AE-0C81-4143-AF06-15D898EB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807CB-6632-2347-8098-78A9CF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2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6147-B103-D845-B8D8-7FD34FF7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6A2348-A47F-E84B-8E8C-11FE3D3EE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66CE6-9AC8-8E4A-BC84-C1F041BB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97570-896E-2F4D-8614-3EA5B153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5DE7-44AE-4043-8E52-6526041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5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EE25-D909-7E4C-A487-AF0F041B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E9452-5954-D44A-9E1D-2138E2106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EC3F2-7F4E-2B43-9DA5-E070748D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D3814-4C0F-5744-BF65-C71530E8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35E9-8E4E-054B-A83D-F7355666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E48F5-8FF2-A141-9246-D17341A4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9A11-B16A-3549-983D-E4C880D5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02BE-85FA-B346-BFE2-95971C9E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87AB3-0C6B-B94F-BE6D-2457716BF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BC64D-D922-214A-88E6-08AC7A1C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A5F7E-D69B-A149-90EF-B6F671585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F06C-3C12-1A41-9CB0-75131ADA4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FD15E-1FE1-3B44-8BB5-0E9A75A1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82BE7-DD29-FB4E-9E6F-935CDD60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83FB-DB66-B441-B2D2-48D561C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FE5A5-20DE-1949-A9DC-1EF65326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C9FFC2-838A-2A40-A84D-B4222446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DF034-3703-A94E-A092-679C7DED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D4962-13FC-A14D-9C96-0513F21A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92576-B6A6-5B47-8428-B64244AF1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B76-B78B-8B40-BF2D-8B6C642F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3B38-25E1-5D44-9996-E079F95D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F9F48-0E23-1E4F-A7EE-63445D7E2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83138-FA55-4549-82F7-9E7C3AA6F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150C4-F5B2-4349-A3FA-CD328012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0B70C-D079-474C-ABD5-BF299661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8992F-35D8-344B-80E4-2E3EBDAD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52B2-568B-5345-BF81-11B64234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226B0-E614-0942-8A9C-9401CA2B8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8C733-92AC-F04D-AB8F-3796983B5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7E226-484B-DF4B-9E41-B7A877FD8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D6A6A-2411-FA4A-A97B-BDCD52A7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F92A-B5CC-5E40-8B92-87A66203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030BE-3675-654C-A78D-5EB6E7A6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2436A-24B8-A444-A909-B5988B81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67E8D-7684-BF43-8EBB-F7D307CD9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0CAA-CCA5-9D4A-B2D2-A721182DFF06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0BBF-879B-3C45-8CB2-51FF6A0A0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E1FD0-D8D5-C44F-A819-E8C7B837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BB763-9594-7549-AFD9-CCFA82A09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0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A2DF-14D7-B04D-BE67-92F30257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4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12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Therefore, since we are surrounded by so great a cloud of witnesses,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let us also lay aside every weight, and sin which clings so closely, and let us run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 with endurance the race that is set before us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Hebrew 12:1 ESV</a:t>
            </a:r>
            <a:endParaRPr lang="en-US" sz="4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120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You can never be forced to sin…</a:t>
            </a:r>
            <a:endParaRPr lang="en-US" sz="4000" b="1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And God is faithful; he will not let you be tempted beyond what you can bear. But when you are tempted,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he will also provide a way out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so that you can endure it.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35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1 Corinthians 10:13 NIV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96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40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4000" b="1" dirty="0">
              <a:solidFill>
                <a:schemeClr val="bg1">
                  <a:lumMod val="95000"/>
                </a:schemeClr>
              </a:solidFill>
              <a:latin typeface="Montserrat" panose="02000505000000020004" pitchFamily="2" charset="7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How to fight temptation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GB" sz="4000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399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Get into the Bible!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GB" sz="32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21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God made him who had no sin to be sin for us, so that </a:t>
            </a:r>
            <a:r>
              <a:rPr lang="en-GB" u="sng" dirty="0">
                <a:solidFill>
                  <a:schemeClr val="bg1"/>
                </a:solidFill>
                <a:latin typeface="Montserrat" panose="02000505000000020004" pitchFamily="2" charset="77"/>
              </a:rPr>
              <a:t>in him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we might become the righteousness of God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GB" sz="1800" dirty="0">
                <a:solidFill>
                  <a:schemeClr val="bg1"/>
                </a:solidFill>
                <a:latin typeface="Montserrat" panose="02000505000000020004" pitchFamily="2" charset="77"/>
              </a:rPr>
              <a:t>(2 Cor 5:21)</a:t>
            </a:r>
          </a:p>
          <a:p>
            <a:pPr marL="0" indent="0">
              <a:lnSpc>
                <a:spcPct val="100000"/>
              </a:lnSpc>
              <a:buNone/>
            </a:pPr>
            <a:endParaRPr lang="en-GB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Therefore, </a:t>
            </a:r>
            <a:r>
              <a:rPr lang="en-GB" dirty="0">
                <a:solidFill>
                  <a:srgbClr val="FFFF00"/>
                </a:solidFill>
                <a:latin typeface="Montserrat" panose="02000505000000020004" pitchFamily="2" charset="77"/>
              </a:rPr>
              <a:t>there is now no condemnation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 for those who are </a:t>
            </a:r>
            <a:r>
              <a:rPr lang="en-GB" u="sng" dirty="0">
                <a:solidFill>
                  <a:schemeClr val="bg1"/>
                </a:solidFill>
                <a:latin typeface="Montserrat" panose="02000505000000020004" pitchFamily="2" charset="77"/>
              </a:rPr>
              <a:t>in Christ </a:t>
            </a:r>
            <a:r>
              <a:rPr lang="en-GB" dirty="0">
                <a:solidFill>
                  <a:schemeClr val="bg1"/>
                </a:solidFill>
                <a:latin typeface="Montserrat" panose="02000505000000020004" pitchFamily="2" charset="77"/>
              </a:rPr>
              <a:t>Jesus. </a:t>
            </a:r>
            <a:r>
              <a:rPr lang="en-GB" sz="1800" dirty="0">
                <a:solidFill>
                  <a:schemeClr val="bg1"/>
                </a:solidFill>
                <a:latin typeface="Montserrat" panose="02000505000000020004" pitchFamily="2" charset="77"/>
              </a:rPr>
              <a:t>(Rom 8:1 NIV)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33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Who will bring any charge against those whom God has chosen? </a:t>
            </a:r>
            <a:r>
              <a:rPr lang="en-US" dirty="0">
                <a:solidFill>
                  <a:srgbClr val="FFFF00"/>
                </a:solidFill>
                <a:latin typeface="Montserrat" panose="02000505000000020004" pitchFamily="2" charset="77"/>
              </a:rPr>
              <a:t>It is God who justifies</a:t>
            </a:r>
            <a:r>
              <a:rPr lang="en-US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  <a:r>
              <a:rPr lang="en-US" sz="1800" dirty="0">
                <a:solidFill>
                  <a:schemeClr val="bg1"/>
                </a:solidFill>
                <a:latin typeface="Montserrat" panose="02000505000000020004" pitchFamily="2" charset="77"/>
              </a:rPr>
              <a:t>(Rom 8:33 NIV)</a:t>
            </a:r>
            <a:endParaRPr lang="en-US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221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Be Alert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Be alert and of sober mind. Your enemy the devil prowls around like a roaring lion looking for someone to devour.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1 Peter 5:8-9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86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600" dirty="0">
                <a:solidFill>
                  <a:srgbClr val="FFFF00"/>
                </a:solidFill>
                <a:latin typeface="Montserrat" panose="02000505000000020004" pitchFamily="2" charset="77"/>
              </a:rPr>
              <a:t>Be self-controlled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13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Do not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offer any part of yourself to sin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as an instrument of wickedness, but rather offer yourselves to God as those who have been brought from death to life; and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offer every part of yourself to him as an instrument of righteousness</a:t>
            </a: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Romans 6:13 NIV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76268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4200" dirty="0">
                <a:solidFill>
                  <a:srgbClr val="FFFF00"/>
                </a:solidFill>
                <a:latin typeface="Montserrat" panose="02000505000000020004" pitchFamily="2" charset="77"/>
              </a:rPr>
              <a:t>Learn to run!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3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10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And though she spoke to Joseph day after day, he refused to go to bed with her or even be with her. </a:t>
            </a:r>
            <a:r>
              <a:rPr lang="en-GB" sz="33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11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One day he went into the house to attend to his duties, and none of the household servants was inside. </a:t>
            </a:r>
            <a:r>
              <a:rPr lang="en-GB" sz="33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12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She caught him by his cloak and said, “Come to bed with me!” But </a:t>
            </a:r>
            <a:r>
              <a:rPr lang="en-GB" sz="3300" dirty="0">
                <a:solidFill>
                  <a:srgbClr val="FFFF00"/>
                </a:solidFill>
                <a:latin typeface="Montserrat" panose="02000505000000020004" pitchFamily="2" charset="77"/>
              </a:rPr>
              <a:t>he left his cloak in her hand and ran out of the house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Genesis 39:11-12NIV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745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4200" dirty="0">
                <a:solidFill>
                  <a:srgbClr val="FFFF00"/>
                </a:solidFill>
                <a:latin typeface="Montserrat" panose="02000505000000020004" pitchFamily="2" charset="77"/>
              </a:rPr>
              <a:t>Be ruthless with the little stuff!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3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13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Let no one say when he is tempted, “I am being tempted by God,” for God cannot be tempted with evil, and he himself tempts no one. </a:t>
            </a:r>
            <a:r>
              <a:rPr lang="en-GB" sz="33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14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But each person is tempted when he is lured and enticed by his </a:t>
            </a:r>
            <a:r>
              <a:rPr lang="en-GB" sz="3300" dirty="0">
                <a:solidFill>
                  <a:srgbClr val="FFFF00"/>
                </a:solidFill>
                <a:latin typeface="Montserrat" panose="02000505000000020004" pitchFamily="2" charset="77"/>
              </a:rPr>
              <a:t>own desire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. </a:t>
            </a:r>
            <a:r>
              <a:rPr lang="en-GB" sz="33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15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Then desire </a:t>
            </a:r>
            <a:r>
              <a:rPr lang="en-GB" sz="3300" dirty="0">
                <a:solidFill>
                  <a:srgbClr val="FFFF00"/>
                </a:solidFill>
                <a:latin typeface="Montserrat" panose="02000505000000020004" pitchFamily="2" charset="77"/>
              </a:rPr>
              <a:t>when it has conceived gives birth to sin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, and sin </a:t>
            </a:r>
            <a:r>
              <a:rPr lang="en-GB" sz="3300" dirty="0">
                <a:solidFill>
                  <a:srgbClr val="FFFF00"/>
                </a:solidFill>
                <a:latin typeface="Montserrat" panose="02000505000000020004" pitchFamily="2" charset="77"/>
              </a:rPr>
              <a:t>when it is fully grown brings forth death</a:t>
            </a:r>
            <a:r>
              <a:rPr lang="en-GB" sz="33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James 1:13-15 ESV</a:t>
            </a: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7782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How to fight temptation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Get into the Bible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Be Alert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Be self-controlled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 Learn to run!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Be ruthless with the little stuff!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GB" sz="36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50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77"/>
              </a:rPr>
              <a:t>When you fail run to God!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15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For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we do not have a high priest who is unable to sympathize with our weaknesses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, but one who has been tempted in every way as we are, yet without sin. 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16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Therefore,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let us approach the throne of grace with boldness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, so that we may receive mercy and find grace to help us in time of need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Hebrews 4:15 CSB</a:t>
            </a:r>
            <a:endParaRPr lang="en-GB" sz="24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950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4A0A55-2C73-C144-88E1-CE4653ABE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GB" sz="3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1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23</a:t>
            </a:r>
            <a:r>
              <a:rPr lang="en-GB" sz="4100" dirty="0">
                <a:solidFill>
                  <a:schemeClr val="bg1"/>
                </a:solidFill>
                <a:latin typeface="Montserrat" panose="02000505000000020004" pitchFamily="2" charset="77"/>
              </a:rPr>
              <a:t>For I received from the Lord what I also passed on to you: On the night when he was betrayed, the Lord Jesus took bread, </a:t>
            </a:r>
            <a:r>
              <a:rPr lang="en-GB" sz="41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24</a:t>
            </a:r>
            <a:r>
              <a:rPr lang="en-GB" sz="4100" dirty="0">
                <a:solidFill>
                  <a:schemeClr val="bg1"/>
                </a:solidFill>
                <a:latin typeface="Montserrat" panose="02000505000000020004" pitchFamily="2" charset="77"/>
              </a:rPr>
              <a:t>and when he had given thanks, broke it, and said, “</a:t>
            </a:r>
            <a:r>
              <a:rPr lang="en-GB" sz="4100" dirty="0">
                <a:solidFill>
                  <a:srgbClr val="FFFF00"/>
                </a:solidFill>
                <a:latin typeface="Montserrat" panose="02000505000000020004" pitchFamily="2" charset="77"/>
              </a:rPr>
              <a:t>This is my body, which is for you. Do this in remembrance of me</a:t>
            </a:r>
            <a:r>
              <a:rPr lang="en-GB" sz="4100" dirty="0">
                <a:solidFill>
                  <a:schemeClr val="bg1"/>
                </a:solidFill>
                <a:latin typeface="Montserrat" panose="02000505000000020004" pitchFamily="2" charset="77"/>
              </a:rPr>
              <a:t>.” </a:t>
            </a:r>
            <a:r>
              <a:rPr lang="en-GB" sz="41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25</a:t>
            </a:r>
            <a:r>
              <a:rPr lang="en-GB" sz="4100" dirty="0">
                <a:solidFill>
                  <a:schemeClr val="bg1"/>
                </a:solidFill>
                <a:latin typeface="Montserrat" panose="02000505000000020004" pitchFamily="2" charset="77"/>
              </a:rPr>
              <a:t>In the same way also he took the cup, after supper, and said, “</a:t>
            </a:r>
            <a:r>
              <a:rPr lang="en-GB" sz="4100" dirty="0">
                <a:solidFill>
                  <a:srgbClr val="FFFF00"/>
                </a:solidFill>
                <a:latin typeface="Montserrat" panose="02000505000000020004" pitchFamily="2" charset="77"/>
              </a:rPr>
              <a:t>This cup is the new covenant in my blood. Do this, as often as you drink it, in remembrance of me</a:t>
            </a:r>
            <a:r>
              <a:rPr lang="en-GB" sz="4100" dirty="0">
                <a:solidFill>
                  <a:schemeClr val="bg1"/>
                </a:solidFill>
                <a:latin typeface="Montserrat" panose="02000505000000020004" pitchFamily="2" charset="77"/>
              </a:rPr>
              <a:t>.” </a:t>
            </a:r>
            <a:r>
              <a:rPr lang="en-GB" sz="41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26</a:t>
            </a:r>
            <a:r>
              <a:rPr lang="en-GB" sz="4100" dirty="0">
                <a:solidFill>
                  <a:schemeClr val="bg1"/>
                </a:solidFill>
                <a:latin typeface="Montserrat" panose="02000505000000020004" pitchFamily="2" charset="77"/>
              </a:rPr>
              <a:t>For as often as you eat this bread and drink the cup, </a:t>
            </a:r>
            <a:r>
              <a:rPr lang="en-GB" sz="4100" dirty="0">
                <a:solidFill>
                  <a:srgbClr val="FFFF00"/>
                </a:solidFill>
                <a:latin typeface="Montserrat" panose="02000505000000020004" pitchFamily="2" charset="77"/>
              </a:rPr>
              <a:t>you proclaim the Lord’s death until he comes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Hebrews 4:15 CSB</a:t>
            </a:r>
            <a:endParaRPr lang="en-GB" sz="2400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20445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AB19C-8D95-204C-993E-D3E8BB71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2A2DF-14D7-B04D-BE67-92F302570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ading people to discover fulness of life by helping them find and follow Jesus..png">
            <a:extLst>
              <a:ext uri="{FF2B5EF4-FFF2-40B4-BE49-F238E27FC236}">
                <a16:creationId xmlns:a16="http://schemas.microsoft.com/office/drawing/2014/main" id="{65112EE9-E6A4-DA4A-B41E-28E04C0B5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2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BA459-8CAE-DA46-855D-22C0E4000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4D20B9-9DCD-5846-8749-88719A127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GB" sz="3600" baseline="300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36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10</a:t>
            </a:r>
            <a:r>
              <a:rPr lang="en-GB" sz="3600" dirty="0">
                <a:solidFill>
                  <a:schemeClr val="bg1"/>
                </a:solidFill>
                <a:latin typeface="Montserrat" panose="02000505000000020004" pitchFamily="2" charset="77"/>
              </a:rPr>
              <a:t>The thief comes only to steal and kill and destroy;  I have come that they may have life,  and have it to the full.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John 10:10 NIV</a:t>
            </a:r>
            <a:endParaRPr lang="en-US" sz="20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037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4776"/>
            <a:ext cx="10515600" cy="561218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3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Then the tempter approached him and said, 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If… 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4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He answered, 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It is written…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5-6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Then the devil took him…and said to him, 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If… </a:t>
            </a: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7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Jesus told him, “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It is also written…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6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200" baseline="30000" dirty="0">
                <a:solidFill>
                  <a:schemeClr val="bg1"/>
                </a:solidFill>
                <a:latin typeface="Montserrat" panose="02000505000000020004" pitchFamily="2" charset="77"/>
              </a:rPr>
              <a:t>8-11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Again, the devil took him…And he said to him...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if 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you will fall down and worship me.” Then Jesus told him, “Go away, Satan! For </a:t>
            </a:r>
            <a:r>
              <a:rPr lang="en-GB" sz="3200" dirty="0">
                <a:solidFill>
                  <a:srgbClr val="FFFF00"/>
                </a:solidFill>
                <a:latin typeface="Montserrat" panose="02000505000000020004" pitchFamily="2" charset="77"/>
              </a:rPr>
              <a:t>it is written</a:t>
            </a:r>
            <a:r>
              <a:rPr lang="en-GB" sz="3200" dirty="0">
                <a:solidFill>
                  <a:schemeClr val="bg1"/>
                </a:solidFill>
                <a:latin typeface="Montserrat" panose="02000505000000020004" pitchFamily="2" charset="77"/>
              </a:rPr>
              <a:t>…Then the devil left him…</a:t>
            </a:r>
          </a:p>
          <a:p>
            <a:pPr marL="0" indent="0" algn="r">
              <a:lnSpc>
                <a:spcPct val="120000"/>
              </a:lnSpc>
              <a:buNone/>
            </a:pPr>
            <a:endParaRPr lang="en-GB" sz="1300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GB" sz="2400" dirty="0">
                <a:solidFill>
                  <a:schemeClr val="bg1"/>
                </a:solidFill>
                <a:latin typeface="Montserrat" panose="02000505000000020004" pitchFamily="2" charset="77"/>
              </a:rPr>
              <a:t>Matthew 4:3-11 CSB</a:t>
            </a:r>
          </a:p>
        </p:txBody>
      </p:sp>
    </p:spTree>
    <p:extLst>
      <p:ext uri="{BB962C8B-B14F-4D97-AF65-F5344CB8AC3E}">
        <p14:creationId xmlns:p14="http://schemas.microsoft.com/office/powerpoint/2010/main" val="81192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4000" b="1" dirty="0">
              <a:solidFill>
                <a:srgbClr val="FFFF00"/>
              </a:solidFill>
              <a:latin typeface="Montserrat" panose="02000505000000020004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1. </a:t>
            </a:r>
            <a:r>
              <a:rPr lang="en-US" sz="4000" b="1" dirty="0">
                <a:solidFill>
                  <a:srgbClr val="FFFF00"/>
                </a:solidFill>
                <a:latin typeface="Montserrat" panose="02000505000000020004" pitchFamily="2" charset="77"/>
              </a:rPr>
              <a:t>Guilt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697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5E9BA-9F6D-8344-A9C8-4646F025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25DAEB-E26B-2343-AA66-D2C7536ABD0C}"/>
              </a:ext>
            </a:extLst>
          </p:cNvPr>
          <p:cNvSpPr txBox="1"/>
          <p:nvPr/>
        </p:nvSpPr>
        <p:spPr>
          <a:xfrm>
            <a:off x="293914" y="4865914"/>
            <a:ext cx="465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anose="02000505000000020004" pitchFamily="2" charset="77"/>
              </a:rPr>
              <a:t>WHO IS MORE,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ontserrat" panose="02000505000000020004" pitchFamily="2" charset="77"/>
              </a:rPr>
              <a:t>(OR LESS) A SON?</a:t>
            </a:r>
          </a:p>
        </p:txBody>
      </p:sp>
    </p:spTree>
    <p:extLst>
      <p:ext uri="{BB962C8B-B14F-4D97-AF65-F5344CB8AC3E}">
        <p14:creationId xmlns:p14="http://schemas.microsoft.com/office/powerpoint/2010/main" val="293883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FD06-393C-B94D-A13E-0F62D15C0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665"/>
            <a:ext cx="10515600" cy="53952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sz="4000" b="1" dirty="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Montserrat" panose="02000505000000020004" pitchFamily="2" charset="77"/>
              </a:rPr>
              <a:t>Guilt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en-US" sz="4000" b="1" dirty="0">
                <a:solidFill>
                  <a:srgbClr val="FFFF00"/>
                </a:solidFill>
                <a:latin typeface="Montserrat" panose="02000505000000020004" pitchFamily="2" charset="77"/>
              </a:rPr>
              <a:t>Temptation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6732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3736</TotalTime>
  <Words>329</Words>
  <Application>Microsoft Macintosh PowerPoint</Application>
  <PresentationFormat>Widescreen</PresentationFormat>
  <Paragraphs>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118</cp:revision>
  <cp:lastPrinted>2018-10-12T15:04:16Z</cp:lastPrinted>
  <dcterms:created xsi:type="dcterms:W3CDTF">2018-08-14T13:38:22Z</dcterms:created>
  <dcterms:modified xsi:type="dcterms:W3CDTF">2018-10-12T15:57:24Z</dcterms:modified>
</cp:coreProperties>
</file>