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91" r:id="rId4"/>
    <p:sldId id="259" r:id="rId5"/>
    <p:sldId id="303" r:id="rId6"/>
    <p:sldId id="262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8" r:id="rId26"/>
    <p:sldId id="257" r:id="rId27"/>
    <p:sldId id="290" r:id="rId28"/>
    <p:sldId id="264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34"/>
    <p:restoredTop sz="93083"/>
  </p:normalViewPr>
  <p:slideViewPr>
    <p:cSldViewPr snapToGrid="0" snapToObjects="1">
      <p:cViewPr varScale="1">
        <p:scale>
          <a:sx n="95" d="100"/>
          <a:sy n="95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0948F-D682-EB49-BA73-8202BB14E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077D8-EBE4-7C44-83EE-1973A64B36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A0A-A631-B241-864B-568585EF79CE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7AC9A-D551-7545-A88F-F1348AE10D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13D3C-F708-EC49-8637-ADD3D4631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312B-BBE0-8C41-A6B6-290DA179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9DE13-9E27-1548-8906-081878257640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72F4-7F94-B645-913C-38474AD8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4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9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1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9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6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3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8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8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42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95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5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04A2-31CB-FA4B-8A88-3D3935C1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5ED91-5806-8C4C-80CF-2167FE90A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AB23-3F26-D540-9FE4-C7CE2B61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860C-3921-3647-AB39-7908812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8EC5-4DEB-B842-B004-D724C84D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AEDE-61BC-C249-9E52-84EFAA6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A85C8-E3DA-7D44-9C14-528834E7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66BB-46C9-5F4C-BD4D-053A937C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0514-6C91-A648-925F-68132BB0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DF42-8913-DB4F-9FD5-CC6DD6EC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F2128-2237-0641-9222-5347896BD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02D30-0274-A942-9363-C4FB6857D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E8C3-FA2E-EC4E-944F-56462B32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1A6F-895E-9241-8AC9-C8A6B55F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82A0-5F7E-504F-A072-F79692F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7A7-6B5D-AE42-BE35-113BF3FE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E1A8-15E6-3F4E-B37A-0658C957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67DCA-04B0-3843-84F9-0EFF6E96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43AE-0C81-4143-AF06-15D898E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807CB-6632-2347-8098-78A9CF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6147-B103-D845-B8D8-7FD34FF7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2348-A47F-E84B-8E8C-11FE3D3EE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6CE6-9AC8-8E4A-BC84-C1F041BB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7570-896E-2F4D-8614-3EA5B15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5DE7-44AE-4043-8E52-6526041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EE25-D909-7E4C-A487-AF0F041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9452-5954-D44A-9E1D-2138E2106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C3F2-7F4E-2B43-9DA5-E070748D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3814-4C0F-5744-BF65-C71530E8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35E9-8E4E-054B-A83D-F7355666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48F5-8FF2-A141-9246-D17341A4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9A11-B16A-3549-983D-E4C880D5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02BE-85FA-B346-BFE2-95971C9E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7AB3-0C6B-B94F-BE6D-2457716BF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BC64D-D922-214A-88E6-08AC7A1C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A5F7E-D69B-A149-90EF-B6F67158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F06C-3C12-1A41-9CB0-75131AD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FD15E-1FE1-3B44-8BB5-0E9A75A1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82BE7-DD29-FB4E-9E6F-935CDD60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83FB-DB66-B441-B2D2-48D561C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FE5A5-20DE-1949-A9DC-1EF65326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FFC2-838A-2A40-A84D-B422244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DF034-3703-A94E-A092-679C7DE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D4962-13FC-A14D-9C96-0513F21A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92576-B6A6-5B47-8428-B64244AF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B76-B78B-8B40-BF2D-8B6C642F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3B38-25E1-5D44-9996-E079F95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9F48-0E23-1E4F-A7EE-63445D7E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3138-FA55-4549-82F7-9E7C3AA6F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50C4-F5B2-4349-A3FA-CD328012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0B70C-D079-474C-ABD5-BF299661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8992F-35D8-344B-80E4-2E3EBDA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2B2-568B-5345-BF81-11B64234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226B0-E614-0942-8A9C-9401CA2B8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C733-92AC-F04D-AB8F-3796983B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7E226-484B-DF4B-9E41-B7A877FD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D6A6A-2411-FA4A-A97B-BDCD52A7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F92A-B5CC-5E40-8B92-87A66203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30BE-3675-654C-A78D-5EB6E7A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436A-24B8-A444-A909-B5988B81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67E8D-7684-BF43-8EBB-F7D307CD9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0CAA-CCA5-9D4A-B2D2-A721182DFF06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0BBF-879B-3C45-8CB2-51FF6A0A0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1FD0-D8D5-C44F-A819-E8C7B837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5E9BA-9F6D-8344-A9C8-4646F025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5DAEB-E26B-2343-AA66-D2C7536ABD0C}"/>
              </a:ext>
            </a:extLst>
          </p:cNvPr>
          <p:cNvSpPr txBox="1"/>
          <p:nvPr/>
        </p:nvSpPr>
        <p:spPr>
          <a:xfrm>
            <a:off x="293914" y="4865914"/>
            <a:ext cx="465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WHO IS MORE,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(OR LESS) A SON?</a:t>
            </a:r>
          </a:p>
        </p:txBody>
      </p:sp>
    </p:spTree>
    <p:extLst>
      <p:ext uri="{BB962C8B-B14F-4D97-AF65-F5344CB8AC3E}">
        <p14:creationId xmlns:p14="http://schemas.microsoft.com/office/powerpoint/2010/main" val="261987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SECURE </a:t>
            </a: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IN GOD’S FAMILY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28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I give them eternal life, and they shall never perish;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no one will snatch them out of my hand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29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My Father, who has given them to me, is greater than all; 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no one can snatch them out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of my Father’s hand. 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30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I and the Father are one.”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John 10v28-30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86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SO HOW CAN I BE BORN AGAIN?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9 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If you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confess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with your mouth, “Jesus is Lord,” and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believe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 in your heart that God raised him from the dead, you will be saved.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John 10v28-30 CSB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595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ing people to discover fulness of life by helping them find and follow Jesus..png">
            <a:extLst>
              <a:ext uri="{FF2B5EF4-FFF2-40B4-BE49-F238E27FC236}">
                <a16:creationId xmlns:a16="http://schemas.microsoft.com/office/drawing/2014/main" id="{65112EE9-E6A4-DA4A-B41E-28E04C0B5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2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3E410D-5716-1C4E-B658-68AD2CBCC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5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42B55-CFF4-564B-A05A-1E2BA2D65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5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9DE80-7ABB-9F4C-9590-943940EC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97C4A-D68C-194C-BA41-7859242D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84996-6FEB-3941-A8E2-DC1FFCC5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4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2D073-A30A-BA4F-AB4F-9835E2A2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4A0A55-2C73-C144-88E1-CE4653AB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73EDB-478D-664F-88D1-0E7A018A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E801D-E4B0-0546-BA20-174295F48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00370-8D07-7148-BC17-72392EBD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72927-364C-0443-A475-BF0741A1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24055-00BE-E64D-9EC2-0EC3A00C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128715-4AF9-094A-85BF-82E70F12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BA459-8CAE-DA46-855D-22C0E400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5983A1-5E3A-674E-81D5-3825F6E42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2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B3A2A-4572-5F41-AD24-39501A4B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BA459-8CAE-DA46-855D-22C0E400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DC68A-72B7-FE48-9A8E-9EB5A5B2B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22 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 righteousness of God is through faith in Jesus Christ to all who believe, since there is no distinction. </a:t>
            </a: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For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all have sinned and fall short of the</a:t>
            </a:r>
            <a:r>
              <a:rPr lang="en-GB" sz="3500" baseline="30000" dirty="0">
                <a:solidFill>
                  <a:srgbClr val="FFFF00"/>
                </a:solidFill>
                <a:latin typeface="Montserrat" panose="02000505000000020004" pitchFamily="2" charset="77"/>
              </a:rPr>
              <a:t>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glory of God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24 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They are justified freely by his grace through the redemption that is in Christ Jesus.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3v23 CSB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For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the wages of sin is death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, but the gift of God is eternal life in Christ Jesus our Lord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6v23 CSB</a:t>
            </a:r>
          </a:p>
          <a:p>
            <a:pPr marL="0" indent="0" algn="r">
              <a:lnSpc>
                <a:spcPct val="110000"/>
              </a:lnSpc>
              <a:buNone/>
            </a:pPr>
            <a:endParaRPr lang="en-US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037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22 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 righteousness of God is through faith in Jesus Christ to all who believe, since there is no distinction. </a:t>
            </a: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For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all have sinned and fall short of the</a:t>
            </a:r>
            <a:r>
              <a:rPr lang="en-GB" sz="3500" baseline="30000" dirty="0">
                <a:solidFill>
                  <a:srgbClr val="FFFF00"/>
                </a:solidFill>
                <a:latin typeface="Montserrat" panose="02000505000000020004" pitchFamily="2" charset="77"/>
              </a:rPr>
              <a:t>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glory of God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24 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They are justified freely by his grace through the redemption that is in Christ Jesus.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3v23 CSB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For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the wages of sin is death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, but the gift of God is eternal life in Christ Jesus our Lord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6v23 CSB</a:t>
            </a:r>
          </a:p>
          <a:p>
            <a:pPr marL="0" indent="0" algn="r">
              <a:lnSpc>
                <a:spcPct val="110000"/>
              </a:lnSpc>
              <a:buNone/>
            </a:pPr>
            <a:endParaRPr lang="en-US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9F1969-F90E-4649-A599-B9EC7F5A401C}"/>
              </a:ext>
            </a:extLst>
          </p:cNvPr>
          <p:cNvSpPr txBox="1"/>
          <p:nvPr/>
        </p:nvSpPr>
        <p:spPr>
          <a:xfrm>
            <a:off x="647700" y="544652"/>
            <a:ext cx="10929257" cy="5632311"/>
          </a:xfrm>
          <a:prstGeom prst="rect">
            <a:avLst/>
          </a:prstGeom>
          <a:solidFill>
            <a:srgbClr val="9B0000">
              <a:alpha val="74902"/>
            </a:srgbClr>
          </a:solidFill>
        </p:spPr>
        <p:txBody>
          <a:bodyPr wrap="square" rtlCol="0" anchor="ctr" anchorCtr="0">
            <a:spAutoFit/>
          </a:bodyPr>
          <a:lstStyle/>
          <a:p>
            <a:pPr algn="ctr"/>
            <a:endParaRPr lang="en-US" sz="7200" b="1" dirty="0">
              <a:solidFill>
                <a:schemeClr val="bg1"/>
              </a:solidFill>
              <a:effectLst>
                <a:outerShdw blurRad="444500" dir="8640000" algn="ctr" rotWithShape="0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algn="ctr"/>
            <a:endParaRPr lang="en-US" sz="7200" b="1" dirty="0">
              <a:solidFill>
                <a:schemeClr val="bg1"/>
              </a:solidFill>
              <a:effectLst>
                <a:outerShdw blurRad="444500" dir="8640000" algn="ctr" rotWithShape="0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444500" dir="8640000" algn="ctr" rotWithShape="0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BROKEN</a:t>
            </a:r>
          </a:p>
          <a:p>
            <a:pPr algn="ctr"/>
            <a:endParaRPr lang="en-US" sz="7200" b="1" dirty="0">
              <a:solidFill>
                <a:schemeClr val="bg1"/>
              </a:solidFill>
              <a:effectLst>
                <a:outerShdw blurRad="444500" dir="8640000" algn="ctr" rotWithShape="0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algn="ctr"/>
            <a:endParaRPr lang="en-US" sz="7200" b="1" dirty="0">
              <a:solidFill>
                <a:schemeClr val="bg1"/>
              </a:solidFill>
              <a:effectLst>
                <a:outerShdw blurRad="444500" dir="8640000" algn="ctr" rotWithShape="0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96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GOD’S SOLUTION IS </a:t>
            </a: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SUBSTITUTION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But he was pierced </a:t>
            </a:r>
            <a:r>
              <a:rPr lang="en-GB" sz="3200" u="sng" dirty="0">
                <a:solidFill>
                  <a:schemeClr val="bg1"/>
                </a:solidFill>
                <a:latin typeface="Montserrat" panose="02000505000000020004" pitchFamily="2" charset="77"/>
              </a:rPr>
              <a:t>for our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transgressions, he was crushed </a:t>
            </a:r>
            <a:r>
              <a:rPr lang="en-GB" sz="3200" u="sng" dirty="0">
                <a:solidFill>
                  <a:schemeClr val="bg1"/>
                </a:solidFill>
                <a:latin typeface="Montserrat" panose="02000505000000020004" pitchFamily="2" charset="77"/>
              </a:rPr>
              <a:t>for our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iniquities;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punishment that brought us peace was on him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...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Isaiah 53v6 NIV</a:t>
            </a:r>
            <a:endParaRPr lang="en-US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7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GOD’S SOLUTION IS </a:t>
            </a: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SUBSTITUTION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5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8 </a:t>
            </a: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But God demonstrates his own love for us in this: </a:t>
            </a:r>
            <a:r>
              <a:rPr lang="en-GB" sz="3500" dirty="0">
                <a:solidFill>
                  <a:srgbClr val="FFFF00"/>
                </a:solidFill>
                <a:latin typeface="Montserrat" panose="02000505000000020004" pitchFamily="2" charset="77"/>
              </a:rPr>
              <a:t>While we were still sinners, Christ died for us.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5v8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But he was pierced </a:t>
            </a:r>
            <a:r>
              <a:rPr lang="en-GB" sz="3200" u="sng" dirty="0">
                <a:solidFill>
                  <a:schemeClr val="bg1"/>
                </a:solidFill>
                <a:latin typeface="Montserrat" panose="02000505000000020004" pitchFamily="2" charset="77"/>
              </a:rPr>
              <a:t>for our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transgressions, he was crushed </a:t>
            </a:r>
            <a:r>
              <a:rPr lang="en-GB" sz="3200" u="sng" dirty="0">
                <a:solidFill>
                  <a:schemeClr val="bg1"/>
                </a:solidFill>
                <a:latin typeface="Montserrat" panose="02000505000000020004" pitchFamily="2" charset="77"/>
              </a:rPr>
              <a:t>for our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iniquities;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the punishment that brought us peace was on him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...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Isaiah 53v6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969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SECURE </a:t>
            </a: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IN GOD’S FAMILY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For it is by grace you have been saved, through faith—and this is not from yourselves, it is the gift of God— 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9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not by works, so that no one can boast.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Ephesians 2v8-9 NIV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808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5E9BA-9F6D-8344-A9C8-4646F025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79</Words>
  <Application>Microsoft Macintosh PowerPoint</Application>
  <PresentationFormat>Widescreen</PresentationFormat>
  <Paragraphs>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104</cp:revision>
  <cp:lastPrinted>2018-10-06T19:52:34Z</cp:lastPrinted>
  <dcterms:created xsi:type="dcterms:W3CDTF">2018-08-14T13:38:22Z</dcterms:created>
  <dcterms:modified xsi:type="dcterms:W3CDTF">2018-10-07T06:53:40Z</dcterms:modified>
</cp:coreProperties>
</file>