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65" r:id="rId2"/>
    <p:sldId id="259" r:id="rId3"/>
    <p:sldId id="272" r:id="rId4"/>
    <p:sldId id="273" r:id="rId5"/>
    <p:sldId id="267" r:id="rId6"/>
    <p:sldId id="268" r:id="rId7"/>
    <p:sldId id="269" r:id="rId8"/>
    <p:sldId id="27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447727-2DC1-49DB-87C5-1E22C2F6C62C}" v="10" dt="2018-09-22T16:24:53.73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6062"/>
    <p:restoredTop sz="78250" autoAdjust="0"/>
  </p:normalViewPr>
  <p:slideViewPr>
    <p:cSldViewPr snapToGrid="0" snapToObjects="1">
      <p:cViewPr varScale="1">
        <p:scale>
          <a:sx n="79" d="100"/>
          <a:sy n="79" d="100"/>
        </p:scale>
        <p:origin x="11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y Carter" userId="9448f6c52bb10acb" providerId="LiveId" clId="{196E19CE-99C2-47E4-B9B7-7928D6071B3B}"/>
    <pc:docChg chg="modSld">
      <pc:chgData name="Andy Carter" userId="9448f6c52bb10acb" providerId="LiveId" clId="{196E19CE-99C2-47E4-B9B7-7928D6071B3B}" dt="2018-09-22T16:24:53.739" v="9" actId="6549"/>
      <pc:docMkLst>
        <pc:docMk/>
      </pc:docMkLst>
      <pc:sldChg chg="modNotesTx">
        <pc:chgData name="Andy Carter" userId="9448f6c52bb10acb" providerId="LiveId" clId="{196E19CE-99C2-47E4-B9B7-7928D6071B3B}" dt="2018-09-22T16:24:28.966" v="1" actId="6549"/>
        <pc:sldMkLst>
          <pc:docMk/>
          <pc:sldMk cId="1240372892" sldId="259"/>
        </pc:sldMkLst>
      </pc:sldChg>
      <pc:sldChg chg="modNotesTx">
        <pc:chgData name="Andy Carter" userId="9448f6c52bb10acb" providerId="LiveId" clId="{196E19CE-99C2-47E4-B9B7-7928D6071B3B}" dt="2018-09-22T16:24:53.739" v="9" actId="6549"/>
        <pc:sldMkLst>
          <pc:docMk/>
          <pc:sldMk cId="3206977163" sldId="262"/>
        </pc:sldMkLst>
      </pc:sldChg>
      <pc:sldChg chg="modNotesTx">
        <pc:chgData name="Andy Carter" userId="9448f6c52bb10acb" providerId="LiveId" clId="{196E19CE-99C2-47E4-B9B7-7928D6071B3B}" dt="2018-09-22T16:24:25.362" v="0" actId="6549"/>
        <pc:sldMkLst>
          <pc:docMk/>
          <pc:sldMk cId="2018402755" sldId="265"/>
        </pc:sldMkLst>
      </pc:sldChg>
      <pc:sldChg chg="modNotesTx">
        <pc:chgData name="Andy Carter" userId="9448f6c52bb10acb" providerId="LiveId" clId="{196E19CE-99C2-47E4-B9B7-7928D6071B3B}" dt="2018-09-22T16:24:39.688" v="4" actId="6549"/>
        <pc:sldMkLst>
          <pc:docMk/>
          <pc:sldMk cId="3922772645" sldId="267"/>
        </pc:sldMkLst>
      </pc:sldChg>
      <pc:sldChg chg="modNotesTx">
        <pc:chgData name="Andy Carter" userId="9448f6c52bb10acb" providerId="LiveId" clId="{196E19CE-99C2-47E4-B9B7-7928D6071B3B}" dt="2018-09-22T16:24:42.451" v="5" actId="6549"/>
        <pc:sldMkLst>
          <pc:docMk/>
          <pc:sldMk cId="3978666865" sldId="268"/>
        </pc:sldMkLst>
      </pc:sldChg>
      <pc:sldChg chg="modNotesTx">
        <pc:chgData name="Andy Carter" userId="9448f6c52bb10acb" providerId="LiveId" clId="{196E19CE-99C2-47E4-B9B7-7928D6071B3B}" dt="2018-09-22T16:24:47.320" v="7" actId="6549"/>
        <pc:sldMkLst>
          <pc:docMk/>
          <pc:sldMk cId="4105862176" sldId="269"/>
        </pc:sldMkLst>
      </pc:sldChg>
      <pc:sldChg chg="modNotesTx">
        <pc:chgData name="Andy Carter" userId="9448f6c52bb10acb" providerId="LiveId" clId="{196E19CE-99C2-47E4-B9B7-7928D6071B3B}" dt="2018-09-22T16:24:50.102" v="8" actId="6549"/>
        <pc:sldMkLst>
          <pc:docMk/>
          <pc:sldMk cId="2297358569" sldId="271"/>
        </pc:sldMkLst>
      </pc:sldChg>
      <pc:sldChg chg="modNotesTx">
        <pc:chgData name="Andy Carter" userId="9448f6c52bb10acb" providerId="LiveId" clId="{196E19CE-99C2-47E4-B9B7-7928D6071B3B}" dt="2018-09-22T16:24:32.896" v="2" actId="6549"/>
        <pc:sldMkLst>
          <pc:docMk/>
          <pc:sldMk cId="1856110594" sldId="272"/>
        </pc:sldMkLst>
      </pc:sldChg>
      <pc:sldChg chg="modNotesTx">
        <pc:chgData name="Andy Carter" userId="9448f6c52bb10acb" providerId="LiveId" clId="{196E19CE-99C2-47E4-B9B7-7928D6071B3B}" dt="2018-09-22T16:24:36.407" v="3" actId="6549"/>
        <pc:sldMkLst>
          <pc:docMk/>
          <pc:sldMk cId="2163834214" sldId="273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8DF35-EA49-4CF2-91F1-A41D4EB9BFF2}" type="datetimeFigureOut">
              <a:rPr lang="en-GB" smtClean="0"/>
              <a:t>04/10/2018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CAD7DD-0243-4BD3-8794-B5460BCF4F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76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AD7DD-0243-4BD3-8794-B5460BCF4F6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4033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AD7DD-0243-4BD3-8794-B5460BCF4F6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0172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1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AD7DD-0243-4BD3-8794-B5460BCF4F6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1978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6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AD7DD-0243-4BD3-8794-B5460BCF4F6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79970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AD7DD-0243-4BD3-8794-B5460BCF4F6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5107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AD7DD-0243-4BD3-8794-B5460BCF4F6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7239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AD7DD-0243-4BD3-8794-B5460BCF4F6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76727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AD7DD-0243-4BD3-8794-B5460BCF4F6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1238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CAD7DD-0243-4BD3-8794-B5460BCF4F6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6480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D04A2-31CB-FA4B-8A88-3D3935C173B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45ED91-5806-8C4C-80CF-2167FE90AA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FCAB23-3F26-D540-9FE4-C7CE2B61EF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0CAA-CCA5-9D4A-B2D2-A721182DFF06}" type="datetimeFigureOut">
              <a:rPr lang="en-US" smtClean="0"/>
              <a:t>10/4/18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15860C-3921-3647-AB39-79088121C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758EC5-4DEB-B842-B004-D724C84D1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B763-9594-7549-AFD9-CCFA82A09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345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20AEDE-61BC-C249-9E52-84EFAA679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F3A85C8-E3DA-7D44-9C14-528834E713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2866BB-46C9-5F4C-BD4D-053A937CC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0CAA-CCA5-9D4A-B2D2-A721182DFF06}" type="datetimeFigureOut">
              <a:rPr lang="en-US" smtClean="0"/>
              <a:t>10/4/18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50514-6C91-A648-925F-68132BB04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8DF42-8913-DB4F-9FD5-CC6DD6EC3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B763-9594-7549-AFD9-CCFA82A09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6834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40F2128-2237-0641-9222-5347896BD1A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302D30-0274-A942-9363-C4FB6857D7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1E8C3-FA2E-EC4E-944F-56462B32E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0CAA-CCA5-9D4A-B2D2-A721182DFF06}" type="datetimeFigureOut">
              <a:rPr lang="en-US" smtClean="0"/>
              <a:t>10/4/18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61A6F-895E-9241-8AC9-C8A6B55FF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882A0-5F7E-504F-A072-F79692FD3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B763-9594-7549-AFD9-CCFA82A09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70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A17A7-6B5D-AE42-BE35-113BF3FE47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F4E1A8-15E6-3F4E-B37A-0658C9578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67DCA-04B0-3843-84F9-0EFF6E96B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0CAA-CCA5-9D4A-B2D2-A721182DFF06}" type="datetimeFigureOut">
              <a:rPr lang="en-US" smtClean="0"/>
              <a:t>10/4/18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4743AE-0C81-4143-AF06-15D898EBC9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3807CB-6632-2347-8098-78A9CFF6F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B763-9594-7549-AFD9-CCFA82A09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52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36147-B103-D845-B8D8-7FD34FF76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6A2348-A47F-E84B-8E8C-11FE3D3EE1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66CE6-9AC8-8E4A-BC84-C1F041BB5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0CAA-CCA5-9D4A-B2D2-A721182DFF06}" type="datetimeFigureOut">
              <a:rPr lang="en-US" smtClean="0"/>
              <a:t>10/4/18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97570-896E-2F4D-8614-3EA5B1535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5A5DE7-44AE-4043-8E52-6526041A7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B763-9594-7549-AFD9-CCFA82A09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351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0EE25-D909-7E4C-A487-AF0F041B7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E9452-5954-D44A-9E1D-2138E21068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FEC3F2-7F4E-2B43-9DA5-E070748D387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6D3814-4C0F-5744-BF65-C71530E873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0CAA-CCA5-9D4A-B2D2-A721182DFF06}" type="datetimeFigureOut">
              <a:rPr lang="en-US" smtClean="0"/>
              <a:t>10/4/18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035E9-8E4E-054B-A83D-F7355666E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9E48F5-8FF2-A141-9246-D17341A4F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B763-9594-7549-AFD9-CCFA82A09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1531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CB9A11-B16A-3549-983D-E4C880D59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B702BE-85FA-B346-BFE2-95971C9EC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987AB3-0C6B-B94F-BE6D-2457716BF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F6BC64D-D922-214A-88E6-08AC7A1C194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1A5F7E-D69B-A149-90EF-B6F671585B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1BF06C-3C12-1A41-9CB0-75131ADA48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0CAA-CCA5-9D4A-B2D2-A721182DFF06}" type="datetimeFigureOut">
              <a:rPr lang="en-US" smtClean="0"/>
              <a:t>10/4/18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6FD15E-1FE1-3B44-8BB5-0E9A75A12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182BE7-DD29-FB4E-9E6F-935CDD600A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B763-9594-7549-AFD9-CCFA82A09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44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2683FB-DB66-B441-B2D2-48D561C5A5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0FE5A5-20DE-1949-A9DC-1EF653260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0CAA-CCA5-9D4A-B2D2-A721182DFF06}" type="datetimeFigureOut">
              <a:rPr lang="en-US" smtClean="0"/>
              <a:t>10/4/18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C9FFC2-838A-2A40-A84D-B4222446A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6DF034-3703-A94E-A092-679C7DED1D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B763-9594-7549-AFD9-CCFA82A09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72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4D4962-13FC-A14D-9C96-0513F21AB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0CAA-CCA5-9D4A-B2D2-A721182DFF06}" type="datetimeFigureOut">
              <a:rPr lang="en-US" smtClean="0"/>
              <a:t>10/4/18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592576-B6A6-5B47-8428-B64244AF1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53CB76-B78B-8B40-BF2D-8B6C642F6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B763-9594-7549-AFD9-CCFA82A09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78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803B38-25E1-5D44-9996-E079F95DF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9F9F48-0E23-1E4F-A7EE-63445D7E21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483138-FA55-4549-82F7-9E7C3AA6F5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1150C4-F5B2-4349-A3FA-CD3280128A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0CAA-CCA5-9D4A-B2D2-A721182DFF06}" type="datetimeFigureOut">
              <a:rPr lang="en-US" smtClean="0"/>
              <a:t>10/4/18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00B70C-D079-474C-ABD5-BF2996613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58992F-35D8-344B-80E4-2E3EBDADE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B763-9594-7549-AFD9-CCFA82A09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95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B52B2-568B-5345-BF81-11B642347E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C226B0-E614-0942-8A9C-9401CA2B8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98C733-92AC-F04D-AB8F-3796983B5A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77E226-484B-DF4B-9E41-B7A877FD8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20CAA-CCA5-9D4A-B2D2-A721182DFF06}" type="datetimeFigureOut">
              <a:rPr lang="en-US" smtClean="0"/>
              <a:t>10/4/18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AD6A6A-2411-FA4A-A97B-BDCD52A73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60F92A-B5CC-5E40-8B92-87A6620371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BB763-9594-7549-AFD9-CCFA82A09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02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55030BE-3675-654C-A78D-5EB6E7A68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436A-24B8-A444-A909-B5988B81CF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B67E8D-7684-BF43-8EBB-F7D307CD91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20CAA-CCA5-9D4A-B2D2-A721182DFF06}" type="datetimeFigureOut">
              <a:rPr lang="en-US" smtClean="0"/>
              <a:t>10/4/18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3D0BBF-879B-3C45-8CB2-51FF6A0A08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2E1FD0-D8D5-C44F-A819-E8C7B837EF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BB763-9594-7549-AFD9-CCFA82A09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704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84A7E8C-8841-6C43-ABFD-CF2C335D8F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8402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3FD06-393C-B94D-A13E-0F62D15C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665"/>
            <a:ext cx="10515600" cy="5395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A Relational God</a:t>
            </a:r>
            <a:endParaRPr lang="en-US" sz="6000" dirty="0">
              <a:solidFill>
                <a:schemeClr val="bg1">
                  <a:lumMod val="95000"/>
                </a:schemeClr>
              </a:solidFill>
              <a:latin typeface="Montserrat" panose="02000505000000020004" pitchFamily="2" charset="77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Then God said, “Let us make mankind in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our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 image, in our likeness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Genesis 1:26</a:t>
            </a:r>
          </a:p>
          <a:p>
            <a:pPr marL="0" indent="0">
              <a:buNone/>
            </a:pPr>
            <a:endParaRPr lang="en-US" dirty="0">
              <a:solidFill>
                <a:schemeClr val="bg1">
                  <a:lumMod val="95000"/>
                </a:schemeClr>
              </a:solidFill>
              <a:latin typeface="Montserrat" panose="02000505000000020004" pitchFamily="2" charset="77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The Lord God said, “It is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not good for the man to be alone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. I will make a helper suitable for him.”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Genesis 2:18</a:t>
            </a:r>
          </a:p>
        </p:txBody>
      </p:sp>
    </p:spTree>
    <p:extLst>
      <p:ext uri="{BB962C8B-B14F-4D97-AF65-F5344CB8AC3E}">
        <p14:creationId xmlns:p14="http://schemas.microsoft.com/office/powerpoint/2010/main" val="124037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3FD06-393C-B94D-A13E-0F62D15C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665"/>
            <a:ext cx="10515600" cy="5874774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60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What is the Church?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And they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devoted themselves to the apostles' teaching 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and the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fellowship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, to the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breaking of bread 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and the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prayers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. And awe came upon every soul, and many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wonders and signs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 were being done through the apostles. And all who believed were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together and had all things in common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. And they were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selling their possessions and belongings and distributing the proceeds to all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, as any had need. And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day by day, attending the temple together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 and breaking bread in their homes, they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received their food with glad and generous hearts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,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praising God 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and having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favour with all the people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. And the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Lord added to their number day by day 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those who were being saved.  </a:t>
            </a: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Acts 2:42-47</a:t>
            </a:r>
          </a:p>
        </p:txBody>
      </p:sp>
    </p:spTree>
    <p:extLst>
      <p:ext uri="{BB962C8B-B14F-4D97-AF65-F5344CB8AC3E}">
        <p14:creationId xmlns:p14="http://schemas.microsoft.com/office/powerpoint/2010/main" val="1856110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3FD06-393C-B94D-A13E-0F62D15C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665"/>
            <a:ext cx="10515600" cy="5395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What is the Church?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“a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spirit-filled community of believers 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who are deeply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excited about Jesus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, and determined not only to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love the Lord and one another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, but also to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reach out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 to the community and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win the lost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.”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Terry Virgo</a:t>
            </a:r>
          </a:p>
        </p:txBody>
      </p:sp>
    </p:spTree>
    <p:extLst>
      <p:ext uri="{BB962C8B-B14F-4D97-AF65-F5344CB8AC3E}">
        <p14:creationId xmlns:p14="http://schemas.microsoft.com/office/powerpoint/2010/main" val="2163834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3FD06-393C-B94D-A13E-0F62D15C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640" y="781665"/>
            <a:ext cx="10515600" cy="5395298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60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The importance of the Church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“Christ loved the church and gave himself up for her”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Husbands, go all out in your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love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 for your wives, exactly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as Christ did for the church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—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a love marked by giving, not getting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.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Christ’s love makes the church whole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.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His words evoke her beauty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.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Everything he does and says is designed to bring the best out of her, dressing her in dazzling white silk, radiant with holiness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..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Ephesians 5:25-27</a:t>
            </a:r>
            <a:endParaRPr lang="en-US" dirty="0">
              <a:solidFill>
                <a:srgbClr val="FFFF00"/>
              </a:solidFill>
              <a:latin typeface="Montserrat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22772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3FD06-393C-B94D-A13E-0F62D15C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665"/>
            <a:ext cx="10515600" cy="5395298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en-US" sz="60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The Church: A Body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One Body with Many Members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For just as the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body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 is one and has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many members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, and all the members of the body, though many, are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one body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, so it is with Christ.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1 Corinthians 12:12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Now you are the body of Christ </a:t>
            </a:r>
            <a:r>
              <a:rPr lang="en-US" sz="3600" dirty="0">
                <a:solidFill>
                  <a:schemeClr val="bg1"/>
                </a:solidFill>
                <a:latin typeface="Montserrat" panose="02000505000000020004" pitchFamily="2" charset="77"/>
              </a:rPr>
              <a:t>and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individually members of it</a:t>
            </a:r>
            <a:r>
              <a:rPr lang="en-US" sz="3600" dirty="0">
                <a:solidFill>
                  <a:schemeClr val="bg1"/>
                </a:solidFill>
                <a:latin typeface="Montserrat" panose="02000505000000020004" pitchFamily="2" charset="77"/>
              </a:rPr>
              <a:t>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1 Corinthians 12:27</a:t>
            </a:r>
          </a:p>
          <a:p>
            <a:pPr marL="0" indent="0">
              <a:lnSpc>
                <a:spcPct val="110000"/>
              </a:lnSpc>
              <a:buNone/>
            </a:pPr>
            <a:endParaRPr lang="en-US" sz="3600" dirty="0">
              <a:solidFill>
                <a:schemeClr val="bg1"/>
              </a:solidFill>
              <a:latin typeface="Montserrat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3978666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3FD06-393C-B94D-A13E-0F62D15C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665"/>
            <a:ext cx="10515600" cy="5395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The Church: A Family</a:t>
            </a:r>
            <a:endParaRPr lang="en-US" sz="6000" dirty="0">
              <a:solidFill>
                <a:schemeClr val="bg1">
                  <a:lumMod val="95000"/>
                </a:schemeClr>
              </a:solidFill>
              <a:latin typeface="Montserrat" panose="02000505000000020004" pitchFamily="2" charset="77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“….and three thousand were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added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 to their number that day” 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Acts 2:41</a:t>
            </a:r>
          </a:p>
        </p:txBody>
      </p:sp>
    </p:spTree>
    <p:extLst>
      <p:ext uri="{BB962C8B-B14F-4D97-AF65-F5344CB8AC3E}">
        <p14:creationId xmlns:p14="http://schemas.microsoft.com/office/powerpoint/2010/main" val="41058621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3FD06-393C-B94D-A13E-0F62D15C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665"/>
            <a:ext cx="10515600" cy="539529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The Church: An Army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And Jesus came and said to them, “All authority in heaven and on earth has been given to me.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Go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 </a:t>
            </a:r>
            <a:r>
              <a:rPr lang="en-US" sz="3600" dirty="0">
                <a:solidFill>
                  <a:srgbClr val="FFFF00"/>
                </a:solidFill>
                <a:latin typeface="Montserrat" panose="02000505000000020004" pitchFamily="2" charset="77"/>
              </a:rPr>
              <a:t>therefore and make disciples </a:t>
            </a: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of all nations, baptizing them in the name of the Father and of the Son and of the Holy Spirit, teaching them to observe all that I have commanded you. And behold, I am with you always, to the end of the age.”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Matthew 28:18-20</a:t>
            </a:r>
            <a:endParaRPr lang="en-US" dirty="0">
              <a:solidFill>
                <a:srgbClr val="FFFF00"/>
              </a:solidFill>
              <a:latin typeface="Montserrat" panose="02000505000000020004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973585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3FD06-393C-B94D-A13E-0F62D15C0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665"/>
            <a:ext cx="10515600" cy="53952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The Church</a:t>
            </a:r>
            <a:endParaRPr lang="en-US" sz="6000" dirty="0">
              <a:solidFill>
                <a:schemeClr val="bg1">
                  <a:lumMod val="95000"/>
                </a:schemeClr>
              </a:solidFill>
              <a:latin typeface="Montserrat" panose="02000505000000020004" pitchFamily="2" charset="77"/>
            </a:endParaRPr>
          </a:p>
          <a:p>
            <a:pPr marL="0" indent="0">
              <a:buNone/>
            </a:pPr>
            <a:endParaRPr lang="en-US" sz="3600" dirty="0">
              <a:solidFill>
                <a:schemeClr val="bg1">
                  <a:lumMod val="95000"/>
                </a:schemeClr>
              </a:solidFill>
              <a:latin typeface="Montserrat" panose="02000505000000020004" pitchFamily="2" charset="77"/>
            </a:endParaRPr>
          </a:p>
          <a:p>
            <a:pPr marL="0" indent="0">
              <a:buNone/>
            </a:pPr>
            <a:endParaRPr lang="en-US" sz="3600" dirty="0">
              <a:solidFill>
                <a:schemeClr val="bg1">
                  <a:lumMod val="95000"/>
                </a:schemeClr>
              </a:solidFill>
              <a:latin typeface="Montserrat" panose="02000505000000020004" pitchFamily="2" charset="77"/>
            </a:endParaRPr>
          </a:p>
          <a:p>
            <a:pPr marL="0" indent="0">
              <a:buNone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What is her priority to you?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What is your attitude toward her?</a:t>
            </a:r>
          </a:p>
          <a:p>
            <a:pPr marL="0" indent="0">
              <a:buNone/>
            </a:pPr>
            <a:r>
              <a:rPr lang="en-US" sz="3600" dirty="0">
                <a:solidFill>
                  <a:schemeClr val="bg1">
                    <a:lumMod val="95000"/>
                  </a:schemeClr>
                </a:solidFill>
                <a:latin typeface="Montserrat" panose="02000505000000020004" pitchFamily="2" charset="77"/>
              </a:rPr>
              <a:t>What is your place – are you taking it up?</a:t>
            </a:r>
          </a:p>
        </p:txBody>
      </p:sp>
    </p:spTree>
    <p:extLst>
      <p:ext uri="{BB962C8B-B14F-4D97-AF65-F5344CB8AC3E}">
        <p14:creationId xmlns:p14="http://schemas.microsoft.com/office/powerpoint/2010/main" val="3206977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802</TotalTime>
  <Words>514</Words>
  <Application>Microsoft Macintosh PowerPoint</Application>
  <PresentationFormat>Widescreen</PresentationFormat>
  <Paragraphs>42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Montserrat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13</cp:revision>
  <dcterms:created xsi:type="dcterms:W3CDTF">2018-08-14T13:38:22Z</dcterms:created>
  <dcterms:modified xsi:type="dcterms:W3CDTF">2018-10-04T14:40:59Z</dcterms:modified>
</cp:coreProperties>
</file>