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74" r:id="rId3"/>
    <p:sldId id="272" r:id="rId4"/>
    <p:sldId id="259" r:id="rId5"/>
    <p:sldId id="258" r:id="rId6"/>
    <p:sldId id="267" r:id="rId7"/>
    <p:sldId id="271" r:id="rId8"/>
    <p:sldId id="268" r:id="rId9"/>
    <p:sldId id="270" r:id="rId10"/>
    <p:sldId id="275" r:id="rId11"/>
    <p:sldId id="277" r:id="rId12"/>
    <p:sldId id="278" r:id="rId13"/>
    <p:sldId id="279" r:id="rId14"/>
    <p:sldId id="269" r:id="rId15"/>
    <p:sldId id="257" r:id="rId16"/>
    <p:sldId id="261"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2"/>
    <p:restoredTop sz="94686"/>
  </p:normalViewPr>
  <p:slideViewPr>
    <p:cSldViewPr snapToGrid="0" snapToObjects="1">
      <p:cViewPr varScale="1">
        <p:scale>
          <a:sx n="89" d="100"/>
          <a:sy n="89" d="100"/>
        </p:scale>
        <p:origin x="10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04A2-31CB-FA4B-8A88-3D3935C17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5ED91-5806-8C4C-80CF-2167FE90A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FCAB23-3F26-D540-9FE4-C7CE2B61EFF8}"/>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5" name="Footer Placeholder 4">
            <a:extLst>
              <a:ext uri="{FF2B5EF4-FFF2-40B4-BE49-F238E27FC236}">
                <a16:creationId xmlns:a16="http://schemas.microsoft.com/office/drawing/2014/main" id="{C915860C-3921-3647-AB39-79088121C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58EC5-4DEB-B842-B004-D724C84D1C14}"/>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113434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AEDE-61BC-C249-9E52-84EFAA679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3A85C8-E3DA-7D44-9C14-528834E713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866BB-46C9-5F4C-BD4D-053A937CCB6A}"/>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5" name="Footer Placeholder 4">
            <a:extLst>
              <a:ext uri="{FF2B5EF4-FFF2-40B4-BE49-F238E27FC236}">
                <a16:creationId xmlns:a16="http://schemas.microsoft.com/office/drawing/2014/main" id="{4DA50514-6C91-A648-925F-68132BB04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8DF42-8913-DB4F-9FD5-CC6DD6EC30CC}"/>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389568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F2128-2237-0641-9222-5347896BD1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302D30-0274-A942-9363-C4FB6857D7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1E8C3-FA2E-EC4E-944F-56462B32EE69}"/>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5" name="Footer Placeholder 4">
            <a:extLst>
              <a:ext uri="{FF2B5EF4-FFF2-40B4-BE49-F238E27FC236}">
                <a16:creationId xmlns:a16="http://schemas.microsoft.com/office/drawing/2014/main" id="{51561A6F-895E-9241-8AC9-C8A6B55FF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882A0-5F7E-504F-A072-F79692FD34BF}"/>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148770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17A7-6B5D-AE42-BE35-113BF3FE4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4E1A8-15E6-3F4E-B37A-0658C95786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67DCA-04B0-3843-84F9-0EFF6E96B3F4}"/>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5" name="Footer Placeholder 4">
            <a:extLst>
              <a:ext uri="{FF2B5EF4-FFF2-40B4-BE49-F238E27FC236}">
                <a16:creationId xmlns:a16="http://schemas.microsoft.com/office/drawing/2014/main" id="{DD4743AE-0C81-4143-AF06-15D898EB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807CB-6632-2347-8098-78A9CFF6F321}"/>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425752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6147-B103-D845-B8D8-7FD34FF768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6A2348-A47F-E84B-8E8C-11FE3D3EE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066CE6-9AC8-8E4A-BC84-C1F041BB5F63}"/>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5" name="Footer Placeholder 4">
            <a:extLst>
              <a:ext uri="{FF2B5EF4-FFF2-40B4-BE49-F238E27FC236}">
                <a16:creationId xmlns:a16="http://schemas.microsoft.com/office/drawing/2014/main" id="{56B97570-896E-2F4D-8614-3EA5B1535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A5DE7-44AE-4043-8E52-6526041A79B3}"/>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24003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EE25-D909-7E4C-A487-AF0F041B7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8E9452-5954-D44A-9E1D-2138E21068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EC3F2-7F4E-2B43-9DA5-E070748D38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6D3814-4C0F-5744-BF65-C71530E8737F}"/>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6" name="Footer Placeholder 5">
            <a:extLst>
              <a:ext uri="{FF2B5EF4-FFF2-40B4-BE49-F238E27FC236}">
                <a16:creationId xmlns:a16="http://schemas.microsoft.com/office/drawing/2014/main" id="{D9E035E9-8E4E-054B-A83D-F7355666E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E48F5-8FF2-A141-9246-D17341A4F4B3}"/>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256153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9A11-B16A-3549-983D-E4C880D598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B702BE-85FA-B346-BFE2-95971C9EC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987AB3-0C6B-B94F-BE6D-2457716BF5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6BC64D-D922-214A-88E6-08AC7A1C1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1A5F7E-D69B-A149-90EF-B6F671585B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1BF06C-3C12-1A41-9CB0-75131ADA48ED}"/>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8" name="Footer Placeholder 7">
            <a:extLst>
              <a:ext uri="{FF2B5EF4-FFF2-40B4-BE49-F238E27FC236}">
                <a16:creationId xmlns:a16="http://schemas.microsoft.com/office/drawing/2014/main" id="{3D6FD15E-1FE1-3B44-8BB5-0E9A75A127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82BE7-DD29-FB4E-9E6F-935CDD600AF4}"/>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342944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83FB-DB66-B441-B2D2-48D561C5A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0FE5A5-20DE-1949-A9DC-1EF6532608F6}"/>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4" name="Footer Placeholder 3">
            <a:extLst>
              <a:ext uri="{FF2B5EF4-FFF2-40B4-BE49-F238E27FC236}">
                <a16:creationId xmlns:a16="http://schemas.microsoft.com/office/drawing/2014/main" id="{89C9FFC2-838A-2A40-A84D-B4222446AB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6DF034-3703-A94E-A092-679C7DED1D06}"/>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77297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D4962-13FC-A14D-9C96-0513F21ABEC4}"/>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3" name="Footer Placeholder 2">
            <a:extLst>
              <a:ext uri="{FF2B5EF4-FFF2-40B4-BE49-F238E27FC236}">
                <a16:creationId xmlns:a16="http://schemas.microsoft.com/office/drawing/2014/main" id="{47592576-B6A6-5B47-8428-B64244AF1B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3CB76-B78B-8B40-BF2D-8B6C642F69DB}"/>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302187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3B38-25E1-5D44-9996-E079F95DF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F9F48-0E23-1E4F-A7EE-63445D7E2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83138-FA55-4549-82F7-9E7C3AA6F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1150C4-F5B2-4349-A3FA-CD3280128A07}"/>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6" name="Footer Placeholder 5">
            <a:extLst>
              <a:ext uri="{FF2B5EF4-FFF2-40B4-BE49-F238E27FC236}">
                <a16:creationId xmlns:a16="http://schemas.microsoft.com/office/drawing/2014/main" id="{7000B70C-D079-474C-ABD5-BF2996613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8992F-35D8-344B-80E4-2E3EBDADEB9D}"/>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220079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52B2-568B-5345-BF81-11B642347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C226B0-E614-0942-8A9C-9401CA2B8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8C733-92AC-F04D-AB8F-3796983B5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7E226-484B-DF4B-9E41-B7A877FD89B5}"/>
              </a:ext>
            </a:extLst>
          </p:cNvPr>
          <p:cNvSpPr>
            <a:spLocks noGrp="1"/>
          </p:cNvSpPr>
          <p:nvPr>
            <p:ph type="dt" sz="half" idx="10"/>
          </p:nvPr>
        </p:nvSpPr>
        <p:spPr/>
        <p:txBody>
          <a:bodyPr/>
          <a:lstStyle/>
          <a:p>
            <a:fld id="{B4F20CAA-CCA5-9D4A-B2D2-A721182DFF06}" type="datetimeFigureOut">
              <a:rPr lang="en-US" smtClean="0"/>
              <a:t>9/7/18</a:t>
            </a:fld>
            <a:endParaRPr lang="en-US"/>
          </a:p>
        </p:txBody>
      </p:sp>
      <p:sp>
        <p:nvSpPr>
          <p:cNvPr id="6" name="Footer Placeholder 5">
            <a:extLst>
              <a:ext uri="{FF2B5EF4-FFF2-40B4-BE49-F238E27FC236}">
                <a16:creationId xmlns:a16="http://schemas.microsoft.com/office/drawing/2014/main" id="{E3AD6A6A-2411-FA4A-A97B-BDCD52A73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0F92A-B5CC-5E40-8B92-87A662037119}"/>
              </a:ext>
            </a:extLst>
          </p:cNvPr>
          <p:cNvSpPr>
            <a:spLocks noGrp="1"/>
          </p:cNvSpPr>
          <p:nvPr>
            <p:ph type="sldNum" sz="quarter" idx="12"/>
          </p:nvPr>
        </p:nvSpPr>
        <p:spPr/>
        <p:txBody>
          <a:bodyPr/>
          <a:lstStyle/>
          <a:p>
            <a:fld id="{9B0BB763-9594-7549-AFD9-CCFA82A09A0A}" type="slidenum">
              <a:rPr lang="en-US" smtClean="0"/>
              <a:t>‹#›</a:t>
            </a:fld>
            <a:endParaRPr lang="en-US"/>
          </a:p>
        </p:txBody>
      </p:sp>
    </p:spTree>
    <p:extLst>
      <p:ext uri="{BB962C8B-B14F-4D97-AF65-F5344CB8AC3E}">
        <p14:creationId xmlns:p14="http://schemas.microsoft.com/office/powerpoint/2010/main" val="345302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030BE-3675-654C-A78D-5EB6E7A68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62436A-24B8-A444-A909-B5988B81C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67E8D-7684-BF43-8EBB-F7D307CD91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20CAA-CCA5-9D4A-B2D2-A721182DFF06}" type="datetimeFigureOut">
              <a:rPr lang="en-US" smtClean="0"/>
              <a:t>9/7/18</a:t>
            </a:fld>
            <a:endParaRPr lang="en-US"/>
          </a:p>
        </p:txBody>
      </p:sp>
      <p:sp>
        <p:nvSpPr>
          <p:cNvPr id="5" name="Footer Placeholder 4">
            <a:extLst>
              <a:ext uri="{FF2B5EF4-FFF2-40B4-BE49-F238E27FC236}">
                <a16:creationId xmlns:a16="http://schemas.microsoft.com/office/drawing/2014/main" id="{2B3D0BBF-879B-3C45-8CB2-51FF6A0A0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2E1FD0-D8D5-C44F-A819-E8C7B837EF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BB763-9594-7549-AFD9-CCFA82A09A0A}" type="slidenum">
              <a:rPr lang="en-US" smtClean="0"/>
              <a:t>‹#›</a:t>
            </a:fld>
            <a:endParaRPr lang="en-US"/>
          </a:p>
        </p:txBody>
      </p:sp>
    </p:spTree>
    <p:extLst>
      <p:ext uri="{BB962C8B-B14F-4D97-AF65-F5344CB8AC3E}">
        <p14:creationId xmlns:p14="http://schemas.microsoft.com/office/powerpoint/2010/main" val="168870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ding people to discover fulness of life by helping them find and follow Jesus..png">
            <a:extLst>
              <a:ext uri="{FF2B5EF4-FFF2-40B4-BE49-F238E27FC236}">
                <a16:creationId xmlns:a16="http://schemas.microsoft.com/office/drawing/2014/main" id="{81869013-0E9E-3D40-9370-3D7A265EB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63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781665"/>
            <a:ext cx="10515600" cy="5395298"/>
          </a:xfrm>
        </p:spPr>
        <p:txBody>
          <a:bodyPr>
            <a:normAutofit/>
          </a:bodyPr>
          <a:lstStyle/>
          <a:p>
            <a:pPr marL="0" indent="0">
              <a:lnSpc>
                <a:spcPct val="120000"/>
              </a:lnSpc>
              <a:buNone/>
            </a:pPr>
            <a:r>
              <a:rPr lang="en-GB" b="1" dirty="0">
                <a:solidFill>
                  <a:schemeClr val="bg1"/>
                </a:solidFill>
                <a:latin typeface="Montserrat" panose="02000505000000020004" pitchFamily="2" charset="77"/>
              </a:rPr>
              <a:t>Charles Spurgeon </a:t>
            </a:r>
            <a:r>
              <a:rPr lang="en-GB" dirty="0">
                <a:solidFill>
                  <a:schemeClr val="bg1"/>
                </a:solidFill>
                <a:latin typeface="Montserrat" panose="02000505000000020004" pitchFamily="2" charset="77"/>
              </a:rPr>
              <a:t>'Our great object of glorifying God is…to be mainly achieved by the winning of souls. We must see souls born unto God. If we do not, our cry should be that of Rachel 'Give me children or I die!' If we do not win souls, we should mourn as the farmer who sees no harvest, as the fisherman who returns to his cottage with an empty net, or as the huntsman who has in vain roamed over hill and dale’.</a:t>
            </a:r>
          </a:p>
          <a:p>
            <a:pPr marL="0" indent="0">
              <a:lnSpc>
                <a:spcPct val="120000"/>
              </a:lnSpc>
              <a:buNone/>
            </a:pPr>
            <a:endParaRPr lang="en-GB"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23798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671466-E44F-6F4D-89C1-4C215ACA4247}"/>
              </a:ext>
            </a:extLst>
          </p:cNvPr>
          <p:cNvSpPr>
            <a:spLocks noGrp="1"/>
          </p:cNvSpPr>
          <p:nvPr>
            <p:ph idx="1"/>
          </p:nvPr>
        </p:nvSpPr>
        <p:spPr>
          <a:xfrm>
            <a:off x="823913" y="911225"/>
            <a:ext cx="10515600" cy="4946650"/>
          </a:xfrm>
        </p:spPr>
        <p:txBody>
          <a:bodyPr>
            <a:normAutofit/>
          </a:bodyPr>
          <a:lstStyle/>
          <a:p>
            <a:pPr marL="0" indent="0" algn="ctr">
              <a:lnSpc>
                <a:spcPct val="100000"/>
              </a:lnSpc>
              <a:buNone/>
            </a:pPr>
            <a:r>
              <a:rPr lang="en-GB" sz="3600" b="1" baseline="30000" dirty="0">
                <a:solidFill>
                  <a:schemeClr val="bg1"/>
                </a:solidFill>
                <a:latin typeface="Montserrat" panose="02000505000000020004" pitchFamily="2" charset="77"/>
              </a:rPr>
              <a:t>20 </a:t>
            </a:r>
            <a:r>
              <a:rPr lang="en-GB" sz="3600" dirty="0">
                <a:solidFill>
                  <a:schemeClr val="bg1"/>
                </a:solidFill>
                <a:latin typeface="Montserrat" panose="02000505000000020004" pitchFamily="2" charset="77"/>
              </a:rPr>
              <a:t>Therefore, </a:t>
            </a:r>
            <a:r>
              <a:rPr lang="en-GB" sz="3600" dirty="0">
                <a:solidFill>
                  <a:srgbClr val="FFFF00"/>
                </a:solidFill>
                <a:latin typeface="Montserrat" panose="02000505000000020004" pitchFamily="2" charset="77"/>
              </a:rPr>
              <a:t>we are ambassadors </a:t>
            </a:r>
            <a:r>
              <a:rPr lang="en-GB" sz="3600" dirty="0">
                <a:solidFill>
                  <a:schemeClr val="bg1"/>
                </a:solidFill>
                <a:latin typeface="Montserrat" panose="02000505000000020004" pitchFamily="2" charset="77"/>
              </a:rPr>
              <a:t>for Christ, </a:t>
            </a:r>
          </a:p>
          <a:p>
            <a:pPr marL="0" indent="0" algn="ctr">
              <a:lnSpc>
                <a:spcPct val="100000"/>
              </a:lnSpc>
              <a:buNone/>
            </a:pPr>
            <a:r>
              <a:rPr lang="en-GB" sz="3600" dirty="0">
                <a:solidFill>
                  <a:schemeClr val="bg1"/>
                </a:solidFill>
                <a:latin typeface="Montserrat" panose="02000505000000020004" pitchFamily="2" charset="77"/>
              </a:rPr>
              <a:t>since God is </a:t>
            </a:r>
            <a:r>
              <a:rPr lang="en-GB" sz="3600" dirty="0">
                <a:solidFill>
                  <a:srgbClr val="FFFF00"/>
                </a:solidFill>
                <a:latin typeface="Montserrat" panose="02000505000000020004" pitchFamily="2" charset="77"/>
              </a:rPr>
              <a:t>making his appeal through us</a:t>
            </a:r>
            <a:r>
              <a:rPr lang="en-GB" sz="3600" dirty="0">
                <a:solidFill>
                  <a:schemeClr val="bg1"/>
                </a:solidFill>
                <a:latin typeface="Montserrat" panose="02000505000000020004" pitchFamily="2" charset="77"/>
              </a:rPr>
              <a:t>. </a:t>
            </a:r>
          </a:p>
          <a:p>
            <a:pPr marL="0" indent="0" algn="ctr">
              <a:lnSpc>
                <a:spcPct val="100000"/>
              </a:lnSpc>
              <a:buNone/>
            </a:pPr>
            <a:r>
              <a:rPr lang="en-GB" sz="3600" dirty="0">
                <a:solidFill>
                  <a:schemeClr val="bg1"/>
                </a:solidFill>
                <a:latin typeface="Montserrat" panose="02000505000000020004" pitchFamily="2" charset="77"/>
              </a:rPr>
              <a:t>We implore you on behalf of Christ, </a:t>
            </a:r>
          </a:p>
          <a:p>
            <a:pPr marL="0" indent="0" algn="ctr">
              <a:lnSpc>
                <a:spcPct val="100000"/>
              </a:lnSpc>
              <a:buNone/>
            </a:pPr>
            <a:r>
              <a:rPr lang="en-GB" sz="3600" dirty="0">
                <a:solidFill>
                  <a:srgbClr val="FFFF00"/>
                </a:solidFill>
                <a:latin typeface="Montserrat" panose="02000505000000020004" pitchFamily="2" charset="77"/>
              </a:rPr>
              <a:t>be reconciled to God</a:t>
            </a:r>
            <a:r>
              <a:rPr lang="en-GB" sz="3600" dirty="0">
                <a:solidFill>
                  <a:schemeClr val="bg1"/>
                </a:solidFill>
                <a:latin typeface="Montserrat" panose="02000505000000020004" pitchFamily="2" charset="77"/>
              </a:rPr>
              <a:t>.” </a:t>
            </a:r>
          </a:p>
          <a:p>
            <a:pPr marL="0" indent="0" algn="r">
              <a:lnSpc>
                <a:spcPct val="100000"/>
              </a:lnSpc>
              <a:buNone/>
            </a:pPr>
            <a:endParaRPr lang="en-GB" sz="2400" dirty="0">
              <a:solidFill>
                <a:schemeClr val="bg1"/>
              </a:solidFill>
              <a:latin typeface="Montserrat" panose="02000505000000020004" pitchFamily="2" charset="77"/>
            </a:endParaRPr>
          </a:p>
          <a:p>
            <a:pPr marL="0" indent="0" algn="r">
              <a:lnSpc>
                <a:spcPct val="100000"/>
              </a:lnSpc>
              <a:buNone/>
            </a:pPr>
            <a:r>
              <a:rPr lang="en-GB" sz="2400" dirty="0">
                <a:solidFill>
                  <a:schemeClr val="bg1"/>
                </a:solidFill>
                <a:latin typeface="Montserrat" panose="02000505000000020004" pitchFamily="2" charset="77"/>
              </a:rPr>
              <a:t>2 Corinthians 5:20 ESV</a:t>
            </a:r>
          </a:p>
          <a:p>
            <a:pPr marL="0" indent="0">
              <a:lnSpc>
                <a:spcPct val="100000"/>
              </a:lnSpc>
              <a:buNone/>
            </a:pPr>
            <a:endParaRPr lang="en-US" sz="3600"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270417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p:txBody>
          <a:bodyPr numCol="2">
            <a:normAutofit lnSpcReduction="10000"/>
          </a:bodyPr>
          <a:lstStyle/>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peak to God (Pray)</a:t>
            </a:r>
            <a:endParaRPr lang="en-GB" sz="3200" b="1" dirty="0">
              <a:solidFill>
                <a:schemeClr val="bg1"/>
              </a:solidFill>
              <a:latin typeface="Montserrat" panose="02000505000000020004" pitchFamily="2" charset="77"/>
            </a:endParaRP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mile </a:t>
            </a: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erve</a:t>
            </a: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ocial </a:t>
            </a:r>
          </a:p>
          <a:p>
            <a:pPr marL="0" indent="0">
              <a:lnSpc>
                <a:spcPct val="120000"/>
              </a:lnSpc>
              <a:buNone/>
            </a:pPr>
            <a:endParaRPr lang="en-GB" sz="3600" b="1" dirty="0">
              <a:solidFill>
                <a:schemeClr val="bg1"/>
              </a:solidFill>
              <a:latin typeface="Montserrat" panose="02000505000000020004" pitchFamily="2" charset="77"/>
            </a:endParaRPr>
          </a:p>
          <a:p>
            <a:pPr marL="0" indent="0">
              <a:lnSpc>
                <a:spcPct val="120000"/>
              </a:lnSpc>
              <a:buNone/>
            </a:pPr>
            <a:endParaRPr lang="en-GB" sz="3600" b="1" dirty="0">
              <a:solidFill>
                <a:schemeClr val="bg1"/>
              </a:solidFill>
              <a:latin typeface="Montserrat" panose="02000505000000020004" pitchFamily="2" charset="77"/>
            </a:endParaRP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ick (pray for healing)</a:t>
            </a: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tory (Yours/His)</a:t>
            </a: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tepping </a:t>
            </a:r>
            <a:r>
              <a:rPr lang="en-GB" sz="32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tone event</a:t>
            </a:r>
          </a:p>
          <a:p>
            <a:pPr marL="0" indent="0">
              <a:lnSpc>
                <a:spcPct val="120000"/>
              </a:lnSpc>
              <a:buNone/>
            </a:pPr>
            <a:r>
              <a:rPr lang="en-GB" sz="3600" b="1" dirty="0">
                <a:solidFill>
                  <a:schemeClr val="bg1"/>
                </a:solidFill>
                <a:latin typeface="Montserrat" panose="02000505000000020004" pitchFamily="2" charset="77"/>
              </a:rPr>
              <a:t>S</a:t>
            </a:r>
            <a:r>
              <a:rPr lang="en-GB" sz="3200" dirty="0">
                <a:solidFill>
                  <a:schemeClr val="bg1"/>
                </a:solidFill>
                <a:latin typeface="Montserrat" panose="02000505000000020004" pitchFamily="2" charset="77"/>
              </a:rPr>
              <a:t>unday</a:t>
            </a:r>
          </a:p>
          <a:p>
            <a:pPr marL="0" indent="0">
              <a:lnSpc>
                <a:spcPct val="120000"/>
              </a:lnSpc>
              <a:buNone/>
            </a:pPr>
            <a:endParaRPr lang="en-GB" sz="3200" b="1"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284784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642938"/>
            <a:ext cx="10515600" cy="5534025"/>
          </a:xfrm>
        </p:spPr>
        <p:txBody>
          <a:bodyPr numCol="1">
            <a:normAutofit fontScale="85000" lnSpcReduction="10000"/>
          </a:bodyPr>
          <a:lstStyle/>
          <a:p>
            <a:pPr marL="0" indent="0">
              <a:lnSpc>
                <a:spcPct val="120000"/>
              </a:lnSpc>
              <a:buNone/>
            </a:pPr>
            <a:r>
              <a:rPr lang="en-GB" sz="3200" dirty="0">
                <a:solidFill>
                  <a:schemeClr val="bg1"/>
                </a:solidFill>
                <a:latin typeface="Montserrat" panose="02000505000000020004" pitchFamily="2" charset="77"/>
              </a:rPr>
              <a:t>“All have sinned and fallen short of the glory of God” </a:t>
            </a:r>
            <a:r>
              <a:rPr lang="en-GB" sz="2100" dirty="0">
                <a:solidFill>
                  <a:schemeClr val="bg1"/>
                </a:solidFill>
                <a:latin typeface="Montserrat" panose="02000505000000020004" pitchFamily="2" charset="77"/>
              </a:rPr>
              <a:t>(Rm 3v23)</a:t>
            </a:r>
          </a:p>
          <a:p>
            <a:pPr marL="0" indent="0">
              <a:lnSpc>
                <a:spcPct val="120000"/>
              </a:lnSpc>
              <a:buNone/>
            </a:pPr>
            <a:endParaRPr lang="en-GB" sz="3200" dirty="0">
              <a:solidFill>
                <a:schemeClr val="bg1"/>
              </a:solidFill>
              <a:latin typeface="Montserrat" panose="02000505000000020004" pitchFamily="2" charset="77"/>
            </a:endParaRPr>
          </a:p>
          <a:p>
            <a:pPr marL="0" indent="0">
              <a:lnSpc>
                <a:spcPct val="120000"/>
              </a:lnSpc>
              <a:buNone/>
            </a:pPr>
            <a:r>
              <a:rPr lang="en-GB" sz="3200" dirty="0">
                <a:solidFill>
                  <a:schemeClr val="bg1"/>
                </a:solidFill>
                <a:latin typeface="Montserrat" panose="02000505000000020004" pitchFamily="2" charset="77"/>
              </a:rPr>
              <a:t>“The wages of sin is death, but the gift of God is eternal life in Christ Jesus” </a:t>
            </a:r>
            <a:r>
              <a:rPr lang="en-GB" sz="2100" dirty="0">
                <a:solidFill>
                  <a:schemeClr val="bg1"/>
                </a:solidFill>
                <a:latin typeface="Montserrat" panose="02000505000000020004" pitchFamily="2" charset="77"/>
              </a:rPr>
              <a:t>(</a:t>
            </a:r>
            <a:r>
              <a:rPr lang="en-GB" sz="2100" dirty="0" err="1">
                <a:solidFill>
                  <a:schemeClr val="bg1"/>
                </a:solidFill>
                <a:latin typeface="Montserrat" panose="02000505000000020004" pitchFamily="2" charset="77"/>
              </a:rPr>
              <a:t>Rms</a:t>
            </a:r>
            <a:r>
              <a:rPr lang="en-GB" sz="2100" dirty="0">
                <a:solidFill>
                  <a:schemeClr val="bg1"/>
                </a:solidFill>
                <a:latin typeface="Montserrat" panose="02000505000000020004" pitchFamily="2" charset="77"/>
              </a:rPr>
              <a:t> 6v23)</a:t>
            </a:r>
          </a:p>
          <a:p>
            <a:pPr marL="0" indent="0">
              <a:lnSpc>
                <a:spcPct val="120000"/>
              </a:lnSpc>
              <a:buNone/>
            </a:pPr>
            <a:r>
              <a:rPr lang="en-GB" sz="3200" dirty="0">
                <a:solidFill>
                  <a:schemeClr val="bg1"/>
                </a:solidFill>
                <a:latin typeface="Montserrat" panose="02000505000000020004" pitchFamily="2" charset="77"/>
              </a:rPr>
              <a:t> </a:t>
            </a:r>
          </a:p>
          <a:p>
            <a:pPr marL="0" indent="0">
              <a:lnSpc>
                <a:spcPct val="120000"/>
              </a:lnSpc>
              <a:buNone/>
            </a:pPr>
            <a:r>
              <a:rPr lang="en-GB" sz="3200" dirty="0">
                <a:solidFill>
                  <a:schemeClr val="bg1"/>
                </a:solidFill>
                <a:latin typeface="Montserrat" panose="02000505000000020004" pitchFamily="2" charset="77"/>
              </a:rPr>
              <a:t>“Yet to all who received Him … He gave the right to become children of God” </a:t>
            </a:r>
            <a:r>
              <a:rPr lang="en-GB" sz="2100" dirty="0">
                <a:solidFill>
                  <a:schemeClr val="bg1"/>
                </a:solidFill>
                <a:latin typeface="Montserrat" panose="02000505000000020004" pitchFamily="2" charset="77"/>
              </a:rPr>
              <a:t>(</a:t>
            </a:r>
            <a:r>
              <a:rPr lang="en-GB" sz="2100" dirty="0" err="1">
                <a:solidFill>
                  <a:schemeClr val="bg1"/>
                </a:solidFill>
                <a:latin typeface="Montserrat" panose="02000505000000020004" pitchFamily="2" charset="77"/>
              </a:rPr>
              <a:t>Jn</a:t>
            </a:r>
            <a:r>
              <a:rPr lang="en-GB" sz="2100" dirty="0">
                <a:solidFill>
                  <a:schemeClr val="bg1"/>
                </a:solidFill>
                <a:latin typeface="Montserrat" panose="02000505000000020004" pitchFamily="2" charset="77"/>
              </a:rPr>
              <a:t> 1v12)</a:t>
            </a:r>
          </a:p>
          <a:p>
            <a:pPr marL="0" indent="0">
              <a:lnSpc>
                <a:spcPct val="120000"/>
              </a:lnSpc>
              <a:buNone/>
            </a:pPr>
            <a:r>
              <a:rPr lang="en-GB" sz="3200" dirty="0">
                <a:solidFill>
                  <a:schemeClr val="bg1"/>
                </a:solidFill>
                <a:latin typeface="Montserrat" panose="02000505000000020004" pitchFamily="2" charset="77"/>
              </a:rPr>
              <a:t> </a:t>
            </a:r>
          </a:p>
          <a:p>
            <a:pPr marL="0" indent="0">
              <a:lnSpc>
                <a:spcPct val="120000"/>
              </a:lnSpc>
              <a:buNone/>
            </a:pPr>
            <a:r>
              <a:rPr lang="en-GB" sz="3200" dirty="0">
                <a:solidFill>
                  <a:schemeClr val="bg1"/>
                </a:solidFill>
                <a:latin typeface="Montserrat" panose="02000505000000020004" pitchFamily="2" charset="77"/>
              </a:rPr>
              <a:t>“Behold I stand at the door and knock.  If anyone hears my voice and opens the door I will come in” </a:t>
            </a:r>
            <a:r>
              <a:rPr lang="en-GB" sz="2100" dirty="0">
                <a:solidFill>
                  <a:schemeClr val="bg1"/>
                </a:solidFill>
                <a:latin typeface="Montserrat" panose="02000505000000020004" pitchFamily="2" charset="77"/>
              </a:rPr>
              <a:t>(Rev 3v20)</a:t>
            </a:r>
          </a:p>
          <a:p>
            <a:pPr marL="0" indent="0">
              <a:lnSpc>
                <a:spcPct val="120000"/>
              </a:lnSpc>
              <a:buNone/>
            </a:pPr>
            <a:endParaRPr lang="en-GB" sz="3600"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91517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ding people to discover fulness of life by helping them find and follow Jesus..png">
            <a:extLst>
              <a:ext uri="{FF2B5EF4-FFF2-40B4-BE49-F238E27FC236}">
                <a16:creationId xmlns:a16="http://schemas.microsoft.com/office/drawing/2014/main" id="{81869013-0E9E-3D40-9370-3D7A265EB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742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BA459-8CAE-DA46-855D-22C0E40000E0}"/>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5983A1-5E3A-674E-81D5-3825F6E429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587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CC36DB-6C39-A040-8875-FDD7E9E0A8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1384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7A15A-A6E4-2F47-B8EF-77F07116B1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486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73DAB-846C-2447-A1A1-173158D108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131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A2A2DF-14D7-B04D-BE67-92F30257019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620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781665"/>
            <a:ext cx="10515600" cy="5395298"/>
          </a:xfrm>
        </p:spPr>
        <p:txBody>
          <a:bodyPr>
            <a:normAutofit/>
          </a:bodyPr>
          <a:lstStyle/>
          <a:p>
            <a:pPr marL="0" indent="0" algn="ctr">
              <a:buNone/>
            </a:pPr>
            <a:r>
              <a:rPr lang="en-US" sz="4000" b="1" dirty="0">
                <a:solidFill>
                  <a:schemeClr val="bg1">
                    <a:lumMod val="95000"/>
                  </a:schemeClr>
                </a:solidFill>
                <a:latin typeface="Montserrat" panose="02000505000000020004" pitchFamily="2" charset="77"/>
              </a:rPr>
              <a:t>OUR MISSION</a:t>
            </a:r>
            <a:endParaRPr lang="en-US" sz="4000" dirty="0">
              <a:solidFill>
                <a:srgbClr val="FFFF00"/>
              </a:solidFill>
              <a:latin typeface="Montserrat" panose="02000505000000020004" pitchFamily="2" charset="77"/>
            </a:endParaRPr>
          </a:p>
          <a:p>
            <a:pPr marL="0" indent="0" algn="ctr">
              <a:buNone/>
            </a:pPr>
            <a:endParaRPr lang="en-US" sz="3200" dirty="0">
              <a:solidFill>
                <a:srgbClr val="FFFF00"/>
              </a:solidFill>
              <a:latin typeface="Montserrat" panose="02000505000000020004" pitchFamily="2" charset="77"/>
            </a:endParaRPr>
          </a:p>
          <a:p>
            <a:pPr marL="0" indent="0" algn="ctr">
              <a:buNone/>
            </a:pPr>
            <a:r>
              <a:rPr lang="en-US" sz="3200" dirty="0">
                <a:solidFill>
                  <a:srgbClr val="FFFF00"/>
                </a:solidFill>
                <a:latin typeface="Montserrat" panose="02000505000000020004" pitchFamily="2" charset="77"/>
              </a:rPr>
              <a:t>“To lead people to discover fullness of life </a:t>
            </a:r>
          </a:p>
          <a:p>
            <a:pPr marL="0" indent="0" algn="ctr">
              <a:buNone/>
            </a:pPr>
            <a:r>
              <a:rPr lang="en-US" sz="3200" dirty="0">
                <a:solidFill>
                  <a:srgbClr val="FFFF00"/>
                </a:solidFill>
                <a:latin typeface="Montserrat" panose="02000505000000020004" pitchFamily="2" charset="77"/>
              </a:rPr>
              <a:t>by helping them find and follow Jesus.”</a:t>
            </a:r>
          </a:p>
          <a:p>
            <a:pPr marL="0" indent="0" algn="ctr">
              <a:buNone/>
            </a:pPr>
            <a:endParaRPr lang="en-US" sz="1200" dirty="0">
              <a:solidFill>
                <a:srgbClr val="FFFF00"/>
              </a:solidFill>
              <a:latin typeface="Montserrat" panose="02000505000000020004" pitchFamily="2" charset="77"/>
            </a:endParaRPr>
          </a:p>
          <a:p>
            <a:pPr marL="0" indent="0" algn="ctr">
              <a:buNone/>
            </a:pPr>
            <a:r>
              <a:rPr lang="en-US" sz="3200" dirty="0">
                <a:solidFill>
                  <a:srgbClr val="FFFF00"/>
                </a:solidFill>
                <a:latin typeface="Montserrat" panose="02000505000000020004" pitchFamily="2" charset="77"/>
              </a:rPr>
              <a:t>and</a:t>
            </a:r>
          </a:p>
          <a:p>
            <a:pPr marL="0" indent="0" algn="ctr">
              <a:buNone/>
            </a:pPr>
            <a:endParaRPr lang="en-US" sz="1200" dirty="0">
              <a:solidFill>
                <a:srgbClr val="FFFF00"/>
              </a:solidFill>
              <a:latin typeface="Montserrat" panose="02000505000000020004" pitchFamily="2" charset="77"/>
            </a:endParaRPr>
          </a:p>
          <a:p>
            <a:pPr marL="0" indent="0" algn="ctr">
              <a:buNone/>
            </a:pPr>
            <a:r>
              <a:rPr lang="en-US" sz="3200" dirty="0">
                <a:solidFill>
                  <a:srgbClr val="FFFF00"/>
                </a:solidFill>
                <a:latin typeface="Montserrat" panose="02000505000000020004" pitchFamily="2" charset="77"/>
              </a:rPr>
              <a:t>“To be a weighty base-church </a:t>
            </a:r>
          </a:p>
          <a:p>
            <a:pPr marL="0" indent="0" algn="ctr">
              <a:buNone/>
            </a:pPr>
            <a:r>
              <a:rPr lang="en-US" sz="3200" dirty="0">
                <a:solidFill>
                  <a:srgbClr val="FFFF00"/>
                </a:solidFill>
                <a:latin typeface="Montserrat" panose="02000505000000020004" pitchFamily="2" charset="77"/>
              </a:rPr>
              <a:t>that plants &amp; strengthens other churches”</a:t>
            </a:r>
          </a:p>
        </p:txBody>
      </p:sp>
    </p:spTree>
    <p:extLst>
      <p:ext uri="{BB962C8B-B14F-4D97-AF65-F5344CB8AC3E}">
        <p14:creationId xmlns:p14="http://schemas.microsoft.com/office/powerpoint/2010/main" val="124037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4A0A55-2C73-C144-88E1-CE4653ABE9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189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7A15A-A6E4-2F47-B8EF-77F07116B1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00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781665"/>
            <a:ext cx="10515600" cy="5395298"/>
          </a:xfrm>
        </p:spPr>
        <p:txBody>
          <a:bodyPr>
            <a:normAutofit/>
          </a:bodyPr>
          <a:lstStyle/>
          <a:p>
            <a:pPr marL="0" indent="0">
              <a:lnSpc>
                <a:spcPct val="100000"/>
              </a:lnSpc>
              <a:buNone/>
            </a:pPr>
            <a:r>
              <a:rPr lang="en-GB" sz="3600" b="1" baseline="30000" dirty="0">
                <a:solidFill>
                  <a:schemeClr val="bg1"/>
                </a:solidFill>
                <a:latin typeface="Montserrat" panose="02000505000000020004" pitchFamily="2" charset="77"/>
              </a:rPr>
              <a:t>16 </a:t>
            </a:r>
            <a:r>
              <a:rPr lang="en-GB" sz="3600" dirty="0">
                <a:solidFill>
                  <a:schemeClr val="bg1"/>
                </a:solidFill>
                <a:latin typeface="Montserrat" panose="02000505000000020004" pitchFamily="2" charset="77"/>
              </a:rPr>
              <a:t>Passing alongside the Sea of Galilee, he saw Simon and Andrew the brother of Simon casting a net into the sea, for they were fishermen. </a:t>
            </a:r>
            <a:r>
              <a:rPr lang="en-GB" sz="3600" b="1" baseline="30000" dirty="0">
                <a:solidFill>
                  <a:schemeClr val="bg1"/>
                </a:solidFill>
                <a:latin typeface="Montserrat" panose="02000505000000020004" pitchFamily="2" charset="77"/>
              </a:rPr>
              <a:t>17 </a:t>
            </a:r>
            <a:r>
              <a:rPr lang="en-GB" sz="3600" dirty="0">
                <a:solidFill>
                  <a:schemeClr val="bg1"/>
                </a:solidFill>
                <a:latin typeface="Montserrat" panose="02000505000000020004" pitchFamily="2" charset="77"/>
              </a:rPr>
              <a:t>And Jesus said to them, “</a:t>
            </a:r>
            <a:r>
              <a:rPr lang="en-GB" sz="3600" dirty="0">
                <a:solidFill>
                  <a:srgbClr val="FFFF00"/>
                </a:solidFill>
                <a:latin typeface="Montserrat" panose="02000505000000020004" pitchFamily="2" charset="77"/>
              </a:rPr>
              <a:t>Follow me, and I will make you become fishers of men</a:t>
            </a:r>
            <a:r>
              <a:rPr lang="en-GB" sz="3600" dirty="0">
                <a:solidFill>
                  <a:schemeClr val="bg1"/>
                </a:solidFill>
                <a:latin typeface="Montserrat" panose="02000505000000020004" pitchFamily="2" charset="77"/>
              </a:rPr>
              <a:t>.”</a:t>
            </a:r>
            <a:r>
              <a:rPr lang="en-GB" sz="3600" b="1" baseline="30000" dirty="0">
                <a:solidFill>
                  <a:schemeClr val="bg1"/>
                </a:solidFill>
                <a:latin typeface="Montserrat" panose="02000505000000020004" pitchFamily="2" charset="77"/>
              </a:rPr>
              <a:t>18 </a:t>
            </a:r>
            <a:r>
              <a:rPr lang="en-GB" sz="3600" dirty="0">
                <a:solidFill>
                  <a:schemeClr val="bg1"/>
                </a:solidFill>
                <a:latin typeface="Montserrat" panose="02000505000000020004" pitchFamily="2" charset="77"/>
              </a:rPr>
              <a:t>And immediately they left their nets and followed him. </a:t>
            </a:r>
          </a:p>
          <a:p>
            <a:pPr marL="0" indent="0" algn="r">
              <a:lnSpc>
                <a:spcPct val="100000"/>
              </a:lnSpc>
              <a:buNone/>
            </a:pPr>
            <a:r>
              <a:rPr lang="en-GB" dirty="0">
                <a:solidFill>
                  <a:schemeClr val="bg1"/>
                </a:solidFill>
                <a:latin typeface="Montserrat" panose="02000505000000020004" pitchFamily="2" charset="77"/>
              </a:rPr>
              <a:t>Mark 1v16-18 ESV</a:t>
            </a:r>
          </a:p>
          <a:p>
            <a:pPr marL="0" indent="0" algn="r">
              <a:lnSpc>
                <a:spcPct val="100000"/>
              </a:lnSpc>
              <a:buNone/>
            </a:pPr>
            <a:endParaRPr lang="en-GB" dirty="0">
              <a:solidFill>
                <a:schemeClr val="bg1"/>
              </a:solidFill>
              <a:latin typeface="Montserrat" panose="02000505000000020004" pitchFamily="2" charset="77"/>
            </a:endParaRPr>
          </a:p>
          <a:p>
            <a:pPr marL="0" indent="0" algn="r">
              <a:lnSpc>
                <a:spcPct val="100000"/>
              </a:lnSpc>
              <a:buNone/>
            </a:pPr>
            <a:endParaRPr lang="en-GB"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76233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781665"/>
            <a:ext cx="10515600" cy="5395298"/>
          </a:xfrm>
        </p:spPr>
        <p:txBody>
          <a:bodyPr>
            <a:normAutofit lnSpcReduction="10000"/>
          </a:bodyPr>
          <a:lstStyle/>
          <a:p>
            <a:pPr marL="0" indent="0">
              <a:lnSpc>
                <a:spcPct val="100000"/>
              </a:lnSpc>
              <a:buNone/>
            </a:pPr>
            <a:r>
              <a:rPr lang="en-GB" sz="3200" b="1" baseline="30000" dirty="0">
                <a:solidFill>
                  <a:schemeClr val="bg1"/>
                </a:solidFill>
                <a:latin typeface="Montserrat" panose="02000505000000020004" pitchFamily="2" charset="77"/>
              </a:rPr>
              <a:t>16 </a:t>
            </a:r>
            <a:r>
              <a:rPr lang="en-GB" sz="3200" dirty="0">
                <a:solidFill>
                  <a:schemeClr val="bg1"/>
                </a:solidFill>
                <a:latin typeface="Montserrat" panose="02000505000000020004" pitchFamily="2" charset="77"/>
              </a:rPr>
              <a:t>Passing alongside the Sea of Galilee, he saw Simon and Andrew the brother of Simon casting a net into the sea, for they were fishermen. </a:t>
            </a:r>
            <a:r>
              <a:rPr lang="en-GB" sz="3200" b="1" baseline="30000" dirty="0">
                <a:solidFill>
                  <a:schemeClr val="bg1"/>
                </a:solidFill>
                <a:latin typeface="Montserrat" panose="02000505000000020004" pitchFamily="2" charset="77"/>
              </a:rPr>
              <a:t>17 </a:t>
            </a:r>
            <a:r>
              <a:rPr lang="en-GB" sz="3200" dirty="0">
                <a:solidFill>
                  <a:schemeClr val="bg1"/>
                </a:solidFill>
                <a:latin typeface="Montserrat" panose="02000505000000020004" pitchFamily="2" charset="77"/>
              </a:rPr>
              <a:t>And Jesus said to them, “</a:t>
            </a:r>
            <a:r>
              <a:rPr lang="en-GB" sz="3200" dirty="0">
                <a:solidFill>
                  <a:srgbClr val="FFFF00"/>
                </a:solidFill>
                <a:latin typeface="Montserrat" panose="02000505000000020004" pitchFamily="2" charset="77"/>
              </a:rPr>
              <a:t>Follow me, and I will make you become fishers of men</a:t>
            </a:r>
            <a:r>
              <a:rPr lang="en-GB" sz="3200" dirty="0">
                <a:solidFill>
                  <a:schemeClr val="bg1"/>
                </a:solidFill>
                <a:latin typeface="Montserrat" panose="02000505000000020004" pitchFamily="2" charset="77"/>
              </a:rPr>
              <a:t>.”</a:t>
            </a:r>
            <a:r>
              <a:rPr lang="en-GB" sz="3200" b="1" baseline="30000" dirty="0">
                <a:solidFill>
                  <a:schemeClr val="bg1"/>
                </a:solidFill>
                <a:latin typeface="Montserrat" panose="02000505000000020004" pitchFamily="2" charset="77"/>
              </a:rPr>
              <a:t>18 </a:t>
            </a:r>
            <a:r>
              <a:rPr lang="en-GB" sz="3200" dirty="0">
                <a:solidFill>
                  <a:schemeClr val="bg1"/>
                </a:solidFill>
                <a:latin typeface="Montserrat" panose="02000505000000020004" pitchFamily="2" charset="77"/>
              </a:rPr>
              <a:t>And immediately they left their nets and followed him.  </a:t>
            </a:r>
          </a:p>
          <a:p>
            <a:pPr marL="0" indent="0" algn="r">
              <a:lnSpc>
                <a:spcPct val="100000"/>
              </a:lnSpc>
              <a:buNone/>
            </a:pPr>
            <a:r>
              <a:rPr lang="en-GB" dirty="0">
                <a:solidFill>
                  <a:schemeClr val="bg1"/>
                </a:solidFill>
                <a:latin typeface="Montserrat" panose="02000505000000020004" pitchFamily="2" charset="77"/>
              </a:rPr>
              <a:t>Mark 1v16-18 ESV</a:t>
            </a:r>
          </a:p>
          <a:p>
            <a:pPr marL="0" indent="0">
              <a:lnSpc>
                <a:spcPct val="100000"/>
              </a:lnSpc>
              <a:buNone/>
            </a:pPr>
            <a:endParaRPr lang="en-GB" dirty="0">
              <a:solidFill>
                <a:schemeClr val="bg1"/>
              </a:solidFill>
              <a:latin typeface="Montserrat" panose="02000505000000020004" pitchFamily="2" charset="77"/>
            </a:endParaRPr>
          </a:p>
          <a:p>
            <a:pPr marL="0" indent="0">
              <a:buNone/>
            </a:pPr>
            <a:r>
              <a:rPr lang="en-GB" sz="3200" b="1" baseline="30000" dirty="0">
                <a:solidFill>
                  <a:schemeClr val="bg1"/>
                </a:solidFill>
                <a:latin typeface="Montserrat" panose="02000505000000020004" pitchFamily="2" charset="77"/>
              </a:rPr>
              <a:t>5 </a:t>
            </a:r>
            <a:r>
              <a:rPr lang="en-GB" sz="3200" dirty="0">
                <a:solidFill>
                  <a:schemeClr val="bg1"/>
                </a:solidFill>
                <a:latin typeface="Montserrat" panose="02000505000000020004" pitchFamily="2" charset="77"/>
              </a:rPr>
              <a:t>And he said, “Who are You, Lord? … </a:t>
            </a:r>
            <a:r>
              <a:rPr lang="en-GB" sz="3200" dirty="0">
                <a:solidFill>
                  <a:srgbClr val="FFFF00"/>
                </a:solidFill>
                <a:latin typeface="Montserrat" panose="02000505000000020004" pitchFamily="2" charset="77"/>
              </a:rPr>
              <a:t>what do You want me to do</a:t>
            </a:r>
            <a:r>
              <a:rPr lang="en-GB" sz="3200" dirty="0">
                <a:solidFill>
                  <a:schemeClr val="bg1"/>
                </a:solidFill>
                <a:latin typeface="Montserrat" panose="02000505000000020004" pitchFamily="2" charset="77"/>
              </a:rPr>
              <a:t>?” </a:t>
            </a:r>
          </a:p>
          <a:p>
            <a:pPr marL="0" indent="0" algn="r">
              <a:buNone/>
            </a:pPr>
            <a:r>
              <a:rPr lang="en-GB" dirty="0">
                <a:solidFill>
                  <a:schemeClr val="bg1"/>
                </a:solidFill>
                <a:latin typeface="Montserrat" panose="02000505000000020004" pitchFamily="2" charset="77"/>
              </a:rPr>
              <a:t>Acts 9:5-6 NKJV</a:t>
            </a:r>
          </a:p>
        </p:txBody>
      </p:sp>
    </p:spTree>
    <p:extLst>
      <p:ext uri="{BB962C8B-B14F-4D97-AF65-F5344CB8AC3E}">
        <p14:creationId xmlns:p14="http://schemas.microsoft.com/office/powerpoint/2010/main" val="125261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781665"/>
            <a:ext cx="10515600" cy="5395298"/>
          </a:xfrm>
        </p:spPr>
        <p:txBody>
          <a:bodyPr>
            <a:normAutofit/>
          </a:bodyPr>
          <a:lstStyle/>
          <a:p>
            <a:pPr marL="0" indent="0" algn="ctr">
              <a:buNone/>
            </a:pPr>
            <a:endParaRPr lang="en-GB" sz="4000" baseline="30000" dirty="0">
              <a:solidFill>
                <a:schemeClr val="bg1"/>
              </a:solidFill>
              <a:latin typeface="Montserrat" panose="02000505000000020004" pitchFamily="2" charset="77"/>
            </a:endParaRPr>
          </a:p>
          <a:p>
            <a:pPr marL="0" indent="0" algn="ctr">
              <a:buNone/>
            </a:pPr>
            <a:r>
              <a:rPr lang="en-GB" sz="4400" baseline="30000" dirty="0">
                <a:solidFill>
                  <a:schemeClr val="bg1"/>
                </a:solidFill>
                <a:latin typeface="Montserrat" panose="02000505000000020004" pitchFamily="2" charset="77"/>
              </a:rPr>
              <a:t>27</a:t>
            </a:r>
            <a:r>
              <a:rPr lang="en-GB" sz="4400" dirty="0">
                <a:solidFill>
                  <a:schemeClr val="bg1"/>
                </a:solidFill>
                <a:latin typeface="Montserrat" panose="02000505000000020004" pitchFamily="2" charset="77"/>
              </a:rPr>
              <a:t> Now you are </a:t>
            </a:r>
          </a:p>
          <a:p>
            <a:pPr marL="0" indent="0" algn="ctr">
              <a:buNone/>
            </a:pPr>
            <a:r>
              <a:rPr lang="en-GB" sz="4400" dirty="0">
                <a:solidFill>
                  <a:srgbClr val="FFFF00"/>
                </a:solidFill>
                <a:latin typeface="Montserrat" panose="02000505000000020004" pitchFamily="2" charset="77"/>
              </a:rPr>
              <a:t>the body of Christ,</a:t>
            </a:r>
            <a:r>
              <a:rPr lang="en-GB" sz="4400" dirty="0">
                <a:solidFill>
                  <a:schemeClr val="bg1"/>
                </a:solidFill>
                <a:latin typeface="Montserrat" panose="02000505000000020004" pitchFamily="2" charset="77"/>
              </a:rPr>
              <a:t> </a:t>
            </a:r>
          </a:p>
          <a:p>
            <a:pPr marL="0" indent="0" algn="ctr">
              <a:buNone/>
            </a:pPr>
            <a:r>
              <a:rPr lang="en-GB" sz="4400" dirty="0">
                <a:solidFill>
                  <a:schemeClr val="bg1"/>
                </a:solidFill>
                <a:latin typeface="Montserrat" panose="02000505000000020004" pitchFamily="2" charset="77"/>
              </a:rPr>
              <a:t>and individual members of it.</a:t>
            </a:r>
          </a:p>
          <a:p>
            <a:pPr marL="0" indent="0">
              <a:buNone/>
            </a:pPr>
            <a:endParaRPr lang="en-GB" sz="3600" dirty="0">
              <a:solidFill>
                <a:schemeClr val="bg1"/>
              </a:solidFill>
              <a:latin typeface="Montserrat" panose="02000505000000020004" pitchFamily="2" charset="77"/>
            </a:endParaRPr>
          </a:p>
          <a:p>
            <a:pPr marL="0" indent="0" algn="r">
              <a:buNone/>
            </a:pPr>
            <a:r>
              <a:rPr lang="en-GB" dirty="0">
                <a:solidFill>
                  <a:schemeClr val="bg1"/>
                </a:solidFill>
                <a:latin typeface="Montserrat" panose="02000505000000020004" pitchFamily="2" charset="77"/>
              </a:rPr>
              <a:t>1 Corinthians 12:27 ESV</a:t>
            </a:r>
          </a:p>
          <a:p>
            <a:pPr marL="0" indent="0">
              <a:buNone/>
            </a:pPr>
            <a:endParaRPr lang="en-GB" sz="3600"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61434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195</Words>
  <Application>Microsoft Macintosh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23</cp:revision>
  <dcterms:created xsi:type="dcterms:W3CDTF">2018-08-14T13:38:22Z</dcterms:created>
  <dcterms:modified xsi:type="dcterms:W3CDTF">2018-09-08T20:24:17Z</dcterms:modified>
</cp:coreProperties>
</file>