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handoutMasterIdLst>
    <p:handoutMasterId r:id="rId19"/>
  </p:handoutMasterIdLst>
  <p:sldIdLst>
    <p:sldId id="296" r:id="rId2"/>
    <p:sldId id="323" r:id="rId3"/>
    <p:sldId id="340" r:id="rId4"/>
    <p:sldId id="291" r:id="rId5"/>
    <p:sldId id="326" r:id="rId6"/>
    <p:sldId id="322" r:id="rId7"/>
    <p:sldId id="333" r:id="rId8"/>
    <p:sldId id="328" r:id="rId9"/>
    <p:sldId id="329" r:id="rId10"/>
    <p:sldId id="337" r:id="rId11"/>
    <p:sldId id="338" r:id="rId12"/>
    <p:sldId id="339" r:id="rId13"/>
    <p:sldId id="334" r:id="rId14"/>
    <p:sldId id="336" r:id="rId15"/>
    <p:sldId id="342" r:id="rId16"/>
    <p:sldId id="341" r:id="rId17"/>
  </p:sldIdLst>
  <p:sldSz cx="12192000" cy="68580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690" autoAdjust="0"/>
    <p:restoredTop sz="94643"/>
  </p:normalViewPr>
  <p:slideViewPr>
    <p:cSldViewPr snapToGrid="0" snapToObjects="1">
      <p:cViewPr varScale="1">
        <p:scale>
          <a:sx n="105" d="100"/>
          <a:sy n="105" d="100"/>
        </p:scale>
        <p:origin x="208" y="184"/>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9D37C78-8379-F84F-A0C2-A9D130AF3DBC}"/>
              </a:ext>
            </a:extLst>
          </p:cNvPr>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BF1C04BC-1ACC-5F46-9A3E-87A1E32CF82E}"/>
              </a:ext>
            </a:extLst>
          </p:cNvPr>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7AC82D02-51B3-4B43-93F9-EC80E99DB103}" type="datetimeFigureOut">
              <a:rPr lang="en-GB" smtClean="0"/>
              <a:t>18/11/2021</a:t>
            </a:fld>
            <a:endParaRPr lang="en-GB"/>
          </a:p>
        </p:txBody>
      </p:sp>
      <p:sp>
        <p:nvSpPr>
          <p:cNvPr id="4" name="Footer Placeholder 3">
            <a:extLst>
              <a:ext uri="{FF2B5EF4-FFF2-40B4-BE49-F238E27FC236}">
                <a16:creationId xmlns:a16="http://schemas.microsoft.com/office/drawing/2014/main" id="{87E030A6-34F9-384B-8FC8-DF26127D3E45}"/>
              </a:ext>
            </a:extLst>
          </p:cNvPr>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A03698D5-5350-0B4A-8481-483A5979D168}"/>
              </a:ext>
            </a:extLst>
          </p:cNvPr>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E3B71EFD-5D3E-0749-882E-C96D5C2008B0}" type="slidenum">
              <a:rPr lang="en-GB" smtClean="0"/>
              <a:t>‹#›</a:t>
            </a:fld>
            <a:endParaRPr lang="en-GB"/>
          </a:p>
        </p:txBody>
      </p:sp>
    </p:spTree>
    <p:extLst>
      <p:ext uri="{BB962C8B-B14F-4D97-AF65-F5344CB8AC3E}">
        <p14:creationId xmlns:p14="http://schemas.microsoft.com/office/powerpoint/2010/main" val="23824022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EFBF066D-9108-FF43-A71A-D5BB5424DD39}" type="datetimeFigureOut">
              <a:rPr lang="en-GB" smtClean="0"/>
              <a:t>18/11/2021</a:t>
            </a:fld>
            <a:endParaRPr lang="en-GB"/>
          </a:p>
        </p:txBody>
      </p:sp>
      <p:sp>
        <p:nvSpPr>
          <p:cNvPr id="4" name="Slide Image Placeholder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BB03FA87-B5E3-3440-A5A5-8D270E9F548E}" type="slidenum">
              <a:rPr lang="en-GB" smtClean="0"/>
              <a:t>‹#›</a:t>
            </a:fld>
            <a:endParaRPr lang="en-GB"/>
          </a:p>
        </p:txBody>
      </p:sp>
    </p:spTree>
    <p:extLst>
      <p:ext uri="{BB962C8B-B14F-4D97-AF65-F5344CB8AC3E}">
        <p14:creationId xmlns:p14="http://schemas.microsoft.com/office/powerpoint/2010/main" val="14544053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B03FA87-B5E3-3440-A5A5-8D270E9F548E}" type="slidenum">
              <a:rPr lang="en-GB" smtClean="0"/>
              <a:t>1</a:t>
            </a:fld>
            <a:endParaRPr lang="en-GB"/>
          </a:p>
        </p:txBody>
      </p:sp>
    </p:spTree>
    <p:extLst>
      <p:ext uri="{BB962C8B-B14F-4D97-AF65-F5344CB8AC3E}">
        <p14:creationId xmlns:p14="http://schemas.microsoft.com/office/powerpoint/2010/main" val="41939760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B03FA87-B5E3-3440-A5A5-8D270E9F548E}" type="slidenum">
              <a:rPr lang="en-GB" smtClean="0"/>
              <a:t>10</a:t>
            </a:fld>
            <a:endParaRPr lang="en-GB"/>
          </a:p>
        </p:txBody>
      </p:sp>
    </p:spTree>
    <p:extLst>
      <p:ext uri="{BB962C8B-B14F-4D97-AF65-F5344CB8AC3E}">
        <p14:creationId xmlns:p14="http://schemas.microsoft.com/office/powerpoint/2010/main" val="20179726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B03FA87-B5E3-3440-A5A5-8D270E9F548E}" type="slidenum">
              <a:rPr lang="en-GB" smtClean="0"/>
              <a:t>11</a:t>
            </a:fld>
            <a:endParaRPr lang="en-GB"/>
          </a:p>
        </p:txBody>
      </p:sp>
    </p:spTree>
    <p:extLst>
      <p:ext uri="{BB962C8B-B14F-4D97-AF65-F5344CB8AC3E}">
        <p14:creationId xmlns:p14="http://schemas.microsoft.com/office/powerpoint/2010/main" val="23093775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B03FA87-B5E3-3440-A5A5-8D270E9F548E}" type="slidenum">
              <a:rPr lang="en-GB" smtClean="0"/>
              <a:t>12</a:t>
            </a:fld>
            <a:endParaRPr lang="en-GB"/>
          </a:p>
        </p:txBody>
      </p:sp>
    </p:spTree>
    <p:extLst>
      <p:ext uri="{BB962C8B-B14F-4D97-AF65-F5344CB8AC3E}">
        <p14:creationId xmlns:p14="http://schemas.microsoft.com/office/powerpoint/2010/main" val="31005075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B03FA87-B5E3-3440-A5A5-8D270E9F548E}" type="slidenum">
              <a:rPr lang="en-GB" smtClean="0"/>
              <a:t>13</a:t>
            </a:fld>
            <a:endParaRPr lang="en-GB"/>
          </a:p>
        </p:txBody>
      </p:sp>
    </p:spTree>
    <p:extLst>
      <p:ext uri="{BB962C8B-B14F-4D97-AF65-F5344CB8AC3E}">
        <p14:creationId xmlns:p14="http://schemas.microsoft.com/office/powerpoint/2010/main" val="157076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B03FA87-B5E3-3440-A5A5-8D270E9F548E}" type="slidenum">
              <a:rPr lang="en-GB" smtClean="0"/>
              <a:t>14</a:t>
            </a:fld>
            <a:endParaRPr lang="en-GB"/>
          </a:p>
        </p:txBody>
      </p:sp>
    </p:spTree>
    <p:extLst>
      <p:ext uri="{BB962C8B-B14F-4D97-AF65-F5344CB8AC3E}">
        <p14:creationId xmlns:p14="http://schemas.microsoft.com/office/powerpoint/2010/main" val="16369854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B03FA87-B5E3-3440-A5A5-8D270E9F548E}" type="slidenum">
              <a:rPr lang="en-GB" smtClean="0"/>
              <a:t>15</a:t>
            </a:fld>
            <a:endParaRPr lang="en-GB"/>
          </a:p>
        </p:txBody>
      </p:sp>
    </p:spTree>
    <p:extLst>
      <p:ext uri="{BB962C8B-B14F-4D97-AF65-F5344CB8AC3E}">
        <p14:creationId xmlns:p14="http://schemas.microsoft.com/office/powerpoint/2010/main" val="7465654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B03FA87-B5E3-3440-A5A5-8D270E9F548E}" type="slidenum">
              <a:rPr lang="en-GB" smtClean="0"/>
              <a:t>16</a:t>
            </a:fld>
            <a:endParaRPr lang="en-GB"/>
          </a:p>
        </p:txBody>
      </p:sp>
    </p:spTree>
    <p:extLst>
      <p:ext uri="{BB962C8B-B14F-4D97-AF65-F5344CB8AC3E}">
        <p14:creationId xmlns:p14="http://schemas.microsoft.com/office/powerpoint/2010/main" val="39894206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B03FA87-B5E3-3440-A5A5-8D270E9F548E}" type="slidenum">
              <a:rPr lang="en-GB" smtClean="0"/>
              <a:t>2</a:t>
            </a:fld>
            <a:endParaRPr lang="en-GB"/>
          </a:p>
        </p:txBody>
      </p:sp>
    </p:spTree>
    <p:extLst>
      <p:ext uri="{BB962C8B-B14F-4D97-AF65-F5344CB8AC3E}">
        <p14:creationId xmlns:p14="http://schemas.microsoft.com/office/powerpoint/2010/main" val="14287904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B03FA87-B5E3-3440-A5A5-8D270E9F548E}" type="slidenum">
              <a:rPr lang="en-GB" smtClean="0"/>
              <a:t>3</a:t>
            </a:fld>
            <a:endParaRPr lang="en-GB"/>
          </a:p>
        </p:txBody>
      </p:sp>
    </p:spTree>
    <p:extLst>
      <p:ext uri="{BB962C8B-B14F-4D97-AF65-F5344CB8AC3E}">
        <p14:creationId xmlns:p14="http://schemas.microsoft.com/office/powerpoint/2010/main" val="41991593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B03FA87-B5E3-3440-A5A5-8D270E9F548E}" type="slidenum">
              <a:rPr lang="en-GB" smtClean="0"/>
              <a:t>4</a:t>
            </a:fld>
            <a:endParaRPr lang="en-GB"/>
          </a:p>
        </p:txBody>
      </p:sp>
    </p:spTree>
    <p:extLst>
      <p:ext uri="{BB962C8B-B14F-4D97-AF65-F5344CB8AC3E}">
        <p14:creationId xmlns:p14="http://schemas.microsoft.com/office/powerpoint/2010/main" val="42913949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B03FA87-B5E3-3440-A5A5-8D270E9F548E}" type="slidenum">
              <a:rPr lang="en-GB" smtClean="0"/>
              <a:t>5</a:t>
            </a:fld>
            <a:endParaRPr lang="en-GB"/>
          </a:p>
        </p:txBody>
      </p:sp>
    </p:spTree>
    <p:extLst>
      <p:ext uri="{BB962C8B-B14F-4D97-AF65-F5344CB8AC3E}">
        <p14:creationId xmlns:p14="http://schemas.microsoft.com/office/powerpoint/2010/main" val="148996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B03FA87-B5E3-3440-A5A5-8D270E9F548E}" type="slidenum">
              <a:rPr lang="en-GB" smtClean="0"/>
              <a:t>6</a:t>
            </a:fld>
            <a:endParaRPr lang="en-GB"/>
          </a:p>
        </p:txBody>
      </p:sp>
    </p:spTree>
    <p:extLst>
      <p:ext uri="{BB962C8B-B14F-4D97-AF65-F5344CB8AC3E}">
        <p14:creationId xmlns:p14="http://schemas.microsoft.com/office/powerpoint/2010/main" val="28765589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B03FA87-B5E3-3440-A5A5-8D270E9F548E}" type="slidenum">
              <a:rPr lang="en-GB" smtClean="0"/>
              <a:t>7</a:t>
            </a:fld>
            <a:endParaRPr lang="en-GB"/>
          </a:p>
        </p:txBody>
      </p:sp>
    </p:spTree>
    <p:extLst>
      <p:ext uri="{BB962C8B-B14F-4D97-AF65-F5344CB8AC3E}">
        <p14:creationId xmlns:p14="http://schemas.microsoft.com/office/powerpoint/2010/main" val="37703613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B03FA87-B5E3-3440-A5A5-8D270E9F548E}" type="slidenum">
              <a:rPr lang="en-GB" smtClean="0"/>
              <a:t>8</a:t>
            </a:fld>
            <a:endParaRPr lang="en-GB"/>
          </a:p>
        </p:txBody>
      </p:sp>
    </p:spTree>
    <p:extLst>
      <p:ext uri="{BB962C8B-B14F-4D97-AF65-F5344CB8AC3E}">
        <p14:creationId xmlns:p14="http://schemas.microsoft.com/office/powerpoint/2010/main" val="21737219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B03FA87-B5E3-3440-A5A5-8D270E9F548E}" type="slidenum">
              <a:rPr lang="en-GB" smtClean="0"/>
              <a:t>9</a:t>
            </a:fld>
            <a:endParaRPr lang="en-GB"/>
          </a:p>
        </p:txBody>
      </p:sp>
    </p:spTree>
    <p:extLst>
      <p:ext uri="{BB962C8B-B14F-4D97-AF65-F5344CB8AC3E}">
        <p14:creationId xmlns:p14="http://schemas.microsoft.com/office/powerpoint/2010/main" val="32593787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243D5-50E8-EF4A-978C-3EE1241DC59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384A671-5410-2841-A858-E8DDE8BCCAC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71635B0-A570-7642-AC12-5C635ED55583}"/>
              </a:ext>
            </a:extLst>
          </p:cNvPr>
          <p:cNvSpPr>
            <a:spLocks noGrp="1"/>
          </p:cNvSpPr>
          <p:nvPr>
            <p:ph type="dt" sz="half" idx="10"/>
          </p:nvPr>
        </p:nvSpPr>
        <p:spPr/>
        <p:txBody>
          <a:bodyPr/>
          <a:lstStyle/>
          <a:p>
            <a:fld id="{A62D07F4-917B-D14F-AED6-25FF3F85C602}" type="datetimeFigureOut">
              <a:rPr lang="en-GB" smtClean="0"/>
              <a:t>18/11/2021</a:t>
            </a:fld>
            <a:endParaRPr lang="en-GB"/>
          </a:p>
        </p:txBody>
      </p:sp>
      <p:sp>
        <p:nvSpPr>
          <p:cNvPr id="5" name="Footer Placeholder 4">
            <a:extLst>
              <a:ext uri="{FF2B5EF4-FFF2-40B4-BE49-F238E27FC236}">
                <a16:creationId xmlns:a16="http://schemas.microsoft.com/office/drawing/2014/main" id="{5F540335-7892-AE4B-8C5C-4895A65CE8D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5086BFC-4FF5-D24A-A696-F229E015847C}"/>
              </a:ext>
            </a:extLst>
          </p:cNvPr>
          <p:cNvSpPr>
            <a:spLocks noGrp="1"/>
          </p:cNvSpPr>
          <p:nvPr>
            <p:ph type="sldNum" sz="quarter" idx="12"/>
          </p:nvPr>
        </p:nvSpPr>
        <p:spPr/>
        <p:txBody>
          <a:bodyPr/>
          <a:lstStyle/>
          <a:p>
            <a:fld id="{1BD69074-382B-4C41-943C-AA566D41F660}" type="slidenum">
              <a:rPr lang="en-GB" smtClean="0"/>
              <a:t>‹#›</a:t>
            </a:fld>
            <a:endParaRPr lang="en-GB"/>
          </a:p>
        </p:txBody>
      </p:sp>
    </p:spTree>
    <p:extLst>
      <p:ext uri="{BB962C8B-B14F-4D97-AF65-F5344CB8AC3E}">
        <p14:creationId xmlns:p14="http://schemas.microsoft.com/office/powerpoint/2010/main" val="2617489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BB1164-2E34-8A4E-8F23-7AC1BE0349E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8EBC29C-BB01-6F43-9C51-8981978ADB2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AFBDA4B-3815-3744-979A-EBBF2F56C930}"/>
              </a:ext>
            </a:extLst>
          </p:cNvPr>
          <p:cNvSpPr>
            <a:spLocks noGrp="1"/>
          </p:cNvSpPr>
          <p:nvPr>
            <p:ph type="dt" sz="half" idx="10"/>
          </p:nvPr>
        </p:nvSpPr>
        <p:spPr/>
        <p:txBody>
          <a:bodyPr/>
          <a:lstStyle/>
          <a:p>
            <a:fld id="{A62D07F4-917B-D14F-AED6-25FF3F85C602}" type="datetimeFigureOut">
              <a:rPr lang="en-GB" smtClean="0"/>
              <a:t>18/11/2021</a:t>
            </a:fld>
            <a:endParaRPr lang="en-GB"/>
          </a:p>
        </p:txBody>
      </p:sp>
      <p:sp>
        <p:nvSpPr>
          <p:cNvPr id="5" name="Footer Placeholder 4">
            <a:extLst>
              <a:ext uri="{FF2B5EF4-FFF2-40B4-BE49-F238E27FC236}">
                <a16:creationId xmlns:a16="http://schemas.microsoft.com/office/drawing/2014/main" id="{1B6C7356-979D-E14D-AD71-44487CA316B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5181E4C-6973-4146-80E3-7409C4D1B40A}"/>
              </a:ext>
            </a:extLst>
          </p:cNvPr>
          <p:cNvSpPr>
            <a:spLocks noGrp="1"/>
          </p:cNvSpPr>
          <p:nvPr>
            <p:ph type="sldNum" sz="quarter" idx="12"/>
          </p:nvPr>
        </p:nvSpPr>
        <p:spPr/>
        <p:txBody>
          <a:bodyPr/>
          <a:lstStyle/>
          <a:p>
            <a:fld id="{1BD69074-382B-4C41-943C-AA566D41F660}" type="slidenum">
              <a:rPr lang="en-GB" smtClean="0"/>
              <a:t>‹#›</a:t>
            </a:fld>
            <a:endParaRPr lang="en-GB"/>
          </a:p>
        </p:txBody>
      </p:sp>
    </p:spTree>
    <p:extLst>
      <p:ext uri="{BB962C8B-B14F-4D97-AF65-F5344CB8AC3E}">
        <p14:creationId xmlns:p14="http://schemas.microsoft.com/office/powerpoint/2010/main" val="534646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DB7B4CE-FE7A-3248-B0EE-AF9828E0E01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5C72972-4809-4348-934B-3D6ABECA32F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B718345-8EF2-B048-9653-A5A42B6F2E77}"/>
              </a:ext>
            </a:extLst>
          </p:cNvPr>
          <p:cNvSpPr>
            <a:spLocks noGrp="1"/>
          </p:cNvSpPr>
          <p:nvPr>
            <p:ph type="dt" sz="half" idx="10"/>
          </p:nvPr>
        </p:nvSpPr>
        <p:spPr/>
        <p:txBody>
          <a:bodyPr/>
          <a:lstStyle/>
          <a:p>
            <a:fld id="{A62D07F4-917B-D14F-AED6-25FF3F85C602}" type="datetimeFigureOut">
              <a:rPr lang="en-GB" smtClean="0"/>
              <a:t>18/11/2021</a:t>
            </a:fld>
            <a:endParaRPr lang="en-GB"/>
          </a:p>
        </p:txBody>
      </p:sp>
      <p:sp>
        <p:nvSpPr>
          <p:cNvPr id="5" name="Footer Placeholder 4">
            <a:extLst>
              <a:ext uri="{FF2B5EF4-FFF2-40B4-BE49-F238E27FC236}">
                <a16:creationId xmlns:a16="http://schemas.microsoft.com/office/drawing/2014/main" id="{CB647FC9-BF3E-1548-A860-71A8FABEFDE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E801BF8-E107-B649-89F4-D70C81B88E3E}"/>
              </a:ext>
            </a:extLst>
          </p:cNvPr>
          <p:cNvSpPr>
            <a:spLocks noGrp="1"/>
          </p:cNvSpPr>
          <p:nvPr>
            <p:ph type="sldNum" sz="quarter" idx="12"/>
          </p:nvPr>
        </p:nvSpPr>
        <p:spPr/>
        <p:txBody>
          <a:bodyPr/>
          <a:lstStyle/>
          <a:p>
            <a:fld id="{1BD69074-382B-4C41-943C-AA566D41F660}" type="slidenum">
              <a:rPr lang="en-GB" smtClean="0"/>
              <a:t>‹#›</a:t>
            </a:fld>
            <a:endParaRPr lang="en-GB"/>
          </a:p>
        </p:txBody>
      </p:sp>
    </p:spTree>
    <p:extLst>
      <p:ext uri="{BB962C8B-B14F-4D97-AF65-F5344CB8AC3E}">
        <p14:creationId xmlns:p14="http://schemas.microsoft.com/office/powerpoint/2010/main" val="1270487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701B3-5DC8-F548-81C3-6872D04FA99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548D479-D234-524E-8774-9E1E8B98BB9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9F3C895-D7AA-B843-A738-FDC5EC457EC9}"/>
              </a:ext>
            </a:extLst>
          </p:cNvPr>
          <p:cNvSpPr>
            <a:spLocks noGrp="1"/>
          </p:cNvSpPr>
          <p:nvPr>
            <p:ph type="dt" sz="half" idx="10"/>
          </p:nvPr>
        </p:nvSpPr>
        <p:spPr/>
        <p:txBody>
          <a:bodyPr/>
          <a:lstStyle/>
          <a:p>
            <a:fld id="{A62D07F4-917B-D14F-AED6-25FF3F85C602}" type="datetimeFigureOut">
              <a:rPr lang="en-GB" smtClean="0"/>
              <a:t>18/11/2021</a:t>
            </a:fld>
            <a:endParaRPr lang="en-GB"/>
          </a:p>
        </p:txBody>
      </p:sp>
      <p:sp>
        <p:nvSpPr>
          <p:cNvPr id="5" name="Footer Placeholder 4">
            <a:extLst>
              <a:ext uri="{FF2B5EF4-FFF2-40B4-BE49-F238E27FC236}">
                <a16:creationId xmlns:a16="http://schemas.microsoft.com/office/drawing/2014/main" id="{55A1CA88-AAD6-8641-91A8-B2FB738E7CE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C1B6BC3-2891-DD48-8D98-E3C9E1D0F4BB}"/>
              </a:ext>
            </a:extLst>
          </p:cNvPr>
          <p:cNvSpPr>
            <a:spLocks noGrp="1"/>
          </p:cNvSpPr>
          <p:nvPr>
            <p:ph type="sldNum" sz="quarter" idx="12"/>
          </p:nvPr>
        </p:nvSpPr>
        <p:spPr/>
        <p:txBody>
          <a:bodyPr/>
          <a:lstStyle/>
          <a:p>
            <a:fld id="{1BD69074-382B-4C41-943C-AA566D41F660}" type="slidenum">
              <a:rPr lang="en-GB" smtClean="0"/>
              <a:t>‹#›</a:t>
            </a:fld>
            <a:endParaRPr lang="en-GB"/>
          </a:p>
        </p:txBody>
      </p:sp>
    </p:spTree>
    <p:extLst>
      <p:ext uri="{BB962C8B-B14F-4D97-AF65-F5344CB8AC3E}">
        <p14:creationId xmlns:p14="http://schemas.microsoft.com/office/powerpoint/2010/main" val="456947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7E5A5-7214-154B-9690-760430FD975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42B1BBA-DF42-7B46-B5A1-6D618D13B32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6FC1F37-A8F5-7B46-A3B0-1C7EBD551CB7}"/>
              </a:ext>
            </a:extLst>
          </p:cNvPr>
          <p:cNvSpPr>
            <a:spLocks noGrp="1"/>
          </p:cNvSpPr>
          <p:nvPr>
            <p:ph type="dt" sz="half" idx="10"/>
          </p:nvPr>
        </p:nvSpPr>
        <p:spPr/>
        <p:txBody>
          <a:bodyPr/>
          <a:lstStyle/>
          <a:p>
            <a:fld id="{A62D07F4-917B-D14F-AED6-25FF3F85C602}" type="datetimeFigureOut">
              <a:rPr lang="en-GB" smtClean="0"/>
              <a:t>18/11/2021</a:t>
            </a:fld>
            <a:endParaRPr lang="en-GB"/>
          </a:p>
        </p:txBody>
      </p:sp>
      <p:sp>
        <p:nvSpPr>
          <p:cNvPr id="5" name="Footer Placeholder 4">
            <a:extLst>
              <a:ext uri="{FF2B5EF4-FFF2-40B4-BE49-F238E27FC236}">
                <a16:creationId xmlns:a16="http://schemas.microsoft.com/office/drawing/2014/main" id="{25E68588-C782-8545-9664-76488D1A221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21E4379-9882-0D48-BBEC-2DF888E55BC6}"/>
              </a:ext>
            </a:extLst>
          </p:cNvPr>
          <p:cNvSpPr>
            <a:spLocks noGrp="1"/>
          </p:cNvSpPr>
          <p:nvPr>
            <p:ph type="sldNum" sz="quarter" idx="12"/>
          </p:nvPr>
        </p:nvSpPr>
        <p:spPr/>
        <p:txBody>
          <a:bodyPr/>
          <a:lstStyle/>
          <a:p>
            <a:fld id="{1BD69074-382B-4C41-943C-AA566D41F660}" type="slidenum">
              <a:rPr lang="en-GB" smtClean="0"/>
              <a:t>‹#›</a:t>
            </a:fld>
            <a:endParaRPr lang="en-GB"/>
          </a:p>
        </p:txBody>
      </p:sp>
    </p:spTree>
    <p:extLst>
      <p:ext uri="{BB962C8B-B14F-4D97-AF65-F5344CB8AC3E}">
        <p14:creationId xmlns:p14="http://schemas.microsoft.com/office/powerpoint/2010/main" val="3409466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40AD3-6AE1-F54F-A9D2-3A61C58D3B2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4F9E5F9-6206-B947-9847-7D93F7D8DF1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E2DE501-9862-2341-B03F-BA541E11111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42AC1CF-DC8A-9040-8356-7239FB016C80}"/>
              </a:ext>
            </a:extLst>
          </p:cNvPr>
          <p:cNvSpPr>
            <a:spLocks noGrp="1"/>
          </p:cNvSpPr>
          <p:nvPr>
            <p:ph type="dt" sz="half" idx="10"/>
          </p:nvPr>
        </p:nvSpPr>
        <p:spPr/>
        <p:txBody>
          <a:bodyPr/>
          <a:lstStyle/>
          <a:p>
            <a:fld id="{A62D07F4-917B-D14F-AED6-25FF3F85C602}" type="datetimeFigureOut">
              <a:rPr lang="en-GB" smtClean="0"/>
              <a:t>18/11/2021</a:t>
            </a:fld>
            <a:endParaRPr lang="en-GB"/>
          </a:p>
        </p:txBody>
      </p:sp>
      <p:sp>
        <p:nvSpPr>
          <p:cNvPr id="6" name="Footer Placeholder 5">
            <a:extLst>
              <a:ext uri="{FF2B5EF4-FFF2-40B4-BE49-F238E27FC236}">
                <a16:creationId xmlns:a16="http://schemas.microsoft.com/office/drawing/2014/main" id="{686AFEE9-6908-3847-89AE-B998A368BC6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78C7659-2B5F-9C41-BB50-36AA2F7CF22A}"/>
              </a:ext>
            </a:extLst>
          </p:cNvPr>
          <p:cNvSpPr>
            <a:spLocks noGrp="1"/>
          </p:cNvSpPr>
          <p:nvPr>
            <p:ph type="sldNum" sz="quarter" idx="12"/>
          </p:nvPr>
        </p:nvSpPr>
        <p:spPr/>
        <p:txBody>
          <a:bodyPr/>
          <a:lstStyle/>
          <a:p>
            <a:fld id="{1BD69074-382B-4C41-943C-AA566D41F660}" type="slidenum">
              <a:rPr lang="en-GB" smtClean="0"/>
              <a:t>‹#›</a:t>
            </a:fld>
            <a:endParaRPr lang="en-GB"/>
          </a:p>
        </p:txBody>
      </p:sp>
    </p:spTree>
    <p:extLst>
      <p:ext uri="{BB962C8B-B14F-4D97-AF65-F5344CB8AC3E}">
        <p14:creationId xmlns:p14="http://schemas.microsoft.com/office/powerpoint/2010/main" val="2401894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EF398-1971-4A40-9E0B-BDD4BB079AA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8C82AD5-261C-4F4C-870F-A848B9691BA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2112D0D-1309-3646-9170-BACC8E8C077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1804919-2F65-FA42-A96F-5072E2C6DD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D8F3164-6195-3248-ADA0-D06E19C6339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1F5295F-AA5B-2144-9C86-873BC097044B}"/>
              </a:ext>
            </a:extLst>
          </p:cNvPr>
          <p:cNvSpPr>
            <a:spLocks noGrp="1"/>
          </p:cNvSpPr>
          <p:nvPr>
            <p:ph type="dt" sz="half" idx="10"/>
          </p:nvPr>
        </p:nvSpPr>
        <p:spPr/>
        <p:txBody>
          <a:bodyPr/>
          <a:lstStyle/>
          <a:p>
            <a:fld id="{A62D07F4-917B-D14F-AED6-25FF3F85C602}" type="datetimeFigureOut">
              <a:rPr lang="en-GB" smtClean="0"/>
              <a:t>18/11/2021</a:t>
            </a:fld>
            <a:endParaRPr lang="en-GB"/>
          </a:p>
        </p:txBody>
      </p:sp>
      <p:sp>
        <p:nvSpPr>
          <p:cNvPr id="8" name="Footer Placeholder 7">
            <a:extLst>
              <a:ext uri="{FF2B5EF4-FFF2-40B4-BE49-F238E27FC236}">
                <a16:creationId xmlns:a16="http://schemas.microsoft.com/office/drawing/2014/main" id="{540725EF-78DC-A74C-8526-7A0F0385C5B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A75DDE9-1230-3244-BF0F-641462DD9A56}"/>
              </a:ext>
            </a:extLst>
          </p:cNvPr>
          <p:cNvSpPr>
            <a:spLocks noGrp="1"/>
          </p:cNvSpPr>
          <p:nvPr>
            <p:ph type="sldNum" sz="quarter" idx="12"/>
          </p:nvPr>
        </p:nvSpPr>
        <p:spPr/>
        <p:txBody>
          <a:bodyPr/>
          <a:lstStyle/>
          <a:p>
            <a:fld id="{1BD69074-382B-4C41-943C-AA566D41F660}" type="slidenum">
              <a:rPr lang="en-GB" smtClean="0"/>
              <a:t>‹#›</a:t>
            </a:fld>
            <a:endParaRPr lang="en-GB"/>
          </a:p>
        </p:txBody>
      </p:sp>
    </p:spTree>
    <p:extLst>
      <p:ext uri="{BB962C8B-B14F-4D97-AF65-F5344CB8AC3E}">
        <p14:creationId xmlns:p14="http://schemas.microsoft.com/office/powerpoint/2010/main" val="1310094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8597A-1840-DE4C-9E76-E2F7AD80F12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784A5AF-C7D2-7C46-A95A-D9ED950363C5}"/>
              </a:ext>
            </a:extLst>
          </p:cNvPr>
          <p:cNvSpPr>
            <a:spLocks noGrp="1"/>
          </p:cNvSpPr>
          <p:nvPr>
            <p:ph type="dt" sz="half" idx="10"/>
          </p:nvPr>
        </p:nvSpPr>
        <p:spPr/>
        <p:txBody>
          <a:bodyPr/>
          <a:lstStyle/>
          <a:p>
            <a:fld id="{A62D07F4-917B-D14F-AED6-25FF3F85C602}" type="datetimeFigureOut">
              <a:rPr lang="en-GB" smtClean="0"/>
              <a:t>18/11/2021</a:t>
            </a:fld>
            <a:endParaRPr lang="en-GB"/>
          </a:p>
        </p:txBody>
      </p:sp>
      <p:sp>
        <p:nvSpPr>
          <p:cNvPr id="4" name="Footer Placeholder 3">
            <a:extLst>
              <a:ext uri="{FF2B5EF4-FFF2-40B4-BE49-F238E27FC236}">
                <a16:creationId xmlns:a16="http://schemas.microsoft.com/office/drawing/2014/main" id="{4D709F72-F199-3444-9425-895C294C07F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6145537-B210-7845-86F9-063FE0116D01}"/>
              </a:ext>
            </a:extLst>
          </p:cNvPr>
          <p:cNvSpPr>
            <a:spLocks noGrp="1"/>
          </p:cNvSpPr>
          <p:nvPr>
            <p:ph type="sldNum" sz="quarter" idx="12"/>
          </p:nvPr>
        </p:nvSpPr>
        <p:spPr/>
        <p:txBody>
          <a:bodyPr/>
          <a:lstStyle/>
          <a:p>
            <a:fld id="{1BD69074-382B-4C41-943C-AA566D41F660}" type="slidenum">
              <a:rPr lang="en-GB" smtClean="0"/>
              <a:t>‹#›</a:t>
            </a:fld>
            <a:endParaRPr lang="en-GB"/>
          </a:p>
        </p:txBody>
      </p:sp>
    </p:spTree>
    <p:extLst>
      <p:ext uri="{BB962C8B-B14F-4D97-AF65-F5344CB8AC3E}">
        <p14:creationId xmlns:p14="http://schemas.microsoft.com/office/powerpoint/2010/main" val="456741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321CBF3-18C6-D848-BA06-81E1D68D7B2E}"/>
              </a:ext>
            </a:extLst>
          </p:cNvPr>
          <p:cNvSpPr>
            <a:spLocks noGrp="1"/>
          </p:cNvSpPr>
          <p:nvPr>
            <p:ph type="dt" sz="half" idx="10"/>
          </p:nvPr>
        </p:nvSpPr>
        <p:spPr/>
        <p:txBody>
          <a:bodyPr/>
          <a:lstStyle/>
          <a:p>
            <a:fld id="{A62D07F4-917B-D14F-AED6-25FF3F85C602}" type="datetimeFigureOut">
              <a:rPr lang="en-GB" smtClean="0"/>
              <a:t>18/11/2021</a:t>
            </a:fld>
            <a:endParaRPr lang="en-GB"/>
          </a:p>
        </p:txBody>
      </p:sp>
      <p:sp>
        <p:nvSpPr>
          <p:cNvPr id="3" name="Footer Placeholder 2">
            <a:extLst>
              <a:ext uri="{FF2B5EF4-FFF2-40B4-BE49-F238E27FC236}">
                <a16:creationId xmlns:a16="http://schemas.microsoft.com/office/drawing/2014/main" id="{DA06D48E-FAD3-3B4C-AD02-6B523907F37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07F71EF-950E-5345-8F93-25E1D1D5932E}"/>
              </a:ext>
            </a:extLst>
          </p:cNvPr>
          <p:cNvSpPr>
            <a:spLocks noGrp="1"/>
          </p:cNvSpPr>
          <p:nvPr>
            <p:ph type="sldNum" sz="quarter" idx="12"/>
          </p:nvPr>
        </p:nvSpPr>
        <p:spPr/>
        <p:txBody>
          <a:bodyPr/>
          <a:lstStyle/>
          <a:p>
            <a:fld id="{1BD69074-382B-4C41-943C-AA566D41F660}" type="slidenum">
              <a:rPr lang="en-GB" smtClean="0"/>
              <a:t>‹#›</a:t>
            </a:fld>
            <a:endParaRPr lang="en-GB"/>
          </a:p>
        </p:txBody>
      </p:sp>
    </p:spTree>
    <p:extLst>
      <p:ext uri="{BB962C8B-B14F-4D97-AF65-F5344CB8AC3E}">
        <p14:creationId xmlns:p14="http://schemas.microsoft.com/office/powerpoint/2010/main" val="2686085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DB77C-0FF2-D448-BEB9-942D3EB4CA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24E493C-C62A-D844-90AD-9A107DC6484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404317C-8C11-0849-8582-3A118A5D7F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023A010-DBD0-234B-AFED-09E343961A4D}"/>
              </a:ext>
            </a:extLst>
          </p:cNvPr>
          <p:cNvSpPr>
            <a:spLocks noGrp="1"/>
          </p:cNvSpPr>
          <p:nvPr>
            <p:ph type="dt" sz="half" idx="10"/>
          </p:nvPr>
        </p:nvSpPr>
        <p:spPr/>
        <p:txBody>
          <a:bodyPr/>
          <a:lstStyle/>
          <a:p>
            <a:fld id="{A62D07F4-917B-D14F-AED6-25FF3F85C602}" type="datetimeFigureOut">
              <a:rPr lang="en-GB" smtClean="0"/>
              <a:t>18/11/2021</a:t>
            </a:fld>
            <a:endParaRPr lang="en-GB"/>
          </a:p>
        </p:txBody>
      </p:sp>
      <p:sp>
        <p:nvSpPr>
          <p:cNvPr id="6" name="Footer Placeholder 5">
            <a:extLst>
              <a:ext uri="{FF2B5EF4-FFF2-40B4-BE49-F238E27FC236}">
                <a16:creationId xmlns:a16="http://schemas.microsoft.com/office/drawing/2014/main" id="{3AFAF0A5-AA6B-6D41-B8E0-978B976CA59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EBA96CB-5534-224A-9C77-C2FB64510979}"/>
              </a:ext>
            </a:extLst>
          </p:cNvPr>
          <p:cNvSpPr>
            <a:spLocks noGrp="1"/>
          </p:cNvSpPr>
          <p:nvPr>
            <p:ph type="sldNum" sz="quarter" idx="12"/>
          </p:nvPr>
        </p:nvSpPr>
        <p:spPr/>
        <p:txBody>
          <a:bodyPr/>
          <a:lstStyle/>
          <a:p>
            <a:fld id="{1BD69074-382B-4C41-943C-AA566D41F660}" type="slidenum">
              <a:rPr lang="en-GB" smtClean="0"/>
              <a:t>‹#›</a:t>
            </a:fld>
            <a:endParaRPr lang="en-GB"/>
          </a:p>
        </p:txBody>
      </p:sp>
    </p:spTree>
    <p:extLst>
      <p:ext uri="{BB962C8B-B14F-4D97-AF65-F5344CB8AC3E}">
        <p14:creationId xmlns:p14="http://schemas.microsoft.com/office/powerpoint/2010/main" val="2059988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D47D4-53A7-4F40-9704-2A411201F8B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2886B09-0B40-D940-BA9E-2D411C82E53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889438B-A6D2-DB43-9397-17C9CE6051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5DEA753-762B-1C48-98BC-EB1B856EDCDB}"/>
              </a:ext>
            </a:extLst>
          </p:cNvPr>
          <p:cNvSpPr>
            <a:spLocks noGrp="1"/>
          </p:cNvSpPr>
          <p:nvPr>
            <p:ph type="dt" sz="half" idx="10"/>
          </p:nvPr>
        </p:nvSpPr>
        <p:spPr/>
        <p:txBody>
          <a:bodyPr/>
          <a:lstStyle/>
          <a:p>
            <a:fld id="{A62D07F4-917B-D14F-AED6-25FF3F85C602}" type="datetimeFigureOut">
              <a:rPr lang="en-GB" smtClean="0"/>
              <a:t>18/11/2021</a:t>
            </a:fld>
            <a:endParaRPr lang="en-GB"/>
          </a:p>
        </p:txBody>
      </p:sp>
      <p:sp>
        <p:nvSpPr>
          <p:cNvPr id="6" name="Footer Placeholder 5">
            <a:extLst>
              <a:ext uri="{FF2B5EF4-FFF2-40B4-BE49-F238E27FC236}">
                <a16:creationId xmlns:a16="http://schemas.microsoft.com/office/drawing/2014/main" id="{6F8D6E2A-8EB1-4048-8ECC-05F3410A27E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72CDFB0-C574-844F-9837-7903E148D62B}"/>
              </a:ext>
            </a:extLst>
          </p:cNvPr>
          <p:cNvSpPr>
            <a:spLocks noGrp="1"/>
          </p:cNvSpPr>
          <p:nvPr>
            <p:ph type="sldNum" sz="quarter" idx="12"/>
          </p:nvPr>
        </p:nvSpPr>
        <p:spPr/>
        <p:txBody>
          <a:bodyPr/>
          <a:lstStyle/>
          <a:p>
            <a:fld id="{1BD69074-382B-4C41-943C-AA566D41F660}" type="slidenum">
              <a:rPr lang="en-GB" smtClean="0"/>
              <a:t>‹#›</a:t>
            </a:fld>
            <a:endParaRPr lang="en-GB"/>
          </a:p>
        </p:txBody>
      </p:sp>
    </p:spTree>
    <p:extLst>
      <p:ext uri="{BB962C8B-B14F-4D97-AF65-F5344CB8AC3E}">
        <p14:creationId xmlns:p14="http://schemas.microsoft.com/office/powerpoint/2010/main" val="3546821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C99446-1D33-F94E-8C54-9844858604B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8A1F70E-CF94-5E42-94AD-C2E65AC2F91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843D671-0842-9E47-A1EB-1533C8506CD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2D07F4-917B-D14F-AED6-25FF3F85C602}" type="datetimeFigureOut">
              <a:rPr lang="en-GB" smtClean="0"/>
              <a:t>18/11/2021</a:t>
            </a:fld>
            <a:endParaRPr lang="en-GB"/>
          </a:p>
        </p:txBody>
      </p:sp>
      <p:sp>
        <p:nvSpPr>
          <p:cNvPr id="5" name="Footer Placeholder 4">
            <a:extLst>
              <a:ext uri="{FF2B5EF4-FFF2-40B4-BE49-F238E27FC236}">
                <a16:creationId xmlns:a16="http://schemas.microsoft.com/office/drawing/2014/main" id="{45DD08F0-E06F-D54D-892D-D3E5781B65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B50B4C5-5FC6-BD41-9BFD-3C724723D35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D69074-382B-4C41-943C-AA566D41F660}" type="slidenum">
              <a:rPr lang="en-GB" smtClean="0"/>
              <a:t>‹#›</a:t>
            </a:fld>
            <a:endParaRPr lang="en-GB"/>
          </a:p>
        </p:txBody>
      </p:sp>
    </p:spTree>
    <p:extLst>
      <p:ext uri="{BB962C8B-B14F-4D97-AF65-F5344CB8AC3E}">
        <p14:creationId xmlns:p14="http://schemas.microsoft.com/office/powerpoint/2010/main" val="33458300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C840A5E-319B-634C-A16C-4C72C01F4FC1}"/>
              </a:ext>
            </a:extLst>
          </p:cNvPr>
          <p:cNvPicPr>
            <a:picLocks noChangeAspect="1"/>
          </p:cNvPicPr>
          <p:nvPr/>
        </p:nvPicPr>
        <p:blipFill>
          <a:blip r:embed="rId3"/>
          <a:stretch>
            <a:fillRect/>
          </a:stretch>
        </p:blipFill>
        <p:spPr>
          <a:xfrm>
            <a:off x="0" y="0"/>
            <a:ext cx="12192000" cy="6858000"/>
          </a:xfrm>
          <a:prstGeom prst="rect">
            <a:avLst/>
          </a:prstGeom>
        </p:spPr>
      </p:pic>
    </p:spTree>
    <p:extLst>
      <p:ext uri="{BB962C8B-B14F-4D97-AF65-F5344CB8AC3E}">
        <p14:creationId xmlns:p14="http://schemas.microsoft.com/office/powerpoint/2010/main" val="1437871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71D08B-3C9A-284C-A4DB-66DF8A139FFE}"/>
              </a:ext>
            </a:extLst>
          </p:cNvPr>
          <p:cNvSpPr>
            <a:spLocks noGrp="1"/>
          </p:cNvSpPr>
          <p:nvPr>
            <p:ph idx="1"/>
          </p:nvPr>
        </p:nvSpPr>
        <p:spPr>
          <a:xfrm>
            <a:off x="333154" y="558209"/>
            <a:ext cx="11525693" cy="5741582"/>
          </a:xfrm>
        </p:spPr>
        <p:txBody>
          <a:bodyPr>
            <a:noAutofit/>
          </a:bodyPr>
          <a:lstStyle/>
          <a:p>
            <a:pPr marL="0" indent="0">
              <a:lnSpc>
                <a:spcPct val="100000"/>
              </a:lnSpc>
              <a:buNone/>
            </a:pPr>
            <a:r>
              <a:rPr lang="en-US" sz="3000" b="1" dirty="0">
                <a:solidFill>
                  <a:schemeClr val="bg1">
                    <a:lumMod val="85000"/>
                  </a:schemeClr>
                </a:solidFill>
                <a:latin typeface="CMG Sans SemiBold" pitchFamily="2" charset="77"/>
              </a:rPr>
              <a:t>God’s omnipresence provides us with an opportunity to:</a:t>
            </a:r>
          </a:p>
          <a:p>
            <a:pPr marL="0" indent="0">
              <a:lnSpc>
                <a:spcPct val="100000"/>
              </a:lnSpc>
              <a:buNone/>
            </a:pPr>
            <a:endParaRPr lang="en-US" sz="3000" b="1" dirty="0">
              <a:solidFill>
                <a:schemeClr val="bg1">
                  <a:lumMod val="85000"/>
                </a:schemeClr>
              </a:solidFill>
              <a:latin typeface="CMG Sans SemiBold" pitchFamily="2" charset="77"/>
            </a:endParaRPr>
          </a:p>
          <a:p>
            <a:pPr marL="0" indent="0">
              <a:lnSpc>
                <a:spcPct val="100000"/>
              </a:lnSpc>
              <a:buNone/>
            </a:pPr>
            <a:r>
              <a:rPr lang="en-US" sz="3000" b="1" u="sng" dirty="0">
                <a:solidFill>
                  <a:srgbClr val="FFFF00"/>
                </a:solidFill>
                <a:latin typeface="CMG Sans SemiBold" pitchFamily="2" charset="77"/>
              </a:rPr>
              <a:t>Grow in Courage </a:t>
            </a:r>
            <a:r>
              <a:rPr lang="en-US" sz="3000" b="1" dirty="0">
                <a:solidFill>
                  <a:schemeClr val="bg1">
                    <a:lumMod val="85000"/>
                  </a:schemeClr>
                </a:solidFill>
                <a:latin typeface="CMG Sans SemiBold" pitchFamily="2" charset="77"/>
              </a:rPr>
              <a:t>– “Have I not commanded you? Be strong and courageous. Do not be terrified; do not be discouraged, for </a:t>
            </a:r>
            <a:r>
              <a:rPr lang="en-US" sz="3000" b="1" dirty="0">
                <a:solidFill>
                  <a:srgbClr val="FFFF00"/>
                </a:solidFill>
                <a:latin typeface="CMG Sans SemiBold" pitchFamily="2" charset="77"/>
              </a:rPr>
              <a:t>the Lord your God will be with you wherever you go</a:t>
            </a:r>
            <a:r>
              <a:rPr lang="en-US" sz="3000" b="1" dirty="0">
                <a:solidFill>
                  <a:schemeClr val="bg1">
                    <a:lumMod val="85000"/>
                  </a:schemeClr>
                </a:solidFill>
                <a:latin typeface="CMG Sans SemiBold" pitchFamily="2" charset="77"/>
              </a:rPr>
              <a:t>. So Joshua ordered the officers of the people: Go through the camp and tell the people, ‘Get your supplies ready. Three days from now you will cross the Jordan here to go in and take possession of the land the Lord your God is giving you for your own.’ ”</a:t>
            </a:r>
          </a:p>
          <a:p>
            <a:pPr marL="0" indent="0">
              <a:lnSpc>
                <a:spcPct val="100000"/>
              </a:lnSpc>
              <a:buNone/>
            </a:pPr>
            <a:r>
              <a:rPr lang="en-US" sz="2400" b="1" dirty="0">
                <a:solidFill>
                  <a:schemeClr val="bg1">
                    <a:lumMod val="85000"/>
                  </a:schemeClr>
                </a:solidFill>
                <a:latin typeface="CMG Sans SemiBold" pitchFamily="2" charset="77"/>
              </a:rPr>
              <a:t>Joshua 1:9-11</a:t>
            </a:r>
            <a:endParaRPr lang="en-GB" sz="2400" b="1" dirty="0">
              <a:solidFill>
                <a:schemeClr val="bg1">
                  <a:lumMod val="85000"/>
                </a:schemeClr>
              </a:solidFill>
              <a:latin typeface="CMG Sans SemiBold" pitchFamily="2" charset="77"/>
            </a:endParaRPr>
          </a:p>
        </p:txBody>
      </p:sp>
    </p:spTree>
    <p:extLst>
      <p:ext uri="{BB962C8B-B14F-4D97-AF65-F5344CB8AC3E}">
        <p14:creationId xmlns:p14="http://schemas.microsoft.com/office/powerpoint/2010/main" val="5719125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71D08B-3C9A-284C-A4DB-66DF8A139FFE}"/>
              </a:ext>
            </a:extLst>
          </p:cNvPr>
          <p:cNvSpPr>
            <a:spLocks noGrp="1"/>
          </p:cNvSpPr>
          <p:nvPr>
            <p:ph idx="1"/>
          </p:nvPr>
        </p:nvSpPr>
        <p:spPr>
          <a:xfrm>
            <a:off x="333154" y="558208"/>
            <a:ext cx="11525693" cy="5623136"/>
          </a:xfrm>
        </p:spPr>
        <p:txBody>
          <a:bodyPr>
            <a:noAutofit/>
          </a:bodyPr>
          <a:lstStyle/>
          <a:p>
            <a:pPr marL="0" indent="0">
              <a:lnSpc>
                <a:spcPct val="100000"/>
              </a:lnSpc>
              <a:buNone/>
            </a:pPr>
            <a:r>
              <a:rPr lang="en-US" sz="3000" b="1" dirty="0">
                <a:solidFill>
                  <a:schemeClr val="bg1">
                    <a:lumMod val="85000"/>
                  </a:schemeClr>
                </a:solidFill>
                <a:latin typeface="CMG Sans SemiBold" pitchFamily="2" charset="77"/>
              </a:rPr>
              <a:t>God’s omnipresence provides us with an opportunity to:</a:t>
            </a:r>
          </a:p>
          <a:p>
            <a:pPr marL="0" indent="0">
              <a:lnSpc>
                <a:spcPct val="100000"/>
              </a:lnSpc>
              <a:buNone/>
            </a:pPr>
            <a:endParaRPr lang="en-US" sz="3000" b="1" dirty="0">
              <a:solidFill>
                <a:schemeClr val="bg1">
                  <a:lumMod val="85000"/>
                </a:schemeClr>
              </a:solidFill>
              <a:latin typeface="CMG Sans SemiBold" pitchFamily="2" charset="77"/>
            </a:endParaRPr>
          </a:p>
          <a:p>
            <a:pPr marL="0" indent="0">
              <a:lnSpc>
                <a:spcPct val="100000"/>
              </a:lnSpc>
              <a:buNone/>
            </a:pPr>
            <a:r>
              <a:rPr lang="en-US" sz="3000" b="1" u="sng" dirty="0">
                <a:solidFill>
                  <a:srgbClr val="FFFF00"/>
                </a:solidFill>
                <a:latin typeface="CMG Sans SemiBold" pitchFamily="2" charset="77"/>
              </a:rPr>
              <a:t>Grow in Holiness</a:t>
            </a:r>
            <a:r>
              <a:rPr lang="en-US" sz="3000" b="1" dirty="0">
                <a:solidFill>
                  <a:srgbClr val="FFFF00"/>
                </a:solidFill>
                <a:latin typeface="CMG Sans SemiBold" pitchFamily="2" charset="77"/>
              </a:rPr>
              <a:t> </a:t>
            </a:r>
            <a:r>
              <a:rPr lang="en-US" sz="3000" b="1" dirty="0">
                <a:solidFill>
                  <a:schemeClr val="bg1"/>
                </a:solidFill>
                <a:latin typeface="CMG Sans SemiBold" pitchFamily="2" charset="77"/>
              </a:rPr>
              <a:t>- </a:t>
            </a:r>
            <a:r>
              <a:rPr lang="en-US" sz="3000" b="1" dirty="0">
                <a:solidFill>
                  <a:schemeClr val="bg1">
                    <a:lumMod val="85000"/>
                  </a:schemeClr>
                </a:solidFill>
                <a:latin typeface="CMG Sans SemiBold" pitchFamily="2" charset="77"/>
              </a:rPr>
              <a:t>It happened, late one afternoon, when David arose from his couch and was walking on the roof of the king's house, that he saw from the roof a woman bathing; and the woman was very beautiful. </a:t>
            </a:r>
            <a:r>
              <a:rPr lang="en-US" sz="3000" b="1" baseline="30000" dirty="0">
                <a:solidFill>
                  <a:schemeClr val="bg1">
                    <a:lumMod val="85000"/>
                  </a:schemeClr>
                </a:solidFill>
                <a:latin typeface="CMG Sans SemiBold" pitchFamily="2" charset="77"/>
              </a:rPr>
              <a:t>3 </a:t>
            </a:r>
            <a:r>
              <a:rPr lang="en-US" sz="3000" b="1" dirty="0">
                <a:solidFill>
                  <a:schemeClr val="bg1">
                    <a:lumMod val="85000"/>
                  </a:schemeClr>
                </a:solidFill>
                <a:latin typeface="CMG Sans SemiBold" pitchFamily="2" charset="77"/>
              </a:rPr>
              <a:t>And David sent and inquired about the woman. </a:t>
            </a:r>
            <a:r>
              <a:rPr lang="en-US" sz="3000" b="1" baseline="30000" dirty="0">
                <a:solidFill>
                  <a:schemeClr val="bg1">
                    <a:lumMod val="85000"/>
                  </a:schemeClr>
                </a:solidFill>
                <a:latin typeface="CMG Sans SemiBold" pitchFamily="2" charset="77"/>
              </a:rPr>
              <a:t>4</a:t>
            </a:r>
            <a:r>
              <a:rPr lang="en-US" sz="3000" b="1" dirty="0">
                <a:solidFill>
                  <a:schemeClr val="bg1">
                    <a:lumMod val="85000"/>
                  </a:schemeClr>
                </a:solidFill>
                <a:latin typeface="CMG Sans SemiBold" pitchFamily="2" charset="77"/>
              </a:rPr>
              <a:t> So David sent messengers and took her, and she came to him, and he lay with her. 5 And the woman conceived, and she sent and told David, “I am pregnant.”</a:t>
            </a:r>
          </a:p>
          <a:p>
            <a:pPr marL="0" indent="0">
              <a:lnSpc>
                <a:spcPct val="100000"/>
              </a:lnSpc>
              <a:buNone/>
            </a:pPr>
            <a:r>
              <a:rPr lang="en-US" sz="2400" b="1" dirty="0">
                <a:solidFill>
                  <a:srgbClr val="FFFF00"/>
                </a:solidFill>
                <a:latin typeface="CMG Sans SemiBold" pitchFamily="2" charset="77"/>
              </a:rPr>
              <a:t>2 Samuel 11:2-5</a:t>
            </a:r>
          </a:p>
          <a:p>
            <a:pPr marL="0" indent="0">
              <a:lnSpc>
                <a:spcPct val="100000"/>
              </a:lnSpc>
              <a:buNone/>
            </a:pPr>
            <a:endParaRPr lang="en-US" sz="3000" b="1" dirty="0">
              <a:solidFill>
                <a:srgbClr val="FFFF00"/>
              </a:solidFill>
              <a:latin typeface="CMG Sans SemiBold" pitchFamily="2" charset="77"/>
            </a:endParaRPr>
          </a:p>
        </p:txBody>
      </p:sp>
    </p:spTree>
    <p:extLst>
      <p:ext uri="{BB962C8B-B14F-4D97-AF65-F5344CB8AC3E}">
        <p14:creationId xmlns:p14="http://schemas.microsoft.com/office/powerpoint/2010/main" val="1294635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71D08B-3C9A-284C-A4DB-66DF8A139FFE}"/>
              </a:ext>
            </a:extLst>
          </p:cNvPr>
          <p:cNvSpPr>
            <a:spLocks noGrp="1"/>
          </p:cNvSpPr>
          <p:nvPr>
            <p:ph idx="1"/>
          </p:nvPr>
        </p:nvSpPr>
        <p:spPr>
          <a:xfrm>
            <a:off x="333154" y="558209"/>
            <a:ext cx="11525693" cy="3197866"/>
          </a:xfrm>
        </p:spPr>
        <p:txBody>
          <a:bodyPr>
            <a:noAutofit/>
          </a:bodyPr>
          <a:lstStyle/>
          <a:p>
            <a:pPr marL="0" indent="0">
              <a:lnSpc>
                <a:spcPct val="100000"/>
              </a:lnSpc>
              <a:buNone/>
            </a:pPr>
            <a:r>
              <a:rPr lang="en-US" sz="3200" b="1" baseline="30000" dirty="0">
                <a:solidFill>
                  <a:schemeClr val="bg1">
                    <a:lumMod val="85000"/>
                  </a:schemeClr>
                </a:solidFill>
                <a:latin typeface="CMG Sans SemiBold" pitchFamily="2" charset="77"/>
              </a:rPr>
              <a:t>14</a:t>
            </a:r>
            <a:r>
              <a:rPr lang="en-US" sz="3200" b="1" dirty="0">
                <a:solidFill>
                  <a:schemeClr val="bg1">
                    <a:lumMod val="85000"/>
                  </a:schemeClr>
                </a:solidFill>
                <a:latin typeface="CMG Sans SemiBold" pitchFamily="2" charset="77"/>
              </a:rPr>
              <a:t> In the morning David wrote a letter to Joab and sent it by the hand of Uriah. </a:t>
            </a:r>
            <a:r>
              <a:rPr lang="en-US" sz="3200" b="1" baseline="30000" dirty="0">
                <a:solidFill>
                  <a:schemeClr val="bg1">
                    <a:lumMod val="85000"/>
                  </a:schemeClr>
                </a:solidFill>
                <a:latin typeface="CMG Sans SemiBold" pitchFamily="2" charset="77"/>
              </a:rPr>
              <a:t>15</a:t>
            </a:r>
            <a:r>
              <a:rPr lang="en-US" sz="3200" b="1" dirty="0">
                <a:solidFill>
                  <a:schemeClr val="bg1">
                    <a:lumMod val="85000"/>
                  </a:schemeClr>
                </a:solidFill>
                <a:latin typeface="CMG Sans SemiBold" pitchFamily="2" charset="77"/>
              </a:rPr>
              <a:t> In the letter he wrote, “Set Uriah in the forefront of the hardest fighting, and then draw back from him, that he may be struck down, and die.”</a:t>
            </a:r>
          </a:p>
          <a:p>
            <a:pPr marL="0" indent="0">
              <a:lnSpc>
                <a:spcPct val="100000"/>
              </a:lnSpc>
              <a:buNone/>
            </a:pPr>
            <a:r>
              <a:rPr lang="en-US" sz="2400" b="1" dirty="0">
                <a:solidFill>
                  <a:srgbClr val="FFFF00"/>
                </a:solidFill>
                <a:latin typeface="CMG Sans SemiBold" pitchFamily="2" charset="77"/>
              </a:rPr>
              <a:t>2 Samuel 11:14 &amp; 15</a:t>
            </a:r>
          </a:p>
          <a:p>
            <a:pPr marL="0" indent="0">
              <a:lnSpc>
                <a:spcPct val="100000"/>
              </a:lnSpc>
              <a:buNone/>
            </a:pPr>
            <a:endParaRPr lang="en-US" sz="3200" b="1" dirty="0">
              <a:solidFill>
                <a:srgbClr val="FFFF00"/>
              </a:solidFill>
              <a:latin typeface="CMG Sans SemiBold" pitchFamily="2" charset="77"/>
            </a:endParaRPr>
          </a:p>
        </p:txBody>
      </p:sp>
    </p:spTree>
    <p:extLst>
      <p:ext uri="{BB962C8B-B14F-4D97-AF65-F5344CB8AC3E}">
        <p14:creationId xmlns:p14="http://schemas.microsoft.com/office/powerpoint/2010/main" val="7839517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71D08B-3C9A-284C-A4DB-66DF8A139FFE}"/>
              </a:ext>
            </a:extLst>
          </p:cNvPr>
          <p:cNvSpPr>
            <a:spLocks noGrp="1"/>
          </p:cNvSpPr>
          <p:nvPr>
            <p:ph idx="1"/>
          </p:nvPr>
        </p:nvSpPr>
        <p:spPr>
          <a:xfrm>
            <a:off x="333154" y="558208"/>
            <a:ext cx="11525693" cy="5926997"/>
          </a:xfrm>
        </p:spPr>
        <p:txBody>
          <a:bodyPr>
            <a:noAutofit/>
          </a:bodyPr>
          <a:lstStyle/>
          <a:p>
            <a:pPr marL="0" indent="0">
              <a:lnSpc>
                <a:spcPct val="100000"/>
              </a:lnSpc>
              <a:buNone/>
            </a:pPr>
            <a:r>
              <a:rPr lang="en-US" sz="3000" b="1" dirty="0">
                <a:solidFill>
                  <a:schemeClr val="bg1">
                    <a:lumMod val="85000"/>
                  </a:schemeClr>
                </a:solidFill>
                <a:latin typeface="CMG Sans SemiBold" pitchFamily="2" charset="77"/>
              </a:rPr>
              <a:t>One of the key observations in the life of David, is that he was living without the conscious awareness of the presence of God. </a:t>
            </a:r>
          </a:p>
          <a:p>
            <a:pPr marL="0" indent="0">
              <a:lnSpc>
                <a:spcPct val="100000"/>
              </a:lnSpc>
              <a:buNone/>
            </a:pPr>
            <a:endParaRPr lang="en-US" sz="3000" b="1" dirty="0">
              <a:solidFill>
                <a:schemeClr val="bg1">
                  <a:lumMod val="85000"/>
                </a:schemeClr>
              </a:solidFill>
              <a:latin typeface="CMG Sans SemiBold" pitchFamily="2" charset="77"/>
            </a:endParaRPr>
          </a:p>
          <a:p>
            <a:pPr marL="0" indent="0">
              <a:lnSpc>
                <a:spcPct val="100000"/>
              </a:lnSpc>
              <a:buNone/>
            </a:pPr>
            <a:r>
              <a:rPr lang="en-US" sz="3000" b="1" dirty="0">
                <a:solidFill>
                  <a:schemeClr val="bg1">
                    <a:lumMod val="85000"/>
                  </a:schemeClr>
                </a:solidFill>
                <a:latin typeface="CMG Sans SemiBold" pitchFamily="2" charset="77"/>
              </a:rPr>
              <a:t>“Hypocrisy is born in compartmentalization – we leave God in church and think He doesn’t accompany us throughout the week.” Bill Hybels</a:t>
            </a:r>
          </a:p>
          <a:p>
            <a:pPr marL="0" indent="0">
              <a:lnSpc>
                <a:spcPct val="100000"/>
              </a:lnSpc>
              <a:buNone/>
            </a:pPr>
            <a:endParaRPr lang="en-US" sz="3000" b="1" dirty="0">
              <a:solidFill>
                <a:schemeClr val="bg1">
                  <a:lumMod val="85000"/>
                </a:schemeClr>
              </a:solidFill>
              <a:latin typeface="CMG Sans SemiBold" pitchFamily="2" charset="77"/>
            </a:endParaRPr>
          </a:p>
          <a:p>
            <a:pPr marL="0" indent="0">
              <a:lnSpc>
                <a:spcPct val="100000"/>
              </a:lnSpc>
              <a:buNone/>
            </a:pPr>
            <a:r>
              <a:rPr lang="en-US" sz="3000" b="1" dirty="0">
                <a:solidFill>
                  <a:schemeClr val="bg1">
                    <a:lumMod val="85000"/>
                  </a:schemeClr>
                </a:solidFill>
                <a:latin typeface="CMG Sans SemiBold" pitchFamily="2" charset="77"/>
              </a:rPr>
              <a:t>Perhaps after his experience with Bathsheba/Uriah, David may have written “Where can I go from Your Spirit?”</a:t>
            </a:r>
          </a:p>
        </p:txBody>
      </p:sp>
    </p:spTree>
    <p:extLst>
      <p:ext uri="{BB962C8B-B14F-4D97-AF65-F5344CB8AC3E}">
        <p14:creationId xmlns:p14="http://schemas.microsoft.com/office/powerpoint/2010/main" val="10756398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71D08B-3C9A-284C-A4DB-66DF8A139FFE}"/>
              </a:ext>
            </a:extLst>
          </p:cNvPr>
          <p:cNvSpPr>
            <a:spLocks noGrp="1"/>
          </p:cNvSpPr>
          <p:nvPr>
            <p:ph idx="1"/>
          </p:nvPr>
        </p:nvSpPr>
        <p:spPr>
          <a:xfrm>
            <a:off x="333154" y="558208"/>
            <a:ext cx="11525693" cy="5926997"/>
          </a:xfrm>
        </p:spPr>
        <p:txBody>
          <a:bodyPr>
            <a:noAutofit/>
          </a:bodyPr>
          <a:lstStyle/>
          <a:p>
            <a:pPr marL="0" indent="0">
              <a:lnSpc>
                <a:spcPct val="100000"/>
              </a:lnSpc>
              <a:buNone/>
            </a:pPr>
            <a:r>
              <a:rPr lang="en-US" sz="3200" b="1" u="sng" dirty="0">
                <a:solidFill>
                  <a:srgbClr val="FFFF00"/>
                </a:solidFill>
                <a:latin typeface="CMG Sans SemiBold" pitchFamily="2" charset="77"/>
              </a:rPr>
              <a:t>Reflection</a:t>
            </a:r>
          </a:p>
          <a:p>
            <a:pPr marL="0" indent="0">
              <a:lnSpc>
                <a:spcPct val="100000"/>
              </a:lnSpc>
              <a:buNone/>
            </a:pPr>
            <a:r>
              <a:rPr lang="en-US" sz="3200" b="1" dirty="0">
                <a:solidFill>
                  <a:schemeClr val="bg1">
                    <a:lumMod val="85000"/>
                  </a:schemeClr>
                </a:solidFill>
                <a:latin typeface="CMG Sans SemiBold" pitchFamily="2" charset="77"/>
              </a:rPr>
              <a:t>Are you living with a daily awareness that God is present in every part of your life? In your thinking, in your speech, in your actions and in your inactions? </a:t>
            </a:r>
          </a:p>
          <a:p>
            <a:pPr marL="0" indent="0">
              <a:lnSpc>
                <a:spcPct val="100000"/>
              </a:lnSpc>
              <a:buNone/>
            </a:pPr>
            <a:endParaRPr lang="en-US" sz="3200" b="1" dirty="0">
              <a:solidFill>
                <a:schemeClr val="bg1">
                  <a:lumMod val="85000"/>
                </a:schemeClr>
              </a:solidFill>
              <a:latin typeface="CMG Sans SemiBold" pitchFamily="2" charset="77"/>
            </a:endParaRPr>
          </a:p>
          <a:p>
            <a:pPr marL="0" indent="0">
              <a:lnSpc>
                <a:spcPct val="100000"/>
              </a:lnSpc>
              <a:buNone/>
            </a:pPr>
            <a:r>
              <a:rPr lang="en-US" sz="3200" b="1" dirty="0">
                <a:solidFill>
                  <a:schemeClr val="bg1">
                    <a:lumMod val="85000"/>
                  </a:schemeClr>
                </a:solidFill>
                <a:latin typeface="CMG Sans SemiBold" pitchFamily="2" charset="77"/>
              </a:rPr>
              <a:t>How are you responding to the awareness that God is with you and indeed living in you if you are a Christian?  Pray for breakthroughs in receiving his comfort, growing in courage, living free of fear, growing in trust and walking in holiness.</a:t>
            </a:r>
          </a:p>
          <a:p>
            <a:pPr marL="0" indent="0">
              <a:lnSpc>
                <a:spcPct val="100000"/>
              </a:lnSpc>
              <a:buNone/>
            </a:pPr>
            <a:endParaRPr lang="en-US" sz="3200" b="1" dirty="0">
              <a:solidFill>
                <a:schemeClr val="bg1">
                  <a:lumMod val="95000"/>
                </a:schemeClr>
              </a:solidFill>
              <a:latin typeface="CMG Sans SemiBold" pitchFamily="2" charset="77"/>
            </a:endParaRPr>
          </a:p>
          <a:p>
            <a:pPr marL="0" indent="0">
              <a:lnSpc>
                <a:spcPct val="100000"/>
              </a:lnSpc>
              <a:buNone/>
            </a:pPr>
            <a:endParaRPr lang="en-US" sz="3200" b="1" dirty="0">
              <a:solidFill>
                <a:schemeClr val="bg1">
                  <a:lumMod val="95000"/>
                </a:schemeClr>
              </a:solidFill>
              <a:latin typeface="CMG Sans SemiBold" pitchFamily="2" charset="77"/>
            </a:endParaRPr>
          </a:p>
          <a:p>
            <a:pPr marL="0" indent="0">
              <a:lnSpc>
                <a:spcPct val="100000"/>
              </a:lnSpc>
              <a:buNone/>
            </a:pPr>
            <a:endParaRPr lang="en-US" sz="3200" b="1" dirty="0">
              <a:solidFill>
                <a:schemeClr val="bg1"/>
              </a:solidFill>
              <a:latin typeface="CMG Sans SemiBold" pitchFamily="2" charset="77"/>
            </a:endParaRPr>
          </a:p>
        </p:txBody>
      </p:sp>
    </p:spTree>
    <p:extLst>
      <p:ext uri="{BB962C8B-B14F-4D97-AF65-F5344CB8AC3E}">
        <p14:creationId xmlns:p14="http://schemas.microsoft.com/office/powerpoint/2010/main" val="30377055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54F87BE-6B3F-7E4E-9A4E-C50E16346EEB}"/>
              </a:ext>
            </a:extLst>
          </p:cNvPr>
          <p:cNvPicPr>
            <a:picLocks noChangeAspect="1"/>
          </p:cNvPicPr>
          <p:nvPr/>
        </p:nvPicPr>
        <p:blipFill>
          <a:blip r:embed="rId3"/>
          <a:stretch>
            <a:fillRect/>
          </a:stretch>
        </p:blipFill>
        <p:spPr>
          <a:xfrm>
            <a:off x="0" y="0"/>
            <a:ext cx="12192000" cy="6858000"/>
          </a:xfrm>
          <a:prstGeom prst="rect">
            <a:avLst/>
          </a:prstGeom>
        </p:spPr>
      </p:pic>
    </p:spTree>
    <p:extLst>
      <p:ext uri="{BB962C8B-B14F-4D97-AF65-F5344CB8AC3E}">
        <p14:creationId xmlns:p14="http://schemas.microsoft.com/office/powerpoint/2010/main" val="3366166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C840A5E-319B-634C-A16C-4C72C01F4FC1}"/>
              </a:ext>
            </a:extLst>
          </p:cNvPr>
          <p:cNvPicPr>
            <a:picLocks noChangeAspect="1"/>
          </p:cNvPicPr>
          <p:nvPr/>
        </p:nvPicPr>
        <p:blipFill>
          <a:blip r:embed="rId3"/>
          <a:stretch>
            <a:fillRect/>
          </a:stretch>
        </p:blipFill>
        <p:spPr>
          <a:xfrm>
            <a:off x="0" y="0"/>
            <a:ext cx="12192000" cy="6858000"/>
          </a:xfrm>
          <a:prstGeom prst="rect">
            <a:avLst/>
          </a:prstGeom>
        </p:spPr>
      </p:pic>
    </p:spTree>
    <p:extLst>
      <p:ext uri="{BB962C8B-B14F-4D97-AF65-F5344CB8AC3E}">
        <p14:creationId xmlns:p14="http://schemas.microsoft.com/office/powerpoint/2010/main" val="27157767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54F87BE-6B3F-7E4E-9A4E-C50E16346EEB}"/>
              </a:ext>
            </a:extLst>
          </p:cNvPr>
          <p:cNvPicPr>
            <a:picLocks noChangeAspect="1"/>
          </p:cNvPicPr>
          <p:nvPr/>
        </p:nvPicPr>
        <p:blipFill>
          <a:blip r:embed="rId3"/>
          <a:stretch>
            <a:fillRect/>
          </a:stretch>
        </p:blipFill>
        <p:spPr>
          <a:xfrm>
            <a:off x="0" y="0"/>
            <a:ext cx="12192000" cy="6858000"/>
          </a:xfrm>
          <a:prstGeom prst="rect">
            <a:avLst/>
          </a:prstGeom>
        </p:spPr>
      </p:pic>
    </p:spTree>
    <p:extLst>
      <p:ext uri="{BB962C8B-B14F-4D97-AF65-F5344CB8AC3E}">
        <p14:creationId xmlns:p14="http://schemas.microsoft.com/office/powerpoint/2010/main" val="145790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71D08B-3C9A-284C-A4DB-66DF8A139FFE}"/>
              </a:ext>
            </a:extLst>
          </p:cNvPr>
          <p:cNvSpPr>
            <a:spLocks noGrp="1"/>
          </p:cNvSpPr>
          <p:nvPr>
            <p:ph idx="1"/>
          </p:nvPr>
        </p:nvSpPr>
        <p:spPr>
          <a:xfrm>
            <a:off x="333154" y="558209"/>
            <a:ext cx="11525693" cy="5741582"/>
          </a:xfrm>
        </p:spPr>
        <p:txBody>
          <a:bodyPr>
            <a:noAutofit/>
          </a:bodyPr>
          <a:lstStyle/>
          <a:p>
            <a:pPr marL="0" indent="0" algn="ctr">
              <a:lnSpc>
                <a:spcPct val="100000"/>
              </a:lnSpc>
              <a:buNone/>
            </a:pPr>
            <a:r>
              <a:rPr lang="en-GB" sz="8000" b="1" dirty="0">
                <a:solidFill>
                  <a:schemeClr val="bg1">
                    <a:lumMod val="85000"/>
                  </a:schemeClr>
                </a:solidFill>
                <a:latin typeface="CMG Sans SemiBold" pitchFamily="2" charset="77"/>
              </a:rPr>
              <a:t>Omnipresent</a:t>
            </a:r>
            <a:r>
              <a:rPr lang="en-GB" sz="4800" b="1" dirty="0">
                <a:solidFill>
                  <a:schemeClr val="bg1">
                    <a:lumMod val="85000"/>
                  </a:schemeClr>
                </a:solidFill>
                <a:latin typeface="CMG Sans SemiBold" pitchFamily="2" charset="77"/>
              </a:rPr>
              <a:t> </a:t>
            </a:r>
          </a:p>
          <a:p>
            <a:pPr marL="0" indent="0" algn="ctr">
              <a:lnSpc>
                <a:spcPct val="100000"/>
              </a:lnSpc>
              <a:buNone/>
            </a:pPr>
            <a:endParaRPr lang="en-GB" sz="4800" b="1" dirty="0">
              <a:solidFill>
                <a:schemeClr val="bg1">
                  <a:lumMod val="85000"/>
                </a:schemeClr>
              </a:solidFill>
              <a:latin typeface="CMG Sans SemiBold" pitchFamily="2" charset="77"/>
            </a:endParaRPr>
          </a:p>
          <a:p>
            <a:pPr marL="0" indent="0" algn="ctr">
              <a:lnSpc>
                <a:spcPct val="100000"/>
              </a:lnSpc>
              <a:buNone/>
            </a:pPr>
            <a:r>
              <a:rPr lang="en-US" sz="3600" b="1" dirty="0">
                <a:solidFill>
                  <a:schemeClr val="bg1">
                    <a:lumMod val="85000"/>
                  </a:schemeClr>
                </a:solidFill>
                <a:latin typeface="CMG Sans SemiBold" pitchFamily="2" charset="77"/>
              </a:rPr>
              <a:t>(of God) present everywhere</a:t>
            </a:r>
          </a:p>
          <a:p>
            <a:pPr marL="0" indent="0" algn="ctr">
              <a:lnSpc>
                <a:spcPct val="100000"/>
              </a:lnSpc>
              <a:buNone/>
            </a:pPr>
            <a:r>
              <a:rPr lang="en-US" sz="3600" b="1" dirty="0">
                <a:solidFill>
                  <a:schemeClr val="bg1">
                    <a:lumMod val="85000"/>
                  </a:schemeClr>
                </a:solidFill>
                <a:latin typeface="CMG Sans SemiBold" pitchFamily="2" charset="77"/>
              </a:rPr>
              <a:t> at the same time.</a:t>
            </a:r>
          </a:p>
        </p:txBody>
      </p:sp>
    </p:spTree>
    <p:extLst>
      <p:ext uri="{BB962C8B-B14F-4D97-AF65-F5344CB8AC3E}">
        <p14:creationId xmlns:p14="http://schemas.microsoft.com/office/powerpoint/2010/main" val="1849497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71D08B-3C9A-284C-A4DB-66DF8A139FFE}"/>
              </a:ext>
            </a:extLst>
          </p:cNvPr>
          <p:cNvSpPr>
            <a:spLocks noGrp="1"/>
          </p:cNvSpPr>
          <p:nvPr>
            <p:ph idx="1"/>
          </p:nvPr>
        </p:nvSpPr>
        <p:spPr>
          <a:xfrm>
            <a:off x="333154" y="558209"/>
            <a:ext cx="11525693" cy="5741582"/>
          </a:xfrm>
        </p:spPr>
        <p:txBody>
          <a:bodyPr>
            <a:noAutofit/>
          </a:bodyPr>
          <a:lstStyle/>
          <a:p>
            <a:pPr marL="0" indent="0">
              <a:lnSpc>
                <a:spcPct val="100000"/>
              </a:lnSpc>
              <a:buNone/>
            </a:pPr>
            <a:r>
              <a:rPr lang="en-US" sz="3600" b="1" dirty="0">
                <a:solidFill>
                  <a:schemeClr val="bg1">
                    <a:lumMod val="85000"/>
                  </a:schemeClr>
                </a:solidFill>
                <a:latin typeface="CMG Sans SemiBold" pitchFamily="2" charset="77"/>
              </a:rPr>
              <a:t>“In other words, anyone, anywhere in the universe might say, “The Lord is in this place.” Wherever you are, God is right there, right now.” </a:t>
            </a:r>
          </a:p>
          <a:p>
            <a:pPr marL="0" indent="0">
              <a:lnSpc>
                <a:spcPct val="100000"/>
              </a:lnSpc>
              <a:buNone/>
            </a:pPr>
            <a:r>
              <a:rPr lang="en-US" sz="2400" b="1" dirty="0">
                <a:solidFill>
                  <a:schemeClr val="bg1">
                    <a:lumMod val="85000"/>
                  </a:schemeClr>
                </a:solidFill>
                <a:latin typeface="CMG Sans SemiBold" pitchFamily="2" charset="77"/>
              </a:rPr>
              <a:t>Bill Hybels</a:t>
            </a:r>
          </a:p>
          <a:p>
            <a:pPr marL="0" indent="0">
              <a:lnSpc>
                <a:spcPct val="100000"/>
              </a:lnSpc>
              <a:buNone/>
            </a:pPr>
            <a:endParaRPr lang="en-GB" sz="3200" b="1" dirty="0">
              <a:solidFill>
                <a:schemeClr val="bg1">
                  <a:lumMod val="85000"/>
                </a:schemeClr>
              </a:solidFill>
              <a:latin typeface="CMG Sans SemiBold" pitchFamily="2" charset="77"/>
            </a:endParaRPr>
          </a:p>
        </p:txBody>
      </p:sp>
    </p:spTree>
    <p:extLst>
      <p:ext uri="{BB962C8B-B14F-4D97-AF65-F5344CB8AC3E}">
        <p14:creationId xmlns:p14="http://schemas.microsoft.com/office/powerpoint/2010/main" val="5496806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71D08B-3C9A-284C-A4DB-66DF8A139FFE}"/>
              </a:ext>
            </a:extLst>
          </p:cNvPr>
          <p:cNvSpPr>
            <a:spLocks noGrp="1"/>
          </p:cNvSpPr>
          <p:nvPr>
            <p:ph idx="1"/>
          </p:nvPr>
        </p:nvSpPr>
        <p:spPr>
          <a:xfrm>
            <a:off x="333154" y="558209"/>
            <a:ext cx="11525693" cy="5741582"/>
          </a:xfrm>
        </p:spPr>
        <p:txBody>
          <a:bodyPr>
            <a:noAutofit/>
          </a:bodyPr>
          <a:lstStyle/>
          <a:p>
            <a:pPr marL="0" indent="0">
              <a:lnSpc>
                <a:spcPct val="100000"/>
              </a:lnSpc>
              <a:buNone/>
            </a:pPr>
            <a:r>
              <a:rPr lang="en-US" sz="3200" b="1" dirty="0">
                <a:solidFill>
                  <a:schemeClr val="bg1">
                    <a:lumMod val="85000"/>
                  </a:schemeClr>
                </a:solidFill>
                <a:latin typeface="CMG Sans SemiBold" pitchFamily="2" charset="77"/>
              </a:rPr>
              <a:t>Where shall I go from your Spirit? Or where shall I flee from your presence? If I ascend to heaven, </a:t>
            </a:r>
            <a:r>
              <a:rPr lang="en-US" sz="3200" b="1" dirty="0">
                <a:solidFill>
                  <a:srgbClr val="FFFF00"/>
                </a:solidFill>
                <a:latin typeface="CMG Sans SemiBold" pitchFamily="2" charset="77"/>
              </a:rPr>
              <a:t>you are there</a:t>
            </a:r>
            <a:r>
              <a:rPr lang="en-US" sz="3200" b="1" dirty="0">
                <a:solidFill>
                  <a:schemeClr val="bg1">
                    <a:lumMod val="85000"/>
                  </a:schemeClr>
                </a:solidFill>
                <a:latin typeface="CMG Sans SemiBold" pitchFamily="2" charset="77"/>
              </a:rPr>
              <a:t>! If I make my bed in </a:t>
            </a:r>
            <a:r>
              <a:rPr lang="en-US" sz="3200" b="1" dirty="0" err="1">
                <a:solidFill>
                  <a:schemeClr val="bg1">
                    <a:lumMod val="85000"/>
                  </a:schemeClr>
                </a:solidFill>
                <a:latin typeface="CMG Sans SemiBold" pitchFamily="2" charset="77"/>
              </a:rPr>
              <a:t>Sheol</a:t>
            </a:r>
            <a:r>
              <a:rPr lang="en-US" sz="3200" b="1" dirty="0">
                <a:solidFill>
                  <a:schemeClr val="bg1">
                    <a:lumMod val="85000"/>
                  </a:schemeClr>
                </a:solidFill>
                <a:latin typeface="CMG Sans SemiBold" pitchFamily="2" charset="77"/>
              </a:rPr>
              <a:t>, </a:t>
            </a:r>
            <a:r>
              <a:rPr lang="en-US" sz="3200" b="1" dirty="0">
                <a:solidFill>
                  <a:srgbClr val="FFFF00"/>
                </a:solidFill>
                <a:latin typeface="CMG Sans SemiBold" pitchFamily="2" charset="77"/>
              </a:rPr>
              <a:t>you are there</a:t>
            </a:r>
            <a:r>
              <a:rPr lang="en-US" sz="3200" b="1" dirty="0">
                <a:solidFill>
                  <a:schemeClr val="bg1">
                    <a:lumMod val="85000"/>
                  </a:schemeClr>
                </a:solidFill>
                <a:latin typeface="CMG Sans SemiBold" pitchFamily="2" charset="77"/>
              </a:rPr>
              <a:t>! If I take the wings of the morning and dwell in the uttermost parts of the sea, </a:t>
            </a:r>
            <a:r>
              <a:rPr lang="en-US" sz="3200" b="1" dirty="0">
                <a:solidFill>
                  <a:srgbClr val="FFFF00"/>
                </a:solidFill>
                <a:latin typeface="CMG Sans SemiBold" pitchFamily="2" charset="77"/>
              </a:rPr>
              <a:t>even there your hand shall lead me</a:t>
            </a:r>
            <a:r>
              <a:rPr lang="en-US" sz="3200" b="1" dirty="0">
                <a:solidFill>
                  <a:schemeClr val="bg1">
                    <a:lumMod val="85000"/>
                  </a:schemeClr>
                </a:solidFill>
                <a:latin typeface="CMG Sans SemiBold" pitchFamily="2" charset="77"/>
              </a:rPr>
              <a:t>, </a:t>
            </a:r>
            <a:r>
              <a:rPr lang="en-US" sz="3200" b="1" dirty="0">
                <a:solidFill>
                  <a:srgbClr val="FFFF00"/>
                </a:solidFill>
                <a:latin typeface="CMG Sans SemiBold" pitchFamily="2" charset="77"/>
              </a:rPr>
              <a:t>and your right hand shall hold me</a:t>
            </a:r>
            <a:r>
              <a:rPr lang="en-US" sz="3200" b="1" dirty="0">
                <a:solidFill>
                  <a:schemeClr val="bg1">
                    <a:lumMod val="85000"/>
                  </a:schemeClr>
                </a:solidFill>
                <a:latin typeface="CMG Sans SemiBold" pitchFamily="2" charset="77"/>
              </a:rPr>
              <a:t>. If I say, “Surely the darkness shall cover me, and the light about me be night,” even the darkness is not dark to you; the night is bright as the day, for darkness is as light with you. </a:t>
            </a:r>
          </a:p>
          <a:p>
            <a:pPr marL="0" indent="0">
              <a:lnSpc>
                <a:spcPct val="100000"/>
              </a:lnSpc>
              <a:buNone/>
            </a:pPr>
            <a:r>
              <a:rPr lang="en-US" sz="2000" b="1" dirty="0">
                <a:solidFill>
                  <a:schemeClr val="bg1">
                    <a:lumMod val="85000"/>
                  </a:schemeClr>
                </a:solidFill>
                <a:latin typeface="CMG Sans SemiBold" pitchFamily="2" charset="77"/>
              </a:rPr>
              <a:t>Psalm 139:7-18</a:t>
            </a:r>
            <a:endParaRPr lang="en-GB" sz="2000" b="1" dirty="0">
              <a:solidFill>
                <a:schemeClr val="bg1">
                  <a:lumMod val="85000"/>
                </a:schemeClr>
              </a:solidFill>
              <a:latin typeface="CMG Sans SemiBold" pitchFamily="2" charset="77"/>
            </a:endParaRPr>
          </a:p>
        </p:txBody>
      </p:sp>
    </p:spTree>
    <p:extLst>
      <p:ext uri="{BB962C8B-B14F-4D97-AF65-F5344CB8AC3E}">
        <p14:creationId xmlns:p14="http://schemas.microsoft.com/office/powerpoint/2010/main" val="888395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71D08B-3C9A-284C-A4DB-66DF8A139FFE}"/>
              </a:ext>
            </a:extLst>
          </p:cNvPr>
          <p:cNvSpPr>
            <a:spLocks noGrp="1"/>
          </p:cNvSpPr>
          <p:nvPr>
            <p:ph idx="1"/>
          </p:nvPr>
        </p:nvSpPr>
        <p:spPr>
          <a:xfrm>
            <a:off x="333154" y="316992"/>
            <a:ext cx="11525693" cy="5982799"/>
          </a:xfrm>
        </p:spPr>
        <p:txBody>
          <a:bodyPr>
            <a:noAutofit/>
          </a:bodyPr>
          <a:lstStyle/>
          <a:p>
            <a:pPr marL="0" indent="0">
              <a:lnSpc>
                <a:spcPct val="100000"/>
              </a:lnSpc>
              <a:buNone/>
            </a:pPr>
            <a:r>
              <a:rPr lang="en-US" sz="3000" b="1" dirty="0">
                <a:solidFill>
                  <a:schemeClr val="bg1">
                    <a:lumMod val="85000"/>
                  </a:schemeClr>
                </a:solidFill>
                <a:latin typeface="CMG Sans SemiBold" pitchFamily="2" charset="77"/>
              </a:rPr>
              <a:t>For </a:t>
            </a:r>
            <a:r>
              <a:rPr lang="en-US" sz="3000" b="1" dirty="0">
                <a:solidFill>
                  <a:srgbClr val="FFFF00"/>
                </a:solidFill>
                <a:latin typeface="CMG Sans SemiBold" pitchFamily="2" charset="77"/>
              </a:rPr>
              <a:t>you formed my inward parts</a:t>
            </a:r>
            <a:r>
              <a:rPr lang="en-US" sz="3000" b="1" dirty="0">
                <a:solidFill>
                  <a:schemeClr val="bg1">
                    <a:lumMod val="85000"/>
                  </a:schemeClr>
                </a:solidFill>
                <a:latin typeface="CMG Sans SemiBold" pitchFamily="2" charset="77"/>
              </a:rPr>
              <a:t>; </a:t>
            </a:r>
            <a:r>
              <a:rPr lang="en-US" sz="3000" b="1" dirty="0">
                <a:solidFill>
                  <a:srgbClr val="FFFF00"/>
                </a:solidFill>
                <a:latin typeface="CMG Sans SemiBold" pitchFamily="2" charset="77"/>
              </a:rPr>
              <a:t>you knitted me together in my mother’s womb</a:t>
            </a:r>
            <a:r>
              <a:rPr lang="en-US" sz="3000" b="1" dirty="0">
                <a:solidFill>
                  <a:schemeClr val="bg1">
                    <a:lumMod val="85000"/>
                  </a:schemeClr>
                </a:solidFill>
                <a:latin typeface="CMG Sans SemiBold" pitchFamily="2" charset="77"/>
              </a:rPr>
              <a:t>. I praise you, for </a:t>
            </a:r>
            <a:r>
              <a:rPr lang="en-US" sz="3000" b="1" dirty="0">
                <a:solidFill>
                  <a:srgbClr val="FFFF00"/>
                </a:solidFill>
                <a:latin typeface="CMG Sans SemiBold" pitchFamily="2" charset="77"/>
              </a:rPr>
              <a:t>I am fearfully and wonderfully made</a:t>
            </a:r>
            <a:r>
              <a:rPr lang="en-US" sz="3000" b="1" dirty="0">
                <a:solidFill>
                  <a:schemeClr val="bg1">
                    <a:lumMod val="85000"/>
                  </a:schemeClr>
                </a:solidFill>
                <a:latin typeface="CMG Sans SemiBold" pitchFamily="2" charset="77"/>
              </a:rPr>
              <a:t>; wonderful are your works; my soul knows it very well. </a:t>
            </a:r>
            <a:r>
              <a:rPr lang="en-US" sz="3000" b="1" dirty="0">
                <a:solidFill>
                  <a:srgbClr val="FFFF00"/>
                </a:solidFill>
                <a:latin typeface="CMG Sans SemiBold" pitchFamily="2" charset="77"/>
              </a:rPr>
              <a:t>My frame was not hidden from you</a:t>
            </a:r>
            <a:r>
              <a:rPr lang="en-US" sz="3000" b="1" dirty="0">
                <a:solidFill>
                  <a:schemeClr val="bg1">
                    <a:lumMod val="85000"/>
                  </a:schemeClr>
                </a:solidFill>
                <a:latin typeface="CMG Sans SemiBold" pitchFamily="2" charset="77"/>
              </a:rPr>
              <a:t>, </a:t>
            </a:r>
            <a:r>
              <a:rPr lang="en-US" sz="3000" b="1" dirty="0">
                <a:solidFill>
                  <a:srgbClr val="FFFF00"/>
                </a:solidFill>
                <a:latin typeface="CMG Sans SemiBold" pitchFamily="2" charset="77"/>
              </a:rPr>
              <a:t>when I was being made in secret</a:t>
            </a:r>
            <a:r>
              <a:rPr lang="en-US" sz="3000" b="1" dirty="0">
                <a:solidFill>
                  <a:schemeClr val="bg1">
                    <a:lumMod val="85000"/>
                  </a:schemeClr>
                </a:solidFill>
                <a:latin typeface="CMG Sans SemiBold" pitchFamily="2" charset="77"/>
              </a:rPr>
              <a:t>, </a:t>
            </a:r>
            <a:r>
              <a:rPr lang="en-US" sz="3000" b="1" dirty="0">
                <a:solidFill>
                  <a:srgbClr val="FFFF00"/>
                </a:solidFill>
                <a:latin typeface="CMG Sans SemiBold" pitchFamily="2" charset="77"/>
              </a:rPr>
              <a:t>intricately woven in the depths of the earth</a:t>
            </a:r>
            <a:r>
              <a:rPr lang="en-US" sz="3000" b="1" dirty="0">
                <a:solidFill>
                  <a:schemeClr val="bg1">
                    <a:lumMod val="85000"/>
                  </a:schemeClr>
                </a:solidFill>
                <a:latin typeface="CMG Sans SemiBold" pitchFamily="2" charset="77"/>
              </a:rPr>
              <a:t>. </a:t>
            </a:r>
            <a:r>
              <a:rPr lang="en-US" sz="3000" b="1" dirty="0">
                <a:solidFill>
                  <a:srgbClr val="FFFF00"/>
                </a:solidFill>
                <a:latin typeface="CMG Sans SemiBold" pitchFamily="2" charset="77"/>
              </a:rPr>
              <a:t>Your eyes saw my unformed substance</a:t>
            </a:r>
            <a:r>
              <a:rPr lang="en-US" sz="3000" b="1" dirty="0">
                <a:solidFill>
                  <a:schemeClr val="bg1">
                    <a:lumMod val="85000"/>
                  </a:schemeClr>
                </a:solidFill>
                <a:latin typeface="CMG Sans SemiBold" pitchFamily="2" charset="77"/>
              </a:rPr>
              <a:t>; in your book were written, every one of them, the days that were formed for me, when as yet there was none of them. How precious to me are your thoughts, O God! How vast is the sum of them! If I would count them, they are more than the sand. I awake, and I am still with you. </a:t>
            </a:r>
          </a:p>
          <a:p>
            <a:pPr marL="0" indent="0">
              <a:lnSpc>
                <a:spcPct val="100000"/>
              </a:lnSpc>
              <a:buNone/>
            </a:pPr>
            <a:r>
              <a:rPr lang="en-US" sz="1800" b="1" dirty="0">
                <a:solidFill>
                  <a:schemeClr val="bg1">
                    <a:lumMod val="85000"/>
                  </a:schemeClr>
                </a:solidFill>
                <a:latin typeface="CMG Sans SemiBold" pitchFamily="2" charset="77"/>
              </a:rPr>
              <a:t>Psalm 139:7-18</a:t>
            </a:r>
            <a:endParaRPr lang="en-GB" sz="3200" b="1" dirty="0">
              <a:solidFill>
                <a:schemeClr val="bg1">
                  <a:lumMod val="85000"/>
                </a:schemeClr>
              </a:solidFill>
              <a:latin typeface="CMG Sans SemiBold" pitchFamily="2" charset="77"/>
            </a:endParaRPr>
          </a:p>
        </p:txBody>
      </p:sp>
    </p:spTree>
    <p:extLst>
      <p:ext uri="{BB962C8B-B14F-4D97-AF65-F5344CB8AC3E}">
        <p14:creationId xmlns:p14="http://schemas.microsoft.com/office/powerpoint/2010/main" val="21970220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71D08B-3C9A-284C-A4DB-66DF8A139FFE}"/>
              </a:ext>
            </a:extLst>
          </p:cNvPr>
          <p:cNvSpPr>
            <a:spLocks noGrp="1"/>
          </p:cNvSpPr>
          <p:nvPr>
            <p:ph idx="1"/>
          </p:nvPr>
        </p:nvSpPr>
        <p:spPr>
          <a:xfrm>
            <a:off x="333154" y="414528"/>
            <a:ext cx="11525693" cy="5885263"/>
          </a:xfrm>
        </p:spPr>
        <p:txBody>
          <a:bodyPr>
            <a:noAutofit/>
          </a:bodyPr>
          <a:lstStyle/>
          <a:p>
            <a:pPr marL="0" indent="0">
              <a:lnSpc>
                <a:spcPct val="100000"/>
              </a:lnSpc>
              <a:buNone/>
            </a:pPr>
            <a:r>
              <a:rPr lang="en-US" b="1" dirty="0">
                <a:solidFill>
                  <a:schemeClr val="bg1">
                    <a:lumMod val="85000"/>
                  </a:schemeClr>
                </a:solidFill>
                <a:latin typeface="CMG Sans SemiBold" pitchFamily="2" charset="77"/>
              </a:rPr>
              <a:t>God’s omnipresence provides us with an opportunity to:</a:t>
            </a:r>
          </a:p>
          <a:p>
            <a:pPr marL="0" indent="0">
              <a:lnSpc>
                <a:spcPct val="100000"/>
              </a:lnSpc>
              <a:buNone/>
            </a:pPr>
            <a:endParaRPr lang="en-US" b="1" dirty="0">
              <a:solidFill>
                <a:schemeClr val="bg1">
                  <a:lumMod val="85000"/>
                </a:schemeClr>
              </a:solidFill>
              <a:latin typeface="CMG Sans SemiBold" pitchFamily="2" charset="77"/>
            </a:endParaRPr>
          </a:p>
          <a:p>
            <a:pPr marL="0" indent="0">
              <a:lnSpc>
                <a:spcPct val="100000"/>
              </a:lnSpc>
              <a:buNone/>
            </a:pPr>
            <a:r>
              <a:rPr lang="en-US" b="1" u="sng" dirty="0">
                <a:solidFill>
                  <a:srgbClr val="FFFF00"/>
                </a:solidFill>
                <a:latin typeface="CMG Sans SemiBold" pitchFamily="2" charset="77"/>
              </a:rPr>
              <a:t>Receive His Comfort </a:t>
            </a:r>
            <a:r>
              <a:rPr lang="en-US" b="1" dirty="0">
                <a:solidFill>
                  <a:schemeClr val="bg1">
                    <a:lumMod val="85000"/>
                  </a:schemeClr>
                </a:solidFill>
                <a:latin typeface="CMG Sans SemiBold" pitchFamily="2" charset="77"/>
              </a:rPr>
              <a:t>– “And I will ask the Father, and He will give you another Helper (Comforter, Advocate, Intercessor—Counselor, Strengthener, Standby), to be with you forever – the Spirit of truth.” </a:t>
            </a:r>
            <a:r>
              <a:rPr lang="en-US" sz="2000" b="1" dirty="0">
                <a:solidFill>
                  <a:srgbClr val="FFFF00"/>
                </a:solidFill>
                <a:latin typeface="CMG Sans SemiBold" pitchFamily="2" charset="77"/>
              </a:rPr>
              <a:t>John 14:16,17</a:t>
            </a:r>
          </a:p>
          <a:p>
            <a:pPr marL="0" indent="0">
              <a:lnSpc>
                <a:spcPct val="100000"/>
              </a:lnSpc>
              <a:buNone/>
            </a:pPr>
            <a:endParaRPr lang="en-US" b="1" dirty="0">
              <a:solidFill>
                <a:srgbClr val="FFFF00"/>
              </a:solidFill>
              <a:latin typeface="CMG Sans SemiBold" pitchFamily="2" charset="77"/>
            </a:endParaRPr>
          </a:p>
          <a:p>
            <a:pPr marL="0" indent="0">
              <a:lnSpc>
                <a:spcPct val="100000"/>
              </a:lnSpc>
              <a:buNone/>
            </a:pPr>
            <a:r>
              <a:rPr lang="en-US" b="1" dirty="0">
                <a:solidFill>
                  <a:schemeClr val="bg1">
                    <a:lumMod val="85000"/>
                  </a:schemeClr>
                </a:solidFill>
                <a:latin typeface="CMG Sans SemiBold" pitchFamily="2" charset="77"/>
              </a:rPr>
              <a:t>“You know him, for he lives with you and will be in you.”</a:t>
            </a:r>
            <a:r>
              <a:rPr lang="en-US" sz="2000" b="1" dirty="0" err="1">
                <a:solidFill>
                  <a:srgbClr val="FFFF00"/>
                </a:solidFill>
                <a:latin typeface="CMG Sans SemiBold" pitchFamily="2" charset="77"/>
              </a:rPr>
              <a:t>Jn</a:t>
            </a:r>
            <a:r>
              <a:rPr lang="en-US" sz="2000" b="1" dirty="0">
                <a:solidFill>
                  <a:srgbClr val="FFFF00"/>
                </a:solidFill>
                <a:latin typeface="CMG Sans SemiBold" pitchFamily="2" charset="77"/>
              </a:rPr>
              <a:t> 14:17</a:t>
            </a:r>
          </a:p>
          <a:p>
            <a:pPr marL="0" indent="0">
              <a:lnSpc>
                <a:spcPct val="100000"/>
              </a:lnSpc>
              <a:buNone/>
            </a:pPr>
            <a:endParaRPr lang="en-US" b="1" dirty="0">
              <a:solidFill>
                <a:srgbClr val="FFFF00"/>
              </a:solidFill>
              <a:latin typeface="CMG Sans SemiBold" pitchFamily="2" charset="77"/>
            </a:endParaRPr>
          </a:p>
          <a:p>
            <a:pPr marL="0" indent="0">
              <a:lnSpc>
                <a:spcPct val="100000"/>
              </a:lnSpc>
              <a:buNone/>
            </a:pPr>
            <a:r>
              <a:rPr lang="en-US" b="1" dirty="0">
                <a:solidFill>
                  <a:schemeClr val="bg1">
                    <a:lumMod val="85000"/>
                  </a:schemeClr>
                </a:solidFill>
                <a:latin typeface="CMG Sans SemiBold" pitchFamily="2" charset="77"/>
              </a:rPr>
              <a:t>“Draw near to God and he will draw near to you.” </a:t>
            </a:r>
            <a:r>
              <a:rPr lang="en-US" sz="2000" b="1" dirty="0">
                <a:solidFill>
                  <a:srgbClr val="FFFF00"/>
                </a:solidFill>
                <a:latin typeface="CMG Sans SemiBold" pitchFamily="2" charset="77"/>
              </a:rPr>
              <a:t>James 4:8</a:t>
            </a:r>
            <a:endParaRPr lang="en-GB" b="1" dirty="0">
              <a:solidFill>
                <a:srgbClr val="FFFF00"/>
              </a:solidFill>
              <a:latin typeface="CMG Sans SemiBold" pitchFamily="2" charset="77"/>
            </a:endParaRPr>
          </a:p>
        </p:txBody>
      </p:sp>
    </p:spTree>
    <p:extLst>
      <p:ext uri="{BB962C8B-B14F-4D97-AF65-F5344CB8AC3E}">
        <p14:creationId xmlns:p14="http://schemas.microsoft.com/office/powerpoint/2010/main" val="7829703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71D08B-3C9A-284C-A4DB-66DF8A139FFE}"/>
              </a:ext>
            </a:extLst>
          </p:cNvPr>
          <p:cNvSpPr>
            <a:spLocks noGrp="1"/>
          </p:cNvSpPr>
          <p:nvPr>
            <p:ph idx="1"/>
          </p:nvPr>
        </p:nvSpPr>
        <p:spPr>
          <a:xfrm>
            <a:off x="333154" y="558208"/>
            <a:ext cx="11525693" cy="5926997"/>
          </a:xfrm>
        </p:spPr>
        <p:txBody>
          <a:bodyPr>
            <a:noAutofit/>
          </a:bodyPr>
          <a:lstStyle/>
          <a:p>
            <a:pPr marL="0" indent="0">
              <a:lnSpc>
                <a:spcPct val="100000"/>
              </a:lnSpc>
              <a:buNone/>
            </a:pPr>
            <a:r>
              <a:rPr lang="en-US" b="1" dirty="0">
                <a:solidFill>
                  <a:schemeClr val="bg1">
                    <a:lumMod val="85000"/>
                  </a:schemeClr>
                </a:solidFill>
                <a:latin typeface="CMG Sans SemiBold" pitchFamily="2" charset="77"/>
              </a:rPr>
              <a:t>God’s omnipresence provides us with an opportunity to:</a:t>
            </a:r>
          </a:p>
          <a:p>
            <a:pPr marL="0" indent="0">
              <a:lnSpc>
                <a:spcPct val="100000"/>
              </a:lnSpc>
              <a:buNone/>
            </a:pPr>
            <a:endParaRPr lang="en-US" sz="1800" b="1" dirty="0">
              <a:solidFill>
                <a:schemeClr val="bg1">
                  <a:lumMod val="85000"/>
                </a:schemeClr>
              </a:solidFill>
              <a:latin typeface="CMG Sans SemiBold" pitchFamily="2" charset="77"/>
            </a:endParaRPr>
          </a:p>
          <a:p>
            <a:pPr marL="0" indent="0">
              <a:lnSpc>
                <a:spcPct val="100000"/>
              </a:lnSpc>
              <a:buNone/>
            </a:pPr>
            <a:r>
              <a:rPr lang="en-US" b="1" u="sng" dirty="0">
                <a:solidFill>
                  <a:srgbClr val="FFFF00"/>
                </a:solidFill>
                <a:latin typeface="CMG Sans SemiBold" pitchFamily="2" charset="77"/>
              </a:rPr>
              <a:t>Live Free of Fear </a:t>
            </a:r>
            <a:r>
              <a:rPr lang="en-US" b="1" dirty="0">
                <a:solidFill>
                  <a:schemeClr val="bg1">
                    <a:lumMod val="85000"/>
                  </a:schemeClr>
                </a:solidFill>
                <a:latin typeface="CMG Sans SemiBold" pitchFamily="2" charset="77"/>
              </a:rPr>
              <a:t>- 1 The LORD is my light and my salvation; </a:t>
            </a:r>
            <a:r>
              <a:rPr lang="en-US" b="1" dirty="0">
                <a:solidFill>
                  <a:srgbClr val="FFFF00"/>
                </a:solidFill>
                <a:latin typeface="CMG Sans SemiBold" pitchFamily="2" charset="77"/>
              </a:rPr>
              <a:t>whom shall I fear? </a:t>
            </a:r>
            <a:r>
              <a:rPr lang="en-US" b="1" dirty="0">
                <a:solidFill>
                  <a:schemeClr val="bg1">
                    <a:lumMod val="85000"/>
                  </a:schemeClr>
                </a:solidFill>
                <a:latin typeface="CMG Sans SemiBold" pitchFamily="2" charset="77"/>
              </a:rPr>
              <a:t>The LORD is the stronghold of my life; </a:t>
            </a:r>
            <a:r>
              <a:rPr lang="en-US" b="1" dirty="0">
                <a:solidFill>
                  <a:srgbClr val="FFFF00"/>
                </a:solidFill>
                <a:latin typeface="CMG Sans SemiBold" pitchFamily="2" charset="77"/>
              </a:rPr>
              <a:t>of whom shall I be afraid? </a:t>
            </a:r>
            <a:r>
              <a:rPr lang="en-US" b="1" dirty="0">
                <a:solidFill>
                  <a:schemeClr val="bg1">
                    <a:lumMod val="85000"/>
                  </a:schemeClr>
                </a:solidFill>
                <a:latin typeface="CMG Sans SemiBold" pitchFamily="2" charset="77"/>
              </a:rPr>
              <a:t>2 When evildoers assail me to eat up my flesh, my adversaries and foes, it is they who stumble and fall. 3 Though an army encamp against me, </a:t>
            </a:r>
            <a:r>
              <a:rPr lang="en-US" b="1" dirty="0">
                <a:solidFill>
                  <a:srgbClr val="FFFF00"/>
                </a:solidFill>
                <a:latin typeface="CMG Sans SemiBold" pitchFamily="2" charset="77"/>
              </a:rPr>
              <a:t>my heart shall not fear</a:t>
            </a:r>
            <a:r>
              <a:rPr lang="en-US" b="1" dirty="0">
                <a:solidFill>
                  <a:schemeClr val="bg1">
                    <a:lumMod val="85000"/>
                  </a:schemeClr>
                </a:solidFill>
                <a:latin typeface="CMG Sans SemiBold" pitchFamily="2" charset="77"/>
              </a:rPr>
              <a:t>; though war arise against me, </a:t>
            </a:r>
            <a:r>
              <a:rPr lang="en-US" b="1" dirty="0">
                <a:solidFill>
                  <a:srgbClr val="FFFF00"/>
                </a:solidFill>
                <a:latin typeface="CMG Sans SemiBold" pitchFamily="2" charset="77"/>
              </a:rPr>
              <a:t>yet I will be confident</a:t>
            </a:r>
            <a:r>
              <a:rPr lang="en-US" b="1" dirty="0">
                <a:solidFill>
                  <a:schemeClr val="bg1">
                    <a:lumMod val="85000"/>
                  </a:schemeClr>
                </a:solidFill>
                <a:latin typeface="CMG Sans SemiBold" pitchFamily="2" charset="77"/>
              </a:rPr>
              <a:t>.  </a:t>
            </a:r>
            <a:r>
              <a:rPr lang="en-US" sz="2000" b="1" dirty="0">
                <a:solidFill>
                  <a:srgbClr val="FFFF00"/>
                </a:solidFill>
                <a:latin typeface="CMG Sans SemiBold" pitchFamily="2" charset="77"/>
              </a:rPr>
              <a:t>Psalm 27:1-3</a:t>
            </a:r>
          </a:p>
          <a:p>
            <a:pPr marL="0" indent="0">
              <a:lnSpc>
                <a:spcPct val="100000"/>
              </a:lnSpc>
              <a:buNone/>
            </a:pPr>
            <a:endParaRPr lang="en-US" b="1" dirty="0">
              <a:solidFill>
                <a:srgbClr val="FFFF00"/>
              </a:solidFill>
              <a:latin typeface="CMG Sans SemiBold" pitchFamily="2" charset="77"/>
            </a:endParaRPr>
          </a:p>
          <a:p>
            <a:pPr marL="0" indent="0">
              <a:lnSpc>
                <a:spcPct val="100000"/>
              </a:lnSpc>
              <a:buNone/>
            </a:pPr>
            <a:r>
              <a:rPr lang="en-US" b="1" dirty="0">
                <a:solidFill>
                  <a:schemeClr val="bg1">
                    <a:lumMod val="85000"/>
                  </a:schemeClr>
                </a:solidFill>
                <a:latin typeface="CMG Sans SemiBold" pitchFamily="2" charset="77"/>
              </a:rPr>
              <a:t>Fear is the faith killer! It prevents us from appropriating the promises of God for our lives.</a:t>
            </a:r>
          </a:p>
        </p:txBody>
      </p:sp>
    </p:spTree>
    <p:extLst>
      <p:ext uri="{BB962C8B-B14F-4D97-AF65-F5344CB8AC3E}">
        <p14:creationId xmlns:p14="http://schemas.microsoft.com/office/powerpoint/2010/main" val="38360908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71D08B-3C9A-284C-A4DB-66DF8A139FFE}"/>
              </a:ext>
            </a:extLst>
          </p:cNvPr>
          <p:cNvSpPr>
            <a:spLocks noGrp="1"/>
          </p:cNvSpPr>
          <p:nvPr>
            <p:ph idx="1"/>
          </p:nvPr>
        </p:nvSpPr>
        <p:spPr>
          <a:xfrm>
            <a:off x="333154" y="558208"/>
            <a:ext cx="11525693" cy="5926997"/>
          </a:xfrm>
        </p:spPr>
        <p:txBody>
          <a:bodyPr>
            <a:noAutofit/>
          </a:bodyPr>
          <a:lstStyle/>
          <a:p>
            <a:pPr marL="0" indent="0">
              <a:lnSpc>
                <a:spcPct val="100000"/>
              </a:lnSpc>
              <a:buNone/>
            </a:pPr>
            <a:r>
              <a:rPr lang="en-US" sz="3200" b="1" dirty="0">
                <a:solidFill>
                  <a:schemeClr val="bg1">
                    <a:lumMod val="85000"/>
                  </a:schemeClr>
                </a:solidFill>
                <a:latin typeface="CMG Sans SemiBold" pitchFamily="2" charset="77"/>
              </a:rPr>
              <a:t>God’s omnipresence provides us with an opportunity to:</a:t>
            </a:r>
          </a:p>
          <a:p>
            <a:pPr marL="0" indent="0">
              <a:lnSpc>
                <a:spcPct val="100000"/>
              </a:lnSpc>
              <a:buNone/>
            </a:pPr>
            <a:endParaRPr lang="en-US" sz="3200" b="1" dirty="0">
              <a:solidFill>
                <a:schemeClr val="bg1">
                  <a:lumMod val="85000"/>
                </a:schemeClr>
              </a:solidFill>
              <a:latin typeface="CMG Sans SemiBold" pitchFamily="2" charset="77"/>
            </a:endParaRPr>
          </a:p>
          <a:p>
            <a:pPr marL="0" indent="0">
              <a:lnSpc>
                <a:spcPct val="100000"/>
              </a:lnSpc>
              <a:buNone/>
            </a:pPr>
            <a:r>
              <a:rPr lang="en-US" sz="3200" b="1" u="sng" dirty="0">
                <a:solidFill>
                  <a:srgbClr val="FFFF00"/>
                </a:solidFill>
                <a:latin typeface="CMG Sans SemiBold" pitchFamily="2" charset="77"/>
              </a:rPr>
              <a:t>Grow in Trust</a:t>
            </a:r>
            <a:r>
              <a:rPr lang="en-US" sz="3200" b="1" dirty="0">
                <a:solidFill>
                  <a:schemeClr val="bg1"/>
                </a:solidFill>
                <a:latin typeface="CMG Sans SemiBold" pitchFamily="2" charset="77"/>
              </a:rPr>
              <a:t> - </a:t>
            </a:r>
            <a:r>
              <a:rPr lang="en-US" sz="3200" b="1" dirty="0">
                <a:solidFill>
                  <a:schemeClr val="bg1">
                    <a:lumMod val="85000"/>
                  </a:schemeClr>
                </a:solidFill>
                <a:latin typeface="CMG Sans SemiBold" pitchFamily="2" charset="77"/>
              </a:rPr>
              <a:t>When you pass through the waters, </a:t>
            </a:r>
            <a:r>
              <a:rPr lang="en-US" sz="3200" b="1" dirty="0">
                <a:solidFill>
                  <a:srgbClr val="FFFF00"/>
                </a:solidFill>
                <a:latin typeface="CMG Sans SemiBold" pitchFamily="2" charset="77"/>
              </a:rPr>
              <a:t>I will be with you</a:t>
            </a:r>
            <a:r>
              <a:rPr lang="en-US" sz="3200" b="1" dirty="0">
                <a:solidFill>
                  <a:schemeClr val="bg1">
                    <a:lumMod val="85000"/>
                  </a:schemeClr>
                </a:solidFill>
                <a:latin typeface="CMG Sans SemiBold" pitchFamily="2" charset="77"/>
              </a:rPr>
              <a:t>; and through the rivers, they shall not overwhelm you; when you walk through fire you shall not be burned, and the flame shall not consume you. </a:t>
            </a:r>
            <a:r>
              <a:rPr lang="en-US" sz="3200" b="1" dirty="0">
                <a:solidFill>
                  <a:srgbClr val="FFFF00"/>
                </a:solidFill>
                <a:latin typeface="CMG Sans SemiBold" pitchFamily="2" charset="77"/>
              </a:rPr>
              <a:t>Isaiah 43:2</a:t>
            </a:r>
          </a:p>
          <a:p>
            <a:pPr marL="0" indent="0">
              <a:lnSpc>
                <a:spcPct val="100000"/>
              </a:lnSpc>
              <a:buNone/>
            </a:pPr>
            <a:endParaRPr lang="en-US" sz="3200" b="1" dirty="0">
              <a:solidFill>
                <a:srgbClr val="FFFF00"/>
              </a:solidFill>
              <a:latin typeface="CMG Sans SemiBold" pitchFamily="2" charset="77"/>
            </a:endParaRPr>
          </a:p>
          <a:p>
            <a:pPr marL="0" indent="0">
              <a:lnSpc>
                <a:spcPct val="100000"/>
              </a:lnSpc>
              <a:buNone/>
            </a:pPr>
            <a:r>
              <a:rPr lang="en-US" sz="3200" b="1" dirty="0">
                <a:solidFill>
                  <a:schemeClr val="bg1">
                    <a:lumMod val="85000"/>
                  </a:schemeClr>
                </a:solidFill>
                <a:latin typeface="CMG Sans SemiBold" pitchFamily="2" charset="77"/>
              </a:rPr>
              <a:t>It really is possible to trust in God even when it looks like He is far removed from our circumstances. </a:t>
            </a:r>
          </a:p>
        </p:txBody>
      </p:sp>
    </p:spTree>
    <p:extLst>
      <p:ext uri="{BB962C8B-B14F-4D97-AF65-F5344CB8AC3E}">
        <p14:creationId xmlns:p14="http://schemas.microsoft.com/office/powerpoint/2010/main" val="34126076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7270</TotalTime>
  <Words>1036</Words>
  <Application>Microsoft Macintosh PowerPoint</Application>
  <PresentationFormat>Widescreen</PresentationFormat>
  <Paragraphs>63</Paragraphs>
  <Slides>16</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CMG Sans SemiBold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98</cp:revision>
  <cp:lastPrinted>2021-10-10T06:39:44Z</cp:lastPrinted>
  <dcterms:created xsi:type="dcterms:W3CDTF">2021-09-27T13:35:38Z</dcterms:created>
  <dcterms:modified xsi:type="dcterms:W3CDTF">2021-11-18T09:58:21Z</dcterms:modified>
</cp:coreProperties>
</file>