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314" r:id="rId3"/>
    <p:sldId id="282" r:id="rId4"/>
    <p:sldId id="301" r:id="rId5"/>
    <p:sldId id="300" r:id="rId6"/>
    <p:sldId id="315" r:id="rId7"/>
    <p:sldId id="316" r:id="rId8"/>
    <p:sldId id="319" r:id="rId9"/>
    <p:sldId id="317" r:id="rId10"/>
    <p:sldId id="320" r:id="rId11"/>
    <p:sldId id="318" r:id="rId12"/>
    <p:sldId id="321" r:id="rId13"/>
    <p:sldId id="29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6"/>
    <a:srgbClr val="E2D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89632" autoAdjust="0"/>
  </p:normalViewPr>
  <p:slideViewPr>
    <p:cSldViewPr snapToGrid="0" snapToObjects="1">
      <p:cViewPr varScale="1">
        <p:scale>
          <a:sx n="121" d="100"/>
          <a:sy n="121" d="100"/>
        </p:scale>
        <p:origin x="-10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4264"/>
    </p:cViewPr>
  </p:sorterViewPr>
  <p:notesViewPr>
    <p:cSldViewPr snapToGrid="0" snapToObjects="1">
      <p:cViewPr varScale="1">
        <p:scale>
          <a:sx n="73" d="100"/>
          <a:sy n="73" d="100"/>
        </p:scale>
        <p:origin x="-39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39AD-1C76-424E-9B9D-DFE1464CA9C7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EA4B-338B-8E49-98C6-3AC03925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9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1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1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Medium"/>
                <a:cs typeface="Gotham Medium"/>
              </a:defRPr>
            </a:lvl1pPr>
            <a:lvl2pPr>
              <a:defRPr>
                <a:latin typeface="Gotham Medium"/>
                <a:cs typeface="Gotham Medium"/>
              </a:defRPr>
            </a:lvl2pPr>
            <a:lvl3pPr>
              <a:defRPr>
                <a:latin typeface="Gotham Medium"/>
                <a:cs typeface="Gotham Medium"/>
              </a:defRPr>
            </a:lvl3pPr>
            <a:lvl4pPr>
              <a:defRPr>
                <a:latin typeface="Gotham Medium"/>
                <a:cs typeface="Gotham Medium"/>
              </a:defRPr>
            </a:lvl4pPr>
            <a:lvl5pPr>
              <a:defRPr>
                <a:latin typeface="Gotham Medium"/>
                <a:cs typeface="Gotham Medium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4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5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5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8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2CAA-9D59-8A4D-8FE0-BF3AB55D89DC}" type="datetimeFigureOut">
              <a:rPr lang="en-US" smtClean="0"/>
              <a:t>20/05/18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TIANS - APRIL 2018 (PRESENTATIO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baseline="30000" dirty="0">
                <a:solidFill>
                  <a:srgbClr val="E2D1BB"/>
                </a:solidFill>
              </a:rPr>
              <a:t>23 </a:t>
            </a:r>
            <a:r>
              <a:rPr lang="en-GB" sz="2800" dirty="0">
                <a:solidFill>
                  <a:srgbClr val="E2D1BB"/>
                </a:solidFill>
              </a:rPr>
              <a:t>Now before faith came, we were held </a:t>
            </a:r>
            <a:r>
              <a:rPr lang="en-GB" sz="2800" dirty="0" smtClean="0">
                <a:solidFill>
                  <a:srgbClr val="E2D1BB"/>
                </a:solidFill>
              </a:rPr>
              <a:t>captive under </a:t>
            </a:r>
            <a:r>
              <a:rPr lang="en-GB" sz="2800" dirty="0">
                <a:solidFill>
                  <a:srgbClr val="E2D1BB"/>
                </a:solidFill>
              </a:rPr>
              <a:t>the law, imprisoned </a:t>
            </a:r>
            <a:r>
              <a:rPr lang="en-GB" sz="2800" dirty="0">
                <a:solidFill>
                  <a:srgbClr val="FFFF00"/>
                </a:solidFill>
              </a:rPr>
              <a:t>until the </a:t>
            </a:r>
            <a:r>
              <a:rPr lang="en-GB" sz="2800" dirty="0" smtClean="0">
                <a:solidFill>
                  <a:srgbClr val="FFFF00"/>
                </a:solidFill>
              </a:rPr>
              <a:t>coming faith </a:t>
            </a:r>
            <a:r>
              <a:rPr lang="en-GB" sz="2800" dirty="0">
                <a:solidFill>
                  <a:srgbClr val="FFFF00"/>
                </a:solidFill>
              </a:rPr>
              <a:t>would be revealed</a:t>
            </a:r>
            <a:r>
              <a:rPr lang="en-GB" sz="2800" dirty="0">
                <a:solidFill>
                  <a:srgbClr val="E2D1BB"/>
                </a:solidFill>
              </a:rPr>
              <a:t>. </a:t>
            </a:r>
            <a:r>
              <a:rPr lang="en-GB" sz="2800" b="1" baseline="30000" dirty="0">
                <a:solidFill>
                  <a:srgbClr val="E2D1BB"/>
                </a:solidFill>
              </a:rPr>
              <a:t>24 </a:t>
            </a:r>
            <a:r>
              <a:rPr lang="en-GB" sz="2800" dirty="0">
                <a:solidFill>
                  <a:srgbClr val="E2D1BB"/>
                </a:solidFill>
              </a:rPr>
              <a:t>So then</a:t>
            </a:r>
            <a:r>
              <a:rPr lang="en-GB" sz="2800" dirty="0" smtClean="0">
                <a:solidFill>
                  <a:srgbClr val="E2D1BB"/>
                </a:solidFill>
              </a:rPr>
              <a:t>, the </a:t>
            </a:r>
            <a:r>
              <a:rPr lang="en-GB" sz="2800" dirty="0">
                <a:solidFill>
                  <a:srgbClr val="E2D1BB"/>
                </a:solidFill>
              </a:rPr>
              <a:t>law was our guardian </a:t>
            </a:r>
            <a:r>
              <a:rPr lang="en-GB" sz="2800" dirty="0">
                <a:solidFill>
                  <a:srgbClr val="FFFF00"/>
                </a:solidFill>
              </a:rPr>
              <a:t>until Christ came</a:t>
            </a:r>
            <a:r>
              <a:rPr lang="en-GB" sz="2800" dirty="0">
                <a:solidFill>
                  <a:srgbClr val="E2D1BB"/>
                </a:solidFill>
              </a:rPr>
              <a:t>, in order that we might be justified by faith</a:t>
            </a:r>
            <a:r>
              <a:rPr lang="en-GB" sz="2800" dirty="0" smtClean="0">
                <a:solidFill>
                  <a:srgbClr val="E2D1BB"/>
                </a:solidFill>
              </a:rPr>
              <a:t>. </a:t>
            </a:r>
            <a:r>
              <a:rPr lang="en-GB" sz="2800" b="1" baseline="30000" dirty="0" smtClean="0">
                <a:solidFill>
                  <a:srgbClr val="E2D1BB"/>
                </a:solidFill>
              </a:rPr>
              <a:t>25</a:t>
            </a:r>
            <a:r>
              <a:rPr lang="en-GB" sz="2800" dirty="0" smtClean="0">
                <a:solidFill>
                  <a:srgbClr val="E2D1BB"/>
                </a:solidFill>
              </a:rPr>
              <a:t>But now </a:t>
            </a:r>
            <a:r>
              <a:rPr lang="en-GB" sz="2800" dirty="0">
                <a:solidFill>
                  <a:srgbClr val="E2D1BB"/>
                </a:solidFill>
              </a:rPr>
              <a:t>that faith has come, we are no </a:t>
            </a:r>
            <a:r>
              <a:rPr lang="en-GB" sz="2800" dirty="0" smtClean="0">
                <a:solidFill>
                  <a:srgbClr val="E2D1BB"/>
                </a:solidFill>
              </a:rPr>
              <a:t>longer under </a:t>
            </a:r>
            <a:r>
              <a:rPr lang="en-GB" sz="2800" dirty="0">
                <a:solidFill>
                  <a:srgbClr val="E2D1BB"/>
                </a:solidFill>
              </a:rPr>
              <a:t>a guardian, </a:t>
            </a:r>
            <a:r>
              <a:rPr lang="en-GB" sz="2800" b="1" baseline="30000" dirty="0">
                <a:solidFill>
                  <a:srgbClr val="E2D1BB"/>
                </a:solidFill>
              </a:rPr>
              <a:t>26 </a:t>
            </a:r>
            <a:r>
              <a:rPr lang="en-GB" sz="2800" dirty="0">
                <a:solidFill>
                  <a:srgbClr val="E2D1BB"/>
                </a:solidFill>
              </a:rPr>
              <a:t>for in Christ </a:t>
            </a:r>
            <a:r>
              <a:rPr lang="en-GB" sz="2800" dirty="0" smtClean="0">
                <a:solidFill>
                  <a:srgbClr val="E2D1BB"/>
                </a:solidFill>
              </a:rPr>
              <a:t>Jesus you </a:t>
            </a:r>
            <a:r>
              <a:rPr lang="en-GB" sz="2800" dirty="0">
                <a:solidFill>
                  <a:srgbClr val="E2D1BB"/>
                </a:solidFill>
              </a:rPr>
              <a:t>are all sons of God, through faith</a:t>
            </a:r>
            <a:r>
              <a:rPr lang="en-GB" sz="2800" dirty="0" smtClean="0">
                <a:solidFill>
                  <a:srgbClr val="E2D1BB"/>
                </a:solidFill>
              </a:rPr>
              <a:t>.</a:t>
            </a:r>
            <a:endParaRPr lang="en-GB" sz="2800" dirty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Galatians 3v23-26 (ESV)</a:t>
            </a:r>
            <a:endParaRPr lang="en-GB" sz="18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1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FF00"/>
                </a:solidFill>
              </a:rPr>
              <a:t>RESTRAINS</a:t>
            </a:r>
            <a:r>
              <a:rPr lang="en-GB" sz="4000" b="1" dirty="0" smtClean="0">
                <a:solidFill>
                  <a:srgbClr val="E2D1BB"/>
                </a:solidFill>
              </a:rPr>
              <a:t> YOU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REVEALS</a:t>
            </a:r>
            <a:r>
              <a:rPr lang="en-GB" sz="4000" b="1" dirty="0" smtClean="0">
                <a:solidFill>
                  <a:srgbClr val="E2D1BB"/>
                </a:solidFill>
              </a:rPr>
              <a:t> </a:t>
            </a:r>
            <a:r>
              <a:rPr lang="en-GB" sz="4000" b="1" dirty="0" smtClean="0">
                <a:solidFill>
                  <a:srgbClr val="E2D1BB"/>
                </a:solidFill>
              </a:rPr>
              <a:t>YOUR </a:t>
            </a:r>
            <a:r>
              <a:rPr lang="en-GB" sz="4000" b="1" dirty="0" smtClean="0">
                <a:solidFill>
                  <a:srgbClr val="E2D1BB"/>
                </a:solidFill>
              </a:rPr>
              <a:t>HEARTS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FF00"/>
                </a:solidFill>
              </a:rPr>
              <a:t>GUIDES</a:t>
            </a:r>
            <a:r>
              <a:rPr lang="en-GB" sz="4000" b="1" dirty="0" smtClean="0">
                <a:solidFill>
                  <a:srgbClr val="E2D1BB"/>
                </a:solidFill>
              </a:rPr>
              <a:t> YOU TO JESUS</a:t>
            </a:r>
            <a:endParaRPr lang="en-GB" sz="28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3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baseline="30000" dirty="0">
                <a:solidFill>
                  <a:srgbClr val="E2D1BB"/>
                </a:solidFill>
              </a:rPr>
              <a:t>23 </a:t>
            </a:r>
            <a:r>
              <a:rPr lang="en-GB" sz="2800" dirty="0">
                <a:solidFill>
                  <a:srgbClr val="E2D1BB"/>
                </a:solidFill>
              </a:rPr>
              <a:t>Now before faith came, we were held </a:t>
            </a:r>
            <a:r>
              <a:rPr lang="en-GB" sz="2800" dirty="0" smtClean="0">
                <a:solidFill>
                  <a:srgbClr val="E2D1BB"/>
                </a:solidFill>
              </a:rPr>
              <a:t>captive under </a:t>
            </a:r>
            <a:r>
              <a:rPr lang="en-GB" sz="2800" dirty="0">
                <a:solidFill>
                  <a:srgbClr val="E2D1BB"/>
                </a:solidFill>
              </a:rPr>
              <a:t>the law, imprisoned until the </a:t>
            </a:r>
            <a:r>
              <a:rPr lang="en-GB" sz="2800" dirty="0" smtClean="0">
                <a:solidFill>
                  <a:srgbClr val="E2D1BB"/>
                </a:solidFill>
              </a:rPr>
              <a:t>coming faith </a:t>
            </a:r>
            <a:r>
              <a:rPr lang="en-GB" sz="2800" dirty="0">
                <a:solidFill>
                  <a:srgbClr val="E2D1BB"/>
                </a:solidFill>
              </a:rPr>
              <a:t>would be revealed. </a:t>
            </a:r>
            <a:r>
              <a:rPr lang="en-GB" sz="2800" b="1" baseline="30000" dirty="0">
                <a:solidFill>
                  <a:srgbClr val="E2D1BB"/>
                </a:solidFill>
              </a:rPr>
              <a:t>24 </a:t>
            </a:r>
            <a:r>
              <a:rPr lang="en-GB" sz="2800" dirty="0">
                <a:solidFill>
                  <a:srgbClr val="E2D1BB"/>
                </a:solidFill>
              </a:rPr>
              <a:t>So then</a:t>
            </a:r>
            <a:r>
              <a:rPr lang="en-GB" sz="2800" dirty="0" smtClean="0">
                <a:solidFill>
                  <a:srgbClr val="E2D1BB"/>
                </a:solidFill>
              </a:rPr>
              <a:t>, the </a:t>
            </a:r>
            <a:r>
              <a:rPr lang="en-GB" sz="2800" dirty="0">
                <a:solidFill>
                  <a:srgbClr val="E2D1BB"/>
                </a:solidFill>
              </a:rPr>
              <a:t>law was our guardian until Christ came, in order that we might be justified by faith</a:t>
            </a:r>
            <a:r>
              <a:rPr lang="en-GB" sz="2800" dirty="0" smtClean="0">
                <a:solidFill>
                  <a:srgbClr val="E2D1BB"/>
                </a:solidFill>
              </a:rPr>
              <a:t>. </a:t>
            </a:r>
            <a:r>
              <a:rPr lang="en-GB" sz="2800" b="1" baseline="30000" dirty="0" smtClean="0">
                <a:solidFill>
                  <a:srgbClr val="E2D1BB"/>
                </a:solidFill>
              </a:rPr>
              <a:t>25</a:t>
            </a:r>
            <a:r>
              <a:rPr lang="en-GB" sz="2800" dirty="0" smtClean="0">
                <a:solidFill>
                  <a:srgbClr val="E2D1BB"/>
                </a:solidFill>
              </a:rPr>
              <a:t>But now </a:t>
            </a:r>
            <a:r>
              <a:rPr lang="en-GB" sz="2800" dirty="0">
                <a:solidFill>
                  <a:srgbClr val="E2D1BB"/>
                </a:solidFill>
              </a:rPr>
              <a:t>that faith has come, we are no </a:t>
            </a:r>
            <a:r>
              <a:rPr lang="en-GB" sz="2800" dirty="0" smtClean="0">
                <a:solidFill>
                  <a:srgbClr val="E2D1BB"/>
                </a:solidFill>
              </a:rPr>
              <a:t>longer under </a:t>
            </a:r>
            <a:r>
              <a:rPr lang="en-GB" sz="2800" dirty="0">
                <a:solidFill>
                  <a:srgbClr val="E2D1BB"/>
                </a:solidFill>
              </a:rPr>
              <a:t>a guardian, </a:t>
            </a:r>
            <a:r>
              <a:rPr lang="en-GB" sz="2800" b="1" baseline="30000" dirty="0">
                <a:solidFill>
                  <a:srgbClr val="E2D1BB"/>
                </a:solidFill>
              </a:rPr>
              <a:t>26 </a:t>
            </a:r>
            <a:r>
              <a:rPr lang="en-GB" sz="2800" dirty="0">
                <a:solidFill>
                  <a:srgbClr val="FFFF00"/>
                </a:solidFill>
              </a:rPr>
              <a:t>for in Christ </a:t>
            </a:r>
            <a:r>
              <a:rPr lang="en-GB" sz="2800" dirty="0" smtClean="0">
                <a:solidFill>
                  <a:srgbClr val="FFFF00"/>
                </a:solidFill>
              </a:rPr>
              <a:t>Jesus you </a:t>
            </a:r>
            <a:r>
              <a:rPr lang="en-GB" sz="2800" dirty="0">
                <a:solidFill>
                  <a:srgbClr val="FFFF00"/>
                </a:solidFill>
              </a:rPr>
              <a:t>are all sons of God, through faith</a:t>
            </a:r>
            <a:r>
              <a:rPr lang="en-GB" sz="2800" dirty="0" smtClean="0">
                <a:solidFill>
                  <a:srgbClr val="E2D1BB"/>
                </a:solidFill>
              </a:rPr>
              <a:t>.</a:t>
            </a:r>
            <a:endParaRPr lang="en-GB" sz="2800" dirty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Galatians 3v23-26 (ESV)</a:t>
            </a:r>
            <a:endParaRPr lang="en-GB" sz="18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TIANS - APRIL 2018 (PRESENTATIO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E2D1BB"/>
                </a:solidFill>
                <a:latin typeface="Gotham Medium"/>
                <a:cs typeface="Gotham Medium"/>
              </a:rPr>
              <a:t>FREEDOM AND THE LAW</a:t>
            </a:r>
            <a:endParaRPr lang="en-GB" b="1" dirty="0">
              <a:solidFill>
                <a:srgbClr val="E2D1BB"/>
              </a:solidFill>
              <a:latin typeface="Gotham Medium"/>
              <a:cs typeface="Gotham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2985"/>
            <a:ext cx="6400800" cy="603330"/>
          </a:xfrm>
        </p:spPr>
        <p:txBody>
          <a:bodyPr/>
          <a:lstStyle/>
          <a:p>
            <a:r>
              <a:rPr lang="en-GB" dirty="0" smtClean="0">
                <a:solidFill>
                  <a:srgbClr val="E2D1BB"/>
                </a:solidFill>
                <a:latin typeface="Gotham Medium"/>
                <a:cs typeface="Gotham Medium"/>
              </a:rPr>
              <a:t>Galatians 3v19-26</a:t>
            </a:r>
            <a:endParaRPr lang="en-GB" dirty="0">
              <a:solidFill>
                <a:srgbClr val="E2D1BB"/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126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105" y="492060"/>
            <a:ext cx="8569158" cy="3892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baseline="30000" dirty="0">
                <a:solidFill>
                  <a:srgbClr val="E2D1BB"/>
                </a:solidFill>
              </a:rPr>
              <a:t>19 </a:t>
            </a:r>
            <a:r>
              <a:rPr lang="en-GB" sz="2800" dirty="0">
                <a:solidFill>
                  <a:srgbClr val="FFFF00"/>
                </a:solidFill>
              </a:rPr>
              <a:t>Why then the law?</a:t>
            </a:r>
            <a:r>
              <a:rPr lang="en-GB" sz="2800" dirty="0">
                <a:solidFill>
                  <a:srgbClr val="E2D1BB"/>
                </a:solidFill>
              </a:rPr>
              <a:t> It was added because of transgressions, until the offspring should </a:t>
            </a:r>
            <a:r>
              <a:rPr lang="en-GB" sz="2800" dirty="0" smtClean="0">
                <a:solidFill>
                  <a:srgbClr val="E2D1BB"/>
                </a:solidFill>
              </a:rPr>
              <a:t>come to </a:t>
            </a:r>
            <a:r>
              <a:rPr lang="en-GB" sz="2800" dirty="0">
                <a:solidFill>
                  <a:srgbClr val="E2D1BB"/>
                </a:solidFill>
              </a:rPr>
              <a:t>whom the promise had been made, and it was put in place through angels by an intermediary.</a:t>
            </a:r>
            <a:r>
              <a:rPr lang="en-GB" sz="2800" b="1" baseline="30000" dirty="0">
                <a:solidFill>
                  <a:srgbClr val="E2D1BB"/>
                </a:solidFill>
              </a:rPr>
              <a:t>20 </a:t>
            </a:r>
            <a:r>
              <a:rPr lang="en-GB" sz="2800" dirty="0">
                <a:solidFill>
                  <a:srgbClr val="E2D1BB"/>
                </a:solidFill>
              </a:rPr>
              <a:t>Now an intermediary implies more than one, but God is one. </a:t>
            </a:r>
            <a:endParaRPr lang="en-GB" sz="2800" dirty="0" smtClean="0">
              <a:solidFill>
                <a:srgbClr val="E2D1BB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Galatians 3v19-20 (ESV)</a:t>
            </a:r>
            <a:endParaRPr lang="en-GB" sz="16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2060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baseline="30000" dirty="0">
                <a:solidFill>
                  <a:srgbClr val="E2D1BB"/>
                </a:solidFill>
              </a:rPr>
              <a:t>21 </a:t>
            </a:r>
            <a:r>
              <a:rPr lang="en-GB" sz="2800" dirty="0">
                <a:solidFill>
                  <a:srgbClr val="E2D1BB"/>
                </a:solidFill>
              </a:rPr>
              <a:t>Is the law then contrary to the promises of God? Certainly not! For if a law had been </a:t>
            </a:r>
            <a:r>
              <a:rPr lang="en-GB" sz="2800" dirty="0" smtClean="0">
                <a:solidFill>
                  <a:srgbClr val="E2D1BB"/>
                </a:solidFill>
              </a:rPr>
              <a:t>given that </a:t>
            </a:r>
            <a:r>
              <a:rPr lang="en-GB" sz="2800" dirty="0">
                <a:solidFill>
                  <a:srgbClr val="E2D1BB"/>
                </a:solidFill>
              </a:rPr>
              <a:t>could give life, then righteousness would indeed be by the law. </a:t>
            </a:r>
            <a:r>
              <a:rPr lang="en-GB" sz="2800" b="1" baseline="30000" dirty="0">
                <a:solidFill>
                  <a:srgbClr val="E2D1BB"/>
                </a:solidFill>
              </a:rPr>
              <a:t>22 </a:t>
            </a:r>
            <a:r>
              <a:rPr lang="en-GB" sz="2800" dirty="0">
                <a:solidFill>
                  <a:srgbClr val="E2D1BB"/>
                </a:solidFill>
              </a:rPr>
              <a:t>But the </a:t>
            </a:r>
            <a:r>
              <a:rPr lang="en-GB" sz="2800" dirty="0" smtClean="0">
                <a:solidFill>
                  <a:srgbClr val="E2D1BB"/>
                </a:solidFill>
              </a:rPr>
              <a:t>Scripture imprisoned </a:t>
            </a:r>
            <a:r>
              <a:rPr lang="en-GB" sz="2800" dirty="0">
                <a:solidFill>
                  <a:srgbClr val="E2D1BB"/>
                </a:solidFill>
              </a:rPr>
              <a:t>everything under sin, so that the promise by faith in Jesus Christ might be given to those who believe</a:t>
            </a:r>
            <a:r>
              <a:rPr lang="en-GB" sz="2800" dirty="0" smtClean="0">
                <a:solidFill>
                  <a:srgbClr val="E2D1BB"/>
                </a:solidFill>
              </a:rPr>
              <a:t>.</a:t>
            </a:r>
          </a:p>
          <a:p>
            <a:pPr marL="0" indent="0" algn="r">
              <a:buNone/>
            </a:pPr>
            <a:endParaRPr lang="en-GB" sz="2800" dirty="0" smtClean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Galatians 3v21-22 </a:t>
            </a:r>
            <a:r>
              <a:rPr lang="en-GB" sz="2000" dirty="0">
                <a:solidFill>
                  <a:srgbClr val="E2D1BB"/>
                </a:solidFill>
              </a:rPr>
              <a:t>(</a:t>
            </a:r>
            <a:r>
              <a:rPr lang="en-GB" sz="2000" dirty="0" smtClean="0">
                <a:solidFill>
                  <a:srgbClr val="E2D1BB"/>
                </a:solidFill>
              </a:rPr>
              <a:t>ESV</a:t>
            </a:r>
            <a:r>
              <a:rPr lang="en-GB" sz="2000" dirty="0">
                <a:solidFill>
                  <a:srgbClr val="E2D1BB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156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baseline="30000" dirty="0">
                <a:solidFill>
                  <a:srgbClr val="E2D1BB"/>
                </a:solidFill>
              </a:rPr>
              <a:t>23 </a:t>
            </a:r>
            <a:r>
              <a:rPr lang="en-GB" sz="2800" dirty="0">
                <a:solidFill>
                  <a:srgbClr val="E2D1BB"/>
                </a:solidFill>
              </a:rPr>
              <a:t>Now before faith came, we were held </a:t>
            </a:r>
            <a:r>
              <a:rPr lang="en-GB" sz="2800" dirty="0" smtClean="0">
                <a:solidFill>
                  <a:srgbClr val="FFFF00"/>
                </a:solidFill>
              </a:rPr>
              <a:t>captive</a:t>
            </a:r>
            <a:r>
              <a:rPr lang="en-GB" sz="2800" dirty="0" smtClean="0">
                <a:solidFill>
                  <a:srgbClr val="E2D1BB"/>
                </a:solidFill>
              </a:rPr>
              <a:t> under </a:t>
            </a:r>
            <a:r>
              <a:rPr lang="en-GB" sz="2800" dirty="0">
                <a:solidFill>
                  <a:srgbClr val="E2D1BB"/>
                </a:solidFill>
              </a:rPr>
              <a:t>the law, imprisoned until the </a:t>
            </a:r>
            <a:r>
              <a:rPr lang="en-GB" sz="2800" dirty="0" smtClean="0">
                <a:solidFill>
                  <a:srgbClr val="E2D1BB"/>
                </a:solidFill>
              </a:rPr>
              <a:t>coming faith </a:t>
            </a:r>
            <a:r>
              <a:rPr lang="en-GB" sz="2800" dirty="0">
                <a:solidFill>
                  <a:srgbClr val="E2D1BB"/>
                </a:solidFill>
              </a:rPr>
              <a:t>would be revealed. </a:t>
            </a:r>
            <a:r>
              <a:rPr lang="en-GB" sz="2800" b="1" baseline="30000" dirty="0">
                <a:solidFill>
                  <a:srgbClr val="E2D1BB"/>
                </a:solidFill>
              </a:rPr>
              <a:t>24 </a:t>
            </a:r>
            <a:r>
              <a:rPr lang="en-GB" sz="2800" dirty="0">
                <a:solidFill>
                  <a:srgbClr val="E2D1BB"/>
                </a:solidFill>
              </a:rPr>
              <a:t>So then</a:t>
            </a:r>
            <a:r>
              <a:rPr lang="en-GB" sz="2800" dirty="0" smtClean="0">
                <a:solidFill>
                  <a:srgbClr val="E2D1BB"/>
                </a:solidFill>
              </a:rPr>
              <a:t>, the </a:t>
            </a:r>
            <a:r>
              <a:rPr lang="en-GB" sz="2800" dirty="0">
                <a:solidFill>
                  <a:srgbClr val="E2D1BB"/>
                </a:solidFill>
              </a:rPr>
              <a:t>law was our </a:t>
            </a:r>
            <a:r>
              <a:rPr lang="en-GB" sz="2800" dirty="0">
                <a:solidFill>
                  <a:srgbClr val="FFFF00"/>
                </a:solidFill>
              </a:rPr>
              <a:t>guardian</a:t>
            </a:r>
            <a:r>
              <a:rPr lang="en-GB" sz="2800" dirty="0">
                <a:solidFill>
                  <a:srgbClr val="E2D1BB"/>
                </a:solidFill>
              </a:rPr>
              <a:t> until Christ came, in order that we might be justified by faith</a:t>
            </a:r>
            <a:r>
              <a:rPr lang="en-GB" sz="2800" dirty="0" smtClean="0">
                <a:solidFill>
                  <a:srgbClr val="E2D1BB"/>
                </a:solidFill>
              </a:rPr>
              <a:t>. </a:t>
            </a:r>
            <a:r>
              <a:rPr lang="en-GB" sz="2800" b="1" baseline="30000" dirty="0" smtClean="0">
                <a:solidFill>
                  <a:srgbClr val="E2D1BB"/>
                </a:solidFill>
              </a:rPr>
              <a:t>25</a:t>
            </a:r>
            <a:r>
              <a:rPr lang="en-GB" sz="2800" dirty="0" smtClean="0">
                <a:solidFill>
                  <a:srgbClr val="E2D1BB"/>
                </a:solidFill>
              </a:rPr>
              <a:t>But now </a:t>
            </a:r>
            <a:r>
              <a:rPr lang="en-GB" sz="2800" dirty="0">
                <a:solidFill>
                  <a:srgbClr val="E2D1BB"/>
                </a:solidFill>
              </a:rPr>
              <a:t>that faith has come, we are no </a:t>
            </a:r>
            <a:r>
              <a:rPr lang="en-GB" sz="2800" dirty="0" smtClean="0">
                <a:solidFill>
                  <a:srgbClr val="E2D1BB"/>
                </a:solidFill>
              </a:rPr>
              <a:t>longer under </a:t>
            </a:r>
            <a:r>
              <a:rPr lang="en-GB" sz="2800" dirty="0">
                <a:solidFill>
                  <a:srgbClr val="E2D1BB"/>
                </a:solidFill>
              </a:rPr>
              <a:t>a </a:t>
            </a:r>
            <a:r>
              <a:rPr lang="en-GB" sz="2800" dirty="0">
                <a:solidFill>
                  <a:srgbClr val="FFFF00"/>
                </a:solidFill>
              </a:rPr>
              <a:t>guardian</a:t>
            </a:r>
            <a:r>
              <a:rPr lang="en-GB" sz="2800" dirty="0">
                <a:solidFill>
                  <a:srgbClr val="E2D1BB"/>
                </a:solidFill>
              </a:rPr>
              <a:t>, </a:t>
            </a:r>
            <a:r>
              <a:rPr lang="en-GB" sz="2800" b="1" baseline="30000" dirty="0">
                <a:solidFill>
                  <a:srgbClr val="E2D1BB"/>
                </a:solidFill>
              </a:rPr>
              <a:t>26 </a:t>
            </a:r>
            <a:r>
              <a:rPr lang="en-GB" sz="2800" dirty="0">
                <a:solidFill>
                  <a:srgbClr val="E2D1BB"/>
                </a:solidFill>
              </a:rPr>
              <a:t>for in Christ </a:t>
            </a:r>
            <a:r>
              <a:rPr lang="en-GB" sz="2800" dirty="0" smtClean="0">
                <a:solidFill>
                  <a:srgbClr val="E2D1BB"/>
                </a:solidFill>
              </a:rPr>
              <a:t>Jesus you </a:t>
            </a:r>
            <a:r>
              <a:rPr lang="en-GB" sz="2800" dirty="0">
                <a:solidFill>
                  <a:srgbClr val="E2D1BB"/>
                </a:solidFill>
              </a:rPr>
              <a:t>are all sons of God, through faith</a:t>
            </a:r>
            <a:r>
              <a:rPr lang="en-GB" sz="2800" dirty="0" smtClean="0">
                <a:solidFill>
                  <a:srgbClr val="E2D1BB"/>
                </a:solidFill>
              </a:rPr>
              <a:t>.</a:t>
            </a:r>
            <a:endParaRPr lang="en-GB" sz="2800" dirty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Galatians 3v23-26 (ESV)</a:t>
            </a:r>
            <a:endParaRPr lang="en-GB" sz="18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7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FF00"/>
                </a:solidFill>
              </a:rPr>
              <a:t>RESTRAINS</a:t>
            </a:r>
            <a:r>
              <a:rPr lang="en-GB" sz="4000" b="1" dirty="0" smtClean="0">
                <a:solidFill>
                  <a:srgbClr val="E2D1BB"/>
                </a:solidFill>
              </a:rPr>
              <a:t> YOU</a:t>
            </a:r>
          </a:p>
        </p:txBody>
      </p:sp>
    </p:spTree>
    <p:extLst>
      <p:ext uri="{BB962C8B-B14F-4D97-AF65-F5344CB8AC3E}">
        <p14:creationId xmlns:p14="http://schemas.microsoft.com/office/powerpoint/2010/main" val="236085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E2D1BB"/>
                </a:solidFill>
              </a:rPr>
              <a:t>RESTRAINS YOU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REVEALS</a:t>
            </a:r>
            <a:r>
              <a:rPr lang="en-GB" sz="4000" b="1" dirty="0" smtClean="0">
                <a:solidFill>
                  <a:srgbClr val="E2D1BB"/>
                </a:solidFill>
              </a:rPr>
              <a:t> </a:t>
            </a:r>
            <a:r>
              <a:rPr lang="en-GB" sz="4000" b="1" dirty="0" smtClean="0">
                <a:solidFill>
                  <a:srgbClr val="E2D1BB"/>
                </a:solidFill>
              </a:rPr>
              <a:t>YOUR </a:t>
            </a:r>
            <a:r>
              <a:rPr lang="en-GB" sz="4000" b="1" dirty="0" smtClean="0">
                <a:solidFill>
                  <a:srgbClr val="E2D1BB"/>
                </a:solidFill>
              </a:rPr>
              <a:t>HEARTS</a:t>
            </a:r>
          </a:p>
        </p:txBody>
      </p:sp>
    </p:spTree>
    <p:extLst>
      <p:ext uri="{BB962C8B-B14F-4D97-AF65-F5344CB8AC3E}">
        <p14:creationId xmlns:p14="http://schemas.microsoft.com/office/powerpoint/2010/main" val="35110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6"/>
            <a:ext cx="8475579" cy="3924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E2D1BB"/>
                </a:solidFill>
              </a:rPr>
              <a:t>Seldom </a:t>
            </a:r>
            <a:r>
              <a:rPr lang="en-GB" sz="2800" dirty="0">
                <a:solidFill>
                  <a:srgbClr val="E2D1BB"/>
                </a:solidFill>
              </a:rPr>
              <a:t>do any of our habits or flaws disappear by a process of extinction through reasoning or “by the mere force of mental determination.” Reason and willpower are not enough. “But what cannot be destroyed may be dispossessed…</a:t>
            </a:r>
            <a:r>
              <a:rPr lang="en-GB" sz="2800" dirty="0">
                <a:solidFill>
                  <a:srgbClr val="FFFF00"/>
                </a:solidFill>
              </a:rPr>
              <a:t>The only way to dispossess [the heart] of an old affection is by the expulsive power of a new one</a:t>
            </a:r>
            <a:r>
              <a:rPr lang="en-GB" sz="2800" dirty="0">
                <a:solidFill>
                  <a:srgbClr val="E2D1BB"/>
                </a:solidFill>
              </a:rPr>
              <a:t>.</a:t>
            </a:r>
            <a:r>
              <a:rPr lang="en-GB" sz="2800" dirty="0" smtClean="0">
                <a:solidFill>
                  <a:srgbClr val="E2D1BB"/>
                </a:solidFill>
              </a:rPr>
              <a:t>”</a:t>
            </a:r>
          </a:p>
          <a:p>
            <a:pPr marL="0" indent="0" algn="r">
              <a:buNone/>
            </a:pPr>
            <a:r>
              <a:rPr lang="en-GB" sz="2000" dirty="0" smtClean="0">
                <a:solidFill>
                  <a:srgbClr val="E2D1BB"/>
                </a:solidFill>
              </a:rPr>
              <a:t>Thomas Chalmers</a:t>
            </a:r>
            <a:endParaRPr lang="en-GB" sz="20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473" y="525777"/>
            <a:ext cx="8475579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E2D1BB"/>
                </a:solidFill>
              </a:rPr>
              <a:t>RESTRAINS YOU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E2D1BB"/>
                </a:solidFill>
              </a:rPr>
              <a:t>REVEALS</a:t>
            </a:r>
            <a:r>
              <a:rPr lang="en-GB" sz="4000" b="1" dirty="0" smtClean="0">
                <a:solidFill>
                  <a:srgbClr val="E2D1BB"/>
                </a:solidFill>
              </a:rPr>
              <a:t> </a:t>
            </a:r>
            <a:r>
              <a:rPr lang="en-GB" sz="4000" b="1" dirty="0" smtClean="0">
                <a:solidFill>
                  <a:srgbClr val="E2D1BB"/>
                </a:solidFill>
              </a:rPr>
              <a:t>YOUR </a:t>
            </a:r>
            <a:r>
              <a:rPr lang="en-GB" sz="4000" b="1" dirty="0" smtClean="0">
                <a:solidFill>
                  <a:srgbClr val="E2D1BB"/>
                </a:solidFill>
              </a:rPr>
              <a:t>HEARTS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FF00"/>
                </a:solidFill>
              </a:rPr>
              <a:t>GUIDES</a:t>
            </a:r>
            <a:r>
              <a:rPr lang="en-GB" sz="4000" b="1" dirty="0" smtClean="0">
                <a:solidFill>
                  <a:srgbClr val="E2D1BB"/>
                </a:solidFill>
              </a:rPr>
              <a:t> </a:t>
            </a:r>
            <a:r>
              <a:rPr lang="en-GB" sz="4000" b="1" dirty="0" smtClean="0">
                <a:solidFill>
                  <a:srgbClr val="E2D1BB"/>
                </a:solidFill>
              </a:rPr>
              <a:t>YOU </a:t>
            </a:r>
            <a:r>
              <a:rPr lang="en-GB" sz="4000" b="1" dirty="0" smtClean="0">
                <a:solidFill>
                  <a:srgbClr val="E2D1BB"/>
                </a:solidFill>
              </a:rPr>
              <a:t>TO JESUS</a:t>
            </a:r>
            <a:endParaRPr lang="en-GB" sz="2800" dirty="0">
              <a:solidFill>
                <a:srgbClr val="E2D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121</Words>
  <Application>Microsoft Macintosh PowerPoint</Application>
  <PresentationFormat>On-screen Show (16:9)</PresentationFormat>
  <Paragraphs>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FREEDOM AND THE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65</cp:revision>
  <cp:lastPrinted>2018-04-06T11:36:07Z</cp:lastPrinted>
  <dcterms:created xsi:type="dcterms:W3CDTF">2018-03-09T14:10:28Z</dcterms:created>
  <dcterms:modified xsi:type="dcterms:W3CDTF">2018-05-20T10:29:07Z</dcterms:modified>
</cp:coreProperties>
</file>