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57" r:id="rId3"/>
    <p:sldId id="266" r:id="rId4"/>
    <p:sldId id="270" r:id="rId5"/>
    <p:sldId id="271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07"/>
  </p:normalViewPr>
  <p:slideViewPr>
    <p:cSldViewPr snapToGrid="0" snapToObjects="1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E07F0-A6B6-924A-83DF-4DBBC83A4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67F1C-BBFA-F044-AD8A-B56873214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27322-F505-2C4F-B991-84112402D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4EFDB-1B7D-5949-82E3-D91920C15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8E99C-D560-164E-8B12-E0CF12C77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874B-379B-D24F-AD90-31A038B43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A783E-B38E-3941-9B41-12F1254B9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AE3FB-C62C-5849-AC56-E1DD0853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62D56-E6A9-4845-BFE6-BE2F7B709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E1BC5-317E-584D-9FCF-72D213B3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92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445711-0C6A-9F4B-9F9F-49A79078B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29A667-5185-2547-A4C7-B5CD50478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52607-86C9-E046-880D-EF4E99BD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CFE2F-F907-9544-B592-096E6012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64274-A0E2-4241-B4FC-F3208561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79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0EB2-BC36-A84E-8BDB-E78207421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FF36E-4E47-ED47-ACEE-81DA3983D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F8F95-50E8-0A4D-8A8A-E4367EAA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8FF30-9070-EC45-9921-256CBD11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33981-FEC0-FB4F-A3AF-A204FC5F0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72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3844-2BF3-5345-A75E-F1C34A305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23636-DE00-1043-9545-C9BD723F8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C7745-9AB9-C949-81DE-7CCDD6B92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506D1-94D4-8F47-9CA9-D0049FD8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99379-6FD2-7F48-A412-5C48C8BA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89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3EED-23FA-0E4D-86C2-AF4A27BE3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02019-733C-2341-9CB8-02916645D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33B18-9372-4A47-8AC9-4BD8F3258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90A3D-8898-CE49-ACF3-50158934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0CB9E9-2244-854C-84C0-238325B0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03436-9871-844F-A573-12CE680A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72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87CE-1DFB-004D-8EDF-F026FB159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077A3-B6FD-DA42-81B3-4CBDA163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255C0-501C-A64F-B9F8-236777FF8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3C45E0-CABD-7E47-BE91-0E2D60EFE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6808A7-69CD-734F-93E7-F78AAB44A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EFD289-B4B0-FF4E-81EB-CB118C519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81990D-FDEE-994C-A700-7C03106DE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E5523-4E80-FF46-8456-B1DB8DB9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66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8921-28E4-D145-839D-E03BC074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ACD8F5-9DF5-D641-B5F8-DA28DF7AB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D5224-EC2E-434D-B553-95771EC6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87A2E-FE2C-3B41-8F04-D16D4B12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1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A1D4CA-D867-5640-B5AF-D83FDF35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19313-CB19-5D4A-BB3B-3264B527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FBEC9-33ED-7E46-8A4C-0DA561F6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45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DB36B-8160-A448-9627-484EA289C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DC534-E6D2-2946-92B0-4D8654271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30598-EF0C-8C41-9AA3-6C1C8104A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02E14-E142-704A-9F8A-3C6B4DE3A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58F7C-2DB2-C74D-B0FA-65C17F15B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5AFD2-CC8B-8246-AC01-4F8C252D3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97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0CD5E-C197-7441-B690-528274F80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2A9760-8FCD-4743-A369-E71CDC432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71BAD-10EA-704E-8E8B-82244913D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D6F0-4BC7-B846-9768-E0A3EB7A7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98582-A60A-794E-8F28-0071BC50F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7C06D-7A7E-2342-A5E8-11E06BD5F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0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31348A-2674-514E-AFE2-6FE42C48B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C9E3E-6423-CE42-88B3-9105653FC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09081-0B70-9545-A626-445C1A994B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6028B-C5C1-A149-AE52-D1EB60A073E4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5BB08-1C68-3249-9287-DF3FE69D9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7E586-ED68-744F-9726-1B20ADCD7C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50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53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6D25F1-9DDB-EE44-B338-10203C756C64}"/>
              </a:ext>
            </a:extLst>
          </p:cNvPr>
          <p:cNvSpPr txBox="1"/>
          <p:nvPr/>
        </p:nvSpPr>
        <p:spPr>
          <a:xfrm>
            <a:off x="1138238" y="2382560"/>
            <a:ext cx="99155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chemeClr val="bg1"/>
                </a:solidFill>
                <a:latin typeface="Roxborough CF Heavy" pitchFamily="2" charset="77"/>
              </a:rPr>
              <a:t>Pray For Revelation!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  <a:latin typeface="Roxborough CF" pitchFamily="2" charset="77"/>
              </a:rPr>
              <a:t>Chapter 1:15-23</a:t>
            </a:r>
          </a:p>
        </p:txBody>
      </p:sp>
    </p:spTree>
    <p:extLst>
      <p:ext uri="{BB962C8B-B14F-4D97-AF65-F5344CB8AC3E}">
        <p14:creationId xmlns:p14="http://schemas.microsoft.com/office/powerpoint/2010/main" val="2696358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056" y="416690"/>
            <a:ext cx="10706582" cy="576027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800" b="1" dirty="0">
                <a:solidFill>
                  <a:schemeClr val="bg1"/>
                </a:solidFill>
                <a:latin typeface="CMG Sans SemiBold" pitchFamily="2" charset="77"/>
              </a:rPr>
              <a:t>Persistent in Prayer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“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</a:rPr>
              <a:t>I have not stopped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 giving thanks for you,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</a:rPr>
              <a:t>remembering you 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in my prayers.”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</a:rPr>
              <a:t>Ephesians 1:16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“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</a:rPr>
              <a:t>I keep asking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 that the God of our Lord Jesus Christ, the glorious Father”  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</a:rPr>
              <a:t>Ephesians 1:17  </a:t>
            </a:r>
            <a:r>
              <a:rPr lang="en-GB" sz="3200" b="1" dirty="0" err="1">
                <a:solidFill>
                  <a:schemeClr val="bg1"/>
                </a:solidFill>
                <a:latin typeface="CMG Sans SemiBold" pitchFamily="2" charset="77"/>
              </a:rPr>
              <a:t>eg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 DL Moody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rgbClr val="FFFF00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Are we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</a:rPr>
              <a:t>half-hearted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 in prayer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</a:rPr>
              <a:t>OR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 are we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</a:rPr>
              <a:t>persistent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 in prayer?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24270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056" y="416690"/>
            <a:ext cx="10706582" cy="576027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800" b="1" dirty="0">
                <a:solidFill>
                  <a:schemeClr val="bg1"/>
                </a:solidFill>
                <a:latin typeface="CMG Sans SemiBold" pitchFamily="2" charset="77"/>
              </a:rPr>
              <a:t>Focussed in Prayer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“I keep asking that the God of our Lord Jesus Christ, the glorious Father,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</a:rPr>
              <a:t>may give you 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…….”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</a:rPr>
              <a:t>Ephesians 1:17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rgbClr val="FFFF00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1.	The Spirit of wisdom and revelation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</a:rPr>
              <a:t>v17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2.	Enlightened hearts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</a:rPr>
              <a:t> v18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rgbClr val="FFFF00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Wartime - Rifle (Accuracy) </a:t>
            </a:r>
            <a:r>
              <a:rPr lang="en-GB" sz="3200" b="1" dirty="0" err="1">
                <a:solidFill>
                  <a:schemeClr val="bg1"/>
                </a:solidFill>
                <a:latin typeface="CMG Sans SemiBold" pitchFamily="2" charset="77"/>
              </a:rPr>
              <a:t>cf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 Machine Gun (Spray)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95555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056" y="416690"/>
            <a:ext cx="10706582" cy="576027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800" b="1" dirty="0">
                <a:solidFill>
                  <a:schemeClr val="bg1"/>
                </a:solidFill>
                <a:latin typeface="CMG Sans SemiBold" pitchFamily="2" charset="77"/>
              </a:rPr>
              <a:t>Expectant in Prayer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The Spirit of wisdom and revelation</a:t>
            </a:r>
            <a:endParaRPr lang="en-GB" sz="3200" b="1" dirty="0">
              <a:solidFill>
                <a:srgbClr val="FFFF00"/>
              </a:solidFill>
              <a:latin typeface="CMG Sans SemiBold" pitchFamily="2" charset="77"/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You may know him better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v17</a:t>
            </a:r>
            <a:endParaRPr lang="en-GB" sz="3200" b="1" dirty="0">
              <a:solidFill>
                <a:srgbClr val="FFFF00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Enlightened hearts</a:t>
            </a:r>
            <a:endParaRPr lang="en-GB" sz="3200" b="1" dirty="0">
              <a:solidFill>
                <a:schemeClr val="bg1"/>
              </a:solidFill>
              <a:latin typeface="CMG Sans SemiBold" pitchFamily="2" charset="77"/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The hope that he has called you to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v18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The riches of his glorious inheritance in his holy people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v18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His incomparably great power for us who believe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v19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			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				</a:t>
            </a:r>
            <a:endParaRPr lang="en-GB" sz="32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rgbClr val="FFFF00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9025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056" y="416690"/>
            <a:ext cx="10706582" cy="576027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800" b="1" dirty="0">
                <a:solidFill>
                  <a:schemeClr val="bg1"/>
                </a:solidFill>
                <a:latin typeface="CMG Sans SemiBold" pitchFamily="2" charset="77"/>
              </a:rPr>
              <a:t>Confident in Prayer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That power = the mighty strength that he exerted when he: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rgbClr val="FFFF00"/>
              </a:solidFill>
              <a:latin typeface="CMG Sans SemiBold" pitchFamily="2" charset="77"/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Raised Jesus from the dead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 v20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Seated Jesus at his right hand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 v20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Elevated him far above all rule and authority, power and dominion </a:t>
            </a:r>
            <a:r>
              <a:rPr lang="en-GB" sz="3200" b="1" u="sng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FOREVER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 v21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 SemiBold" pitchFamily="2" charset="77"/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				</a:t>
            </a:r>
            <a:endParaRPr lang="en-GB" sz="32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rgbClr val="FFFF00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42330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056" y="416690"/>
            <a:ext cx="10706582" cy="576027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800" b="1" dirty="0">
                <a:solidFill>
                  <a:schemeClr val="bg1"/>
                </a:solidFill>
                <a:latin typeface="CMG Sans SemiBold" pitchFamily="2" charset="77"/>
              </a:rPr>
              <a:t>Confident in Prayer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That power = the mighty strength that he exerted when he: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rgbClr val="FFFF00"/>
              </a:solidFill>
              <a:latin typeface="CMG Sans SemiBold" pitchFamily="2" charset="77"/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Gave him the name above every other name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 v21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Placed </a:t>
            </a:r>
            <a:r>
              <a:rPr lang="en-GB" sz="3200" b="1" u="sng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ALL THINGS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 under Jesus’ feet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 v22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Appointed Jesus head over everything 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v22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 SemiBold" pitchFamily="2" charset="77"/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				</a:t>
            </a:r>
            <a:endParaRPr lang="en-GB" sz="32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rgbClr val="FFFF00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84833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056" y="416690"/>
            <a:ext cx="10706582" cy="576027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800" b="1" dirty="0">
                <a:solidFill>
                  <a:schemeClr val="bg1"/>
                </a:solidFill>
                <a:latin typeface="CMG Sans SemiBold" pitchFamily="2" charset="77"/>
              </a:rPr>
              <a:t>Ecstatic in Prayer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 SemiBold" pitchFamily="2" charset="77"/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“And God placed all things under his feet and appointed him to be head over everything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FOR THE CHURCH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, which is 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HIS BODY, THE FULLNESS OF HIM 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who fills everything in every way.”		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Ephesians 1:22,23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rgbClr val="FFFF00"/>
              </a:solidFill>
              <a:latin typeface="CMG Sans SemiBold" pitchFamily="2" charset="77"/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u="sng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ALL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sym typeface="Wingdings" panose="05000000000000000000" pitchFamily="2" charset="2"/>
              </a:rPr>
              <a:t> 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that God has done in and through his Son, Jesus Christ, is for his beautiful bride, the church, so that she can experience &amp; demonstrate HIS FULLNESS to the ends of the earth.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sym typeface="Wingdings" panose="05000000000000000000" pitchFamily="2" charset="2"/>
              </a:rPr>
              <a:t>				</a:t>
            </a:r>
            <a:endParaRPr lang="en-GB" sz="32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rgbClr val="FFFF00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62799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3950</TotalTime>
  <Words>347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CMG Sans SemiBold</vt:lpstr>
      <vt:lpstr>Roxborough CF</vt:lpstr>
      <vt:lpstr>Roxborough CF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A.McDonald</cp:lastModifiedBy>
  <cp:revision>20</cp:revision>
  <dcterms:created xsi:type="dcterms:W3CDTF">2023-02-21T15:43:17Z</dcterms:created>
  <dcterms:modified xsi:type="dcterms:W3CDTF">2023-05-02T15:47:56Z</dcterms:modified>
</cp:coreProperties>
</file>