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57" r:id="rId3"/>
    <p:sldId id="271" r:id="rId4"/>
    <p:sldId id="290" r:id="rId5"/>
    <p:sldId id="291" r:id="rId6"/>
    <p:sldId id="298" r:id="rId7"/>
    <p:sldId id="301" r:id="rId8"/>
    <p:sldId id="305" r:id="rId9"/>
    <p:sldId id="304" r:id="rId10"/>
    <p:sldId id="303" r:id="rId11"/>
    <p:sldId id="306" r:id="rId12"/>
    <p:sldId id="308" r:id="rId13"/>
    <p:sldId id="307" r:id="rId14"/>
    <p:sldId id="310" r:id="rId15"/>
    <p:sldId id="309" r:id="rId16"/>
    <p:sldId id="293" r:id="rId17"/>
    <p:sldId id="311" r:id="rId18"/>
    <p:sldId id="294" r:id="rId19"/>
    <p:sldId id="296" r:id="rId20"/>
    <p:sldId id="314" r:id="rId21"/>
    <p:sldId id="31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811"/>
    <p:restoredTop sz="95807"/>
  </p:normalViewPr>
  <p:slideViewPr>
    <p:cSldViewPr snapToGrid="0" snapToObjects="1">
      <p:cViewPr varScale="1">
        <p:scale>
          <a:sx n="112" d="100"/>
          <a:sy n="112" d="100"/>
        </p:scale>
        <p:origin x="69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EF719D-E00D-8F48-BDA0-785A920717AD}" type="datetimeFigureOut">
              <a:rPr lang="en-GB" smtClean="0"/>
              <a:t>22/06/2023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3087C8-2C7E-4B41-B20A-FA661217E5DB}" type="slidenum">
              <a:rPr lang="en-GB" smtClean="0"/>
              <a:t>‹#›</a:t>
            </a:fld>
            <a:endParaRPr lang="en-GB"/>
          </a:p>
        </p:txBody>
      </p:sp>
    </p:spTree>
    <p:extLst>
      <p:ext uri="{BB962C8B-B14F-4D97-AF65-F5344CB8AC3E}">
        <p14:creationId xmlns:p14="http://schemas.microsoft.com/office/powerpoint/2010/main" val="3672296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60B0C9A4-DF53-44B3-B61D-D45B04CECF6C}" type="slidenum">
              <a:rPr lang="en-GB" smtClean="0"/>
              <a:t>2</a:t>
            </a:fld>
            <a:endParaRPr lang="en-GB"/>
          </a:p>
        </p:txBody>
      </p:sp>
    </p:spTree>
    <p:extLst>
      <p:ext uri="{BB962C8B-B14F-4D97-AF65-F5344CB8AC3E}">
        <p14:creationId xmlns:p14="http://schemas.microsoft.com/office/powerpoint/2010/main" val="1666146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E07F0-A6B6-924A-83DF-4DBBC83A4E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E267F1C-BBFA-F044-AD8A-B568732143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1B27322-F505-2C4F-B991-84112402DA9E}"/>
              </a:ext>
            </a:extLst>
          </p:cNvPr>
          <p:cNvSpPr>
            <a:spLocks noGrp="1"/>
          </p:cNvSpPr>
          <p:nvPr>
            <p:ph type="dt" sz="half" idx="10"/>
          </p:nvPr>
        </p:nvSpPr>
        <p:spPr/>
        <p:txBody>
          <a:bodyPr/>
          <a:lstStyle/>
          <a:p>
            <a:fld id="{E5A6028B-C5C1-A149-AE52-D1EB60A073E4}" type="datetimeFigureOut">
              <a:rPr lang="en-GB" smtClean="0"/>
              <a:t>22/06/2023</a:t>
            </a:fld>
            <a:endParaRPr lang="en-GB"/>
          </a:p>
        </p:txBody>
      </p:sp>
      <p:sp>
        <p:nvSpPr>
          <p:cNvPr id="5" name="Footer Placeholder 4">
            <a:extLst>
              <a:ext uri="{FF2B5EF4-FFF2-40B4-BE49-F238E27FC236}">
                <a16:creationId xmlns:a16="http://schemas.microsoft.com/office/drawing/2014/main" id="{93F4EFDB-1B7D-5949-82E3-D91920C151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18E99C-D560-164E-8B12-E0CF12C77236}"/>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313130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D874B-379B-D24F-AD90-31A038B4354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D6A783E-B38E-3941-9B41-12F1254B9C2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0AE3FB-C62C-5849-AC56-E1DD0853B568}"/>
              </a:ext>
            </a:extLst>
          </p:cNvPr>
          <p:cNvSpPr>
            <a:spLocks noGrp="1"/>
          </p:cNvSpPr>
          <p:nvPr>
            <p:ph type="dt" sz="half" idx="10"/>
          </p:nvPr>
        </p:nvSpPr>
        <p:spPr/>
        <p:txBody>
          <a:bodyPr/>
          <a:lstStyle/>
          <a:p>
            <a:fld id="{E5A6028B-C5C1-A149-AE52-D1EB60A073E4}" type="datetimeFigureOut">
              <a:rPr lang="en-GB" smtClean="0"/>
              <a:t>22/06/2023</a:t>
            </a:fld>
            <a:endParaRPr lang="en-GB"/>
          </a:p>
        </p:txBody>
      </p:sp>
      <p:sp>
        <p:nvSpPr>
          <p:cNvPr id="5" name="Footer Placeholder 4">
            <a:extLst>
              <a:ext uri="{FF2B5EF4-FFF2-40B4-BE49-F238E27FC236}">
                <a16:creationId xmlns:a16="http://schemas.microsoft.com/office/drawing/2014/main" id="{24562D56-E6A9-4845-BFE6-BE2F7B7094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7E1BC5-317E-584D-9FCF-72D213B3EF02}"/>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2239929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445711-0C6A-9F4B-9F9F-49A79078BF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429A667-5185-2547-A4C7-B5CD5047895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52607-86C9-E046-880D-EF4E99BD6E19}"/>
              </a:ext>
            </a:extLst>
          </p:cNvPr>
          <p:cNvSpPr>
            <a:spLocks noGrp="1"/>
          </p:cNvSpPr>
          <p:nvPr>
            <p:ph type="dt" sz="half" idx="10"/>
          </p:nvPr>
        </p:nvSpPr>
        <p:spPr/>
        <p:txBody>
          <a:bodyPr/>
          <a:lstStyle/>
          <a:p>
            <a:fld id="{E5A6028B-C5C1-A149-AE52-D1EB60A073E4}" type="datetimeFigureOut">
              <a:rPr lang="en-GB" smtClean="0"/>
              <a:t>22/06/2023</a:t>
            </a:fld>
            <a:endParaRPr lang="en-GB"/>
          </a:p>
        </p:txBody>
      </p:sp>
      <p:sp>
        <p:nvSpPr>
          <p:cNvPr id="5" name="Footer Placeholder 4">
            <a:extLst>
              <a:ext uri="{FF2B5EF4-FFF2-40B4-BE49-F238E27FC236}">
                <a16:creationId xmlns:a16="http://schemas.microsoft.com/office/drawing/2014/main" id="{41ACFE2F-F907-9544-B592-096E6012AD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564274-A0E2-4241-B4FC-F32085610071}"/>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1026796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B0EB2-BC36-A84E-8BDB-E782074210F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6EFF36E-4E47-ED47-ACEE-81DA3983D92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2F8F95-50E8-0A4D-8A8A-E4367EAAB9BD}"/>
              </a:ext>
            </a:extLst>
          </p:cNvPr>
          <p:cNvSpPr>
            <a:spLocks noGrp="1"/>
          </p:cNvSpPr>
          <p:nvPr>
            <p:ph type="dt" sz="half" idx="10"/>
          </p:nvPr>
        </p:nvSpPr>
        <p:spPr/>
        <p:txBody>
          <a:bodyPr/>
          <a:lstStyle/>
          <a:p>
            <a:fld id="{E5A6028B-C5C1-A149-AE52-D1EB60A073E4}" type="datetimeFigureOut">
              <a:rPr lang="en-GB" smtClean="0"/>
              <a:t>22/06/2023</a:t>
            </a:fld>
            <a:endParaRPr lang="en-GB"/>
          </a:p>
        </p:txBody>
      </p:sp>
      <p:sp>
        <p:nvSpPr>
          <p:cNvPr id="5" name="Footer Placeholder 4">
            <a:extLst>
              <a:ext uri="{FF2B5EF4-FFF2-40B4-BE49-F238E27FC236}">
                <a16:creationId xmlns:a16="http://schemas.microsoft.com/office/drawing/2014/main" id="{AEC8FF30-9070-EC45-9921-256CBD1162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B33981-FEC0-FB4F-A3AF-A204FC5F0928}"/>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1243721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53844-2BF3-5345-A75E-F1C34A305C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C023636-DE00-1043-9545-C9BD723F8B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A2C7745-9AB9-C949-81DE-7CCDD6B922E5}"/>
              </a:ext>
            </a:extLst>
          </p:cNvPr>
          <p:cNvSpPr>
            <a:spLocks noGrp="1"/>
          </p:cNvSpPr>
          <p:nvPr>
            <p:ph type="dt" sz="half" idx="10"/>
          </p:nvPr>
        </p:nvSpPr>
        <p:spPr/>
        <p:txBody>
          <a:bodyPr/>
          <a:lstStyle/>
          <a:p>
            <a:fld id="{E5A6028B-C5C1-A149-AE52-D1EB60A073E4}" type="datetimeFigureOut">
              <a:rPr lang="en-GB" smtClean="0"/>
              <a:t>22/06/2023</a:t>
            </a:fld>
            <a:endParaRPr lang="en-GB"/>
          </a:p>
        </p:txBody>
      </p:sp>
      <p:sp>
        <p:nvSpPr>
          <p:cNvPr id="5" name="Footer Placeholder 4">
            <a:extLst>
              <a:ext uri="{FF2B5EF4-FFF2-40B4-BE49-F238E27FC236}">
                <a16:creationId xmlns:a16="http://schemas.microsoft.com/office/drawing/2014/main" id="{D0E506D1-94D4-8F47-9CA9-D0049FD80A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A99379-6FD2-7F48-A412-5C48C8BADADD}"/>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3912890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C3EED-23FA-0E4D-86C2-AF4A27BE346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F102019-733C-2341-9CB8-02916645DFB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9633B18-9372-4A47-8AC9-4BD8F3258C9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CF90A3D-8898-CE49-ACF3-50158934D48F}"/>
              </a:ext>
            </a:extLst>
          </p:cNvPr>
          <p:cNvSpPr>
            <a:spLocks noGrp="1"/>
          </p:cNvSpPr>
          <p:nvPr>
            <p:ph type="dt" sz="half" idx="10"/>
          </p:nvPr>
        </p:nvSpPr>
        <p:spPr/>
        <p:txBody>
          <a:bodyPr/>
          <a:lstStyle/>
          <a:p>
            <a:fld id="{E5A6028B-C5C1-A149-AE52-D1EB60A073E4}" type="datetimeFigureOut">
              <a:rPr lang="en-GB" smtClean="0"/>
              <a:t>22/06/2023</a:t>
            </a:fld>
            <a:endParaRPr lang="en-GB"/>
          </a:p>
        </p:txBody>
      </p:sp>
      <p:sp>
        <p:nvSpPr>
          <p:cNvPr id="6" name="Footer Placeholder 5">
            <a:extLst>
              <a:ext uri="{FF2B5EF4-FFF2-40B4-BE49-F238E27FC236}">
                <a16:creationId xmlns:a16="http://schemas.microsoft.com/office/drawing/2014/main" id="{850CB9E9-2244-854C-84C0-238325B07A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103436-9871-844F-A573-12CE680A1BFA}"/>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4105727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87CE-1DFB-004D-8EDF-F026FB15938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38077A3-B6FD-DA42-81B3-4CBDA1633C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D1255C0-501C-A64F-B9F8-236777FF8D9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83C45E0-CABD-7E47-BE91-0E2D60EFE5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26808A7-69CD-734F-93E7-F78AAB44AD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5EFD289-B4B0-FF4E-81EB-CB118C519A24}"/>
              </a:ext>
            </a:extLst>
          </p:cNvPr>
          <p:cNvSpPr>
            <a:spLocks noGrp="1"/>
          </p:cNvSpPr>
          <p:nvPr>
            <p:ph type="dt" sz="half" idx="10"/>
          </p:nvPr>
        </p:nvSpPr>
        <p:spPr/>
        <p:txBody>
          <a:bodyPr/>
          <a:lstStyle/>
          <a:p>
            <a:fld id="{E5A6028B-C5C1-A149-AE52-D1EB60A073E4}" type="datetimeFigureOut">
              <a:rPr lang="en-GB" smtClean="0"/>
              <a:t>22/06/2023</a:t>
            </a:fld>
            <a:endParaRPr lang="en-GB"/>
          </a:p>
        </p:txBody>
      </p:sp>
      <p:sp>
        <p:nvSpPr>
          <p:cNvPr id="8" name="Footer Placeholder 7">
            <a:extLst>
              <a:ext uri="{FF2B5EF4-FFF2-40B4-BE49-F238E27FC236}">
                <a16:creationId xmlns:a16="http://schemas.microsoft.com/office/drawing/2014/main" id="{1981990D-FDEE-994C-A700-7C03106DE4C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1BE5523-4E80-FF46-8456-B1DB8DB9A384}"/>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2719665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C8921-28E4-D145-839D-E03BC0747D4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4ACD8F5-9DF5-D641-B5F8-DA28DF7AB72F}"/>
              </a:ext>
            </a:extLst>
          </p:cNvPr>
          <p:cNvSpPr>
            <a:spLocks noGrp="1"/>
          </p:cNvSpPr>
          <p:nvPr>
            <p:ph type="dt" sz="half" idx="10"/>
          </p:nvPr>
        </p:nvSpPr>
        <p:spPr/>
        <p:txBody>
          <a:bodyPr/>
          <a:lstStyle/>
          <a:p>
            <a:fld id="{E5A6028B-C5C1-A149-AE52-D1EB60A073E4}" type="datetimeFigureOut">
              <a:rPr lang="en-GB" smtClean="0"/>
              <a:t>22/06/2023</a:t>
            </a:fld>
            <a:endParaRPr lang="en-GB"/>
          </a:p>
        </p:txBody>
      </p:sp>
      <p:sp>
        <p:nvSpPr>
          <p:cNvPr id="4" name="Footer Placeholder 3">
            <a:extLst>
              <a:ext uri="{FF2B5EF4-FFF2-40B4-BE49-F238E27FC236}">
                <a16:creationId xmlns:a16="http://schemas.microsoft.com/office/drawing/2014/main" id="{A9ED5224-EC2E-434D-B553-95771EC66F9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F787A2E-FE2C-3B41-8F04-D16D4B121707}"/>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567114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A1D4CA-D867-5640-B5AF-D83FDF35030F}"/>
              </a:ext>
            </a:extLst>
          </p:cNvPr>
          <p:cNvSpPr>
            <a:spLocks noGrp="1"/>
          </p:cNvSpPr>
          <p:nvPr>
            <p:ph type="dt" sz="half" idx="10"/>
          </p:nvPr>
        </p:nvSpPr>
        <p:spPr/>
        <p:txBody>
          <a:bodyPr/>
          <a:lstStyle/>
          <a:p>
            <a:fld id="{E5A6028B-C5C1-A149-AE52-D1EB60A073E4}" type="datetimeFigureOut">
              <a:rPr lang="en-GB" smtClean="0"/>
              <a:t>22/06/2023</a:t>
            </a:fld>
            <a:endParaRPr lang="en-GB"/>
          </a:p>
        </p:txBody>
      </p:sp>
      <p:sp>
        <p:nvSpPr>
          <p:cNvPr id="3" name="Footer Placeholder 2">
            <a:extLst>
              <a:ext uri="{FF2B5EF4-FFF2-40B4-BE49-F238E27FC236}">
                <a16:creationId xmlns:a16="http://schemas.microsoft.com/office/drawing/2014/main" id="{61219313-CB19-5D4A-BB3B-3264B527D4B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41FBEC9-33ED-7E46-8A4C-0DA561F6E646}"/>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4136454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DB36B-8160-A448-9627-484EA289CF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A2DC534-E6D2-2946-92B0-4D8654271B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5C30598-EF0C-8C41-9AA3-6C1C8104A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6E02E14-E142-704A-9F8A-3C6B4DE3A579}"/>
              </a:ext>
            </a:extLst>
          </p:cNvPr>
          <p:cNvSpPr>
            <a:spLocks noGrp="1"/>
          </p:cNvSpPr>
          <p:nvPr>
            <p:ph type="dt" sz="half" idx="10"/>
          </p:nvPr>
        </p:nvSpPr>
        <p:spPr/>
        <p:txBody>
          <a:bodyPr/>
          <a:lstStyle/>
          <a:p>
            <a:fld id="{E5A6028B-C5C1-A149-AE52-D1EB60A073E4}" type="datetimeFigureOut">
              <a:rPr lang="en-GB" smtClean="0"/>
              <a:t>22/06/2023</a:t>
            </a:fld>
            <a:endParaRPr lang="en-GB"/>
          </a:p>
        </p:txBody>
      </p:sp>
      <p:sp>
        <p:nvSpPr>
          <p:cNvPr id="6" name="Footer Placeholder 5">
            <a:extLst>
              <a:ext uri="{FF2B5EF4-FFF2-40B4-BE49-F238E27FC236}">
                <a16:creationId xmlns:a16="http://schemas.microsoft.com/office/drawing/2014/main" id="{24858F7C-2DB2-C74D-B0FA-65C17F15B76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285AFD2-CC8B-8246-AC01-4F8C252D38C6}"/>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4037979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0CD5E-C197-7441-B690-528274F80F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02A9760-8FCD-4743-A369-E71CDC432E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8971BAD-10EA-704E-8E8B-82244913D1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C9FD6F0-4BC7-B846-9768-E0A3EB7A7604}"/>
              </a:ext>
            </a:extLst>
          </p:cNvPr>
          <p:cNvSpPr>
            <a:spLocks noGrp="1"/>
          </p:cNvSpPr>
          <p:nvPr>
            <p:ph type="dt" sz="half" idx="10"/>
          </p:nvPr>
        </p:nvSpPr>
        <p:spPr/>
        <p:txBody>
          <a:bodyPr/>
          <a:lstStyle/>
          <a:p>
            <a:fld id="{E5A6028B-C5C1-A149-AE52-D1EB60A073E4}" type="datetimeFigureOut">
              <a:rPr lang="en-GB" smtClean="0"/>
              <a:t>22/06/2023</a:t>
            </a:fld>
            <a:endParaRPr lang="en-GB"/>
          </a:p>
        </p:txBody>
      </p:sp>
      <p:sp>
        <p:nvSpPr>
          <p:cNvPr id="6" name="Footer Placeholder 5">
            <a:extLst>
              <a:ext uri="{FF2B5EF4-FFF2-40B4-BE49-F238E27FC236}">
                <a16:creationId xmlns:a16="http://schemas.microsoft.com/office/drawing/2014/main" id="{2E298582-A60A-794E-8F28-0071BC50F6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77C06D-7A7E-2342-A5E8-11E06BD5F3DE}"/>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2316203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31348A-2674-514E-AFE2-6FE42C48B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29C9E3E-6423-CE42-88B3-9105653FC7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809081-0B70-9545-A626-445C1A994B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A6028B-C5C1-A149-AE52-D1EB60A073E4}" type="datetimeFigureOut">
              <a:rPr lang="en-GB" smtClean="0"/>
              <a:t>22/06/2023</a:t>
            </a:fld>
            <a:endParaRPr lang="en-GB"/>
          </a:p>
        </p:txBody>
      </p:sp>
      <p:sp>
        <p:nvSpPr>
          <p:cNvPr id="5" name="Footer Placeholder 4">
            <a:extLst>
              <a:ext uri="{FF2B5EF4-FFF2-40B4-BE49-F238E27FC236}">
                <a16:creationId xmlns:a16="http://schemas.microsoft.com/office/drawing/2014/main" id="{0A25BB08-1C68-3249-9287-DF3FE69D92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D7E586-ED68-744F-9726-1B20ADCD7C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4CEDAF-D2C1-B844-BFB3-45C8A736ED4F}" type="slidenum">
              <a:rPr lang="en-GB" smtClean="0"/>
              <a:t>‹#›</a:t>
            </a:fld>
            <a:endParaRPr lang="en-GB"/>
          </a:p>
        </p:txBody>
      </p:sp>
    </p:spTree>
    <p:extLst>
      <p:ext uri="{BB962C8B-B14F-4D97-AF65-F5344CB8AC3E}">
        <p14:creationId xmlns:p14="http://schemas.microsoft.com/office/powerpoint/2010/main" val="1744501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8486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432486" y="432486"/>
            <a:ext cx="11417643" cy="5744477"/>
          </a:xfrm>
        </p:spPr>
        <p:txBody>
          <a:bodyPr anchor="t">
            <a:noAutofit/>
          </a:bodyPr>
          <a:lstStyle/>
          <a:p>
            <a:pPr marL="0" indent="0" algn="ctr">
              <a:lnSpc>
                <a:spcPct val="100000"/>
              </a:lnSpc>
              <a:buNone/>
            </a:pPr>
            <a:r>
              <a:rPr lang="en-GB" sz="5400" b="1" dirty="0">
                <a:solidFill>
                  <a:schemeClr val="bg1"/>
                </a:solidFill>
                <a:latin typeface="CMG Sans SemiBold" pitchFamily="2" charset="77"/>
              </a:rPr>
              <a:t>The </a:t>
            </a:r>
            <a:r>
              <a:rPr lang="en-GB" sz="5400" b="1" dirty="0">
                <a:solidFill>
                  <a:srgbClr val="FFFF00"/>
                </a:solidFill>
                <a:latin typeface="CMG Sans SemiBold" pitchFamily="2" charset="77"/>
              </a:rPr>
              <a:t>AIM</a:t>
            </a:r>
          </a:p>
          <a:p>
            <a:pPr marL="0" indent="0" algn="ctr">
              <a:lnSpc>
                <a:spcPct val="100000"/>
              </a:lnSpc>
              <a:buNone/>
            </a:pPr>
            <a:r>
              <a:rPr lang="en-GB" sz="4400" b="1" dirty="0">
                <a:solidFill>
                  <a:schemeClr val="bg1"/>
                </a:solidFill>
                <a:latin typeface="CMG Sans SemiBold" pitchFamily="2" charset="77"/>
              </a:rPr>
              <a:t>growing up into maturity</a:t>
            </a:r>
          </a:p>
        </p:txBody>
      </p:sp>
    </p:spTree>
    <p:extLst>
      <p:ext uri="{BB962C8B-B14F-4D97-AF65-F5344CB8AC3E}">
        <p14:creationId xmlns:p14="http://schemas.microsoft.com/office/powerpoint/2010/main" val="2850150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432486" y="432486"/>
            <a:ext cx="11417643" cy="5744477"/>
          </a:xfrm>
        </p:spPr>
        <p:txBody>
          <a:bodyPr anchor="ctr">
            <a:noAutofit/>
          </a:bodyPr>
          <a:lstStyle/>
          <a:p>
            <a:pPr marL="0" indent="0" algn="ctr">
              <a:lnSpc>
                <a:spcPct val="100000"/>
              </a:lnSpc>
              <a:buNone/>
            </a:pPr>
            <a:r>
              <a:rPr lang="en-GB" sz="5400" b="1" dirty="0">
                <a:solidFill>
                  <a:schemeClr val="bg1"/>
                </a:solidFill>
                <a:latin typeface="CMG Sans SemiBold" pitchFamily="2" charset="77"/>
              </a:rPr>
              <a:t>The </a:t>
            </a:r>
            <a:r>
              <a:rPr lang="en-GB" sz="5400" b="1" dirty="0">
                <a:solidFill>
                  <a:srgbClr val="FFFF00"/>
                </a:solidFill>
                <a:latin typeface="CMG Sans SemiBold" pitchFamily="2" charset="77"/>
              </a:rPr>
              <a:t>AIM</a:t>
            </a:r>
          </a:p>
          <a:p>
            <a:pPr marL="0" indent="0" algn="ctr">
              <a:lnSpc>
                <a:spcPct val="100000"/>
              </a:lnSpc>
              <a:buNone/>
            </a:pPr>
            <a:r>
              <a:rPr lang="en-GB" sz="4400" b="1" dirty="0">
                <a:solidFill>
                  <a:schemeClr val="bg1"/>
                </a:solidFill>
                <a:latin typeface="CMG Sans SemiBold" pitchFamily="2" charset="77"/>
              </a:rPr>
              <a:t>growing up into maturity</a:t>
            </a:r>
          </a:p>
          <a:p>
            <a:pPr marL="0" indent="0" algn="ctr">
              <a:lnSpc>
                <a:spcPct val="100000"/>
              </a:lnSpc>
              <a:buNone/>
            </a:pPr>
            <a:endParaRPr lang="en-GB" sz="4400" b="1" dirty="0">
              <a:solidFill>
                <a:schemeClr val="bg1"/>
              </a:solidFill>
              <a:latin typeface="CMG Sans SemiBold" pitchFamily="2" charset="77"/>
            </a:endParaRPr>
          </a:p>
          <a:p>
            <a:pPr marL="0" indent="0" algn="ctr">
              <a:lnSpc>
                <a:spcPct val="100000"/>
              </a:lnSpc>
              <a:buNone/>
            </a:pPr>
            <a:r>
              <a:rPr lang="en-GB" sz="5400" b="1" dirty="0">
                <a:solidFill>
                  <a:schemeClr val="bg1"/>
                </a:solidFill>
                <a:latin typeface="CMG Sans SemiBold" pitchFamily="2" charset="77"/>
              </a:rPr>
              <a:t>The </a:t>
            </a:r>
            <a:r>
              <a:rPr lang="en-GB" sz="5400" b="1" dirty="0">
                <a:solidFill>
                  <a:srgbClr val="FFFF00"/>
                </a:solidFill>
                <a:latin typeface="CMG Sans SemiBold" pitchFamily="2" charset="77"/>
              </a:rPr>
              <a:t>ACTIVITY</a:t>
            </a:r>
          </a:p>
          <a:p>
            <a:pPr marL="0" indent="0" algn="ctr">
              <a:lnSpc>
                <a:spcPct val="100000"/>
              </a:lnSpc>
              <a:buNone/>
            </a:pPr>
            <a:r>
              <a:rPr lang="en-GB" sz="4400" b="1" dirty="0">
                <a:solidFill>
                  <a:schemeClr val="bg1"/>
                </a:solidFill>
                <a:latin typeface="CMG Sans SemiBold" pitchFamily="2" charset="77"/>
              </a:rPr>
              <a:t>each person playing their part</a:t>
            </a:r>
          </a:p>
          <a:p>
            <a:pPr marL="0" indent="0" algn="ctr">
              <a:lnSpc>
                <a:spcPct val="100000"/>
              </a:lnSpc>
              <a:buNone/>
            </a:pPr>
            <a:r>
              <a:rPr lang="en-GB" sz="4400" b="1" dirty="0">
                <a:solidFill>
                  <a:schemeClr val="bg1"/>
                </a:solidFill>
                <a:latin typeface="CMG Sans SemiBold" pitchFamily="2" charset="77"/>
              </a:rPr>
              <a:t>as Christ decides</a:t>
            </a:r>
          </a:p>
        </p:txBody>
      </p:sp>
    </p:spTree>
    <p:extLst>
      <p:ext uri="{BB962C8B-B14F-4D97-AF65-F5344CB8AC3E}">
        <p14:creationId xmlns:p14="http://schemas.microsoft.com/office/powerpoint/2010/main" val="1971132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506627" y="717630"/>
            <a:ext cx="10987033" cy="5459333"/>
          </a:xfrm>
        </p:spPr>
        <p:txBody>
          <a:bodyPr>
            <a:noAutofit/>
          </a:bodyPr>
          <a:lstStyle/>
          <a:p>
            <a:pPr marL="0" indent="0">
              <a:lnSpc>
                <a:spcPct val="100000"/>
              </a:lnSpc>
              <a:buNone/>
            </a:pPr>
            <a:r>
              <a:rPr lang="en-GB" sz="3600" b="1" baseline="30000" dirty="0">
                <a:solidFill>
                  <a:schemeClr val="bg1"/>
                </a:solidFill>
                <a:latin typeface="CMG Sans SemiBold" pitchFamily="2" charset="77"/>
              </a:rPr>
              <a:t>7 </a:t>
            </a:r>
            <a:r>
              <a:rPr lang="en-GB" sz="3600" b="1" dirty="0">
                <a:solidFill>
                  <a:schemeClr val="bg1"/>
                </a:solidFill>
                <a:latin typeface="CMG Sans SemiBold" pitchFamily="2" charset="77"/>
              </a:rPr>
              <a:t>But </a:t>
            </a:r>
            <a:r>
              <a:rPr lang="en-GB" sz="3600" b="1" dirty="0">
                <a:solidFill>
                  <a:srgbClr val="FFFF00"/>
                </a:solidFill>
                <a:latin typeface="CMG Sans SemiBold" pitchFamily="2" charset="77"/>
              </a:rPr>
              <a:t>to each one </a:t>
            </a:r>
            <a:r>
              <a:rPr lang="en-GB" sz="3600" b="1" dirty="0">
                <a:solidFill>
                  <a:schemeClr val="bg1"/>
                </a:solidFill>
                <a:latin typeface="CMG Sans SemiBold" pitchFamily="2" charset="77"/>
              </a:rPr>
              <a:t>of us grace has been given </a:t>
            </a:r>
            <a:r>
              <a:rPr lang="en-GB" sz="3600" b="1" dirty="0">
                <a:solidFill>
                  <a:srgbClr val="FFFF00"/>
                </a:solidFill>
                <a:latin typeface="CMG Sans SemiBold" pitchFamily="2" charset="77"/>
              </a:rPr>
              <a:t>as Christ apportioned </a:t>
            </a:r>
            <a:r>
              <a:rPr lang="en-GB" sz="3600" b="1" dirty="0">
                <a:solidFill>
                  <a:schemeClr val="bg1"/>
                </a:solidFill>
                <a:latin typeface="CMG Sans SemiBold" pitchFamily="2" charset="77"/>
              </a:rPr>
              <a:t>it.</a:t>
            </a:r>
          </a:p>
          <a:p>
            <a:pPr marL="0" indent="0">
              <a:lnSpc>
                <a:spcPct val="100000"/>
              </a:lnSpc>
              <a:buNone/>
            </a:pPr>
            <a:r>
              <a:rPr lang="en-GB" sz="1800" b="1" dirty="0">
                <a:solidFill>
                  <a:schemeClr val="bg1"/>
                </a:solidFill>
                <a:latin typeface="CMG Sans SemiBold" pitchFamily="2" charset="77"/>
              </a:rPr>
              <a:t> Ephesians 4:7</a:t>
            </a:r>
          </a:p>
          <a:p>
            <a:pPr marL="0" indent="0">
              <a:lnSpc>
                <a:spcPct val="100000"/>
              </a:lnSpc>
              <a:buNone/>
            </a:pPr>
            <a:endParaRPr lang="en-GB" sz="1800" b="1" dirty="0">
              <a:solidFill>
                <a:schemeClr val="bg1"/>
              </a:solidFill>
              <a:latin typeface="CMG Sans SemiBold" pitchFamily="2" charset="77"/>
            </a:endParaRPr>
          </a:p>
          <a:p>
            <a:pPr marL="0" indent="0">
              <a:lnSpc>
                <a:spcPct val="100000"/>
              </a:lnSpc>
              <a:buNone/>
            </a:pPr>
            <a:endParaRPr lang="en-GB" sz="1800" b="1" dirty="0">
              <a:solidFill>
                <a:schemeClr val="bg1"/>
              </a:solidFill>
              <a:latin typeface="CMG Sans SemiBold" pitchFamily="2" charset="77"/>
            </a:endParaRPr>
          </a:p>
          <a:p>
            <a:pPr marL="0" indent="0">
              <a:lnSpc>
                <a:spcPct val="100000"/>
              </a:lnSpc>
              <a:buNone/>
            </a:pPr>
            <a:r>
              <a:rPr lang="en-GB" sz="3600" b="1" baseline="30000" dirty="0">
                <a:solidFill>
                  <a:schemeClr val="bg1"/>
                </a:solidFill>
                <a:latin typeface="CMG Sans SemiBold" pitchFamily="2" charset="77"/>
              </a:rPr>
              <a:t>16</a:t>
            </a:r>
            <a:r>
              <a:rPr lang="en-GB" sz="3600" b="1" dirty="0">
                <a:solidFill>
                  <a:schemeClr val="bg1"/>
                </a:solidFill>
                <a:latin typeface="CMG Sans SemiBold" pitchFamily="2" charset="77"/>
              </a:rPr>
              <a:t> From him the whole body, joined and held together by every supporting ligament, grows and builds itself up in love, </a:t>
            </a:r>
            <a:r>
              <a:rPr lang="en-GB" sz="3600" b="1" dirty="0">
                <a:solidFill>
                  <a:srgbClr val="FFFF00"/>
                </a:solidFill>
                <a:latin typeface="CMG Sans SemiBold" pitchFamily="2" charset="77"/>
              </a:rPr>
              <a:t>as each part does its work.</a:t>
            </a:r>
          </a:p>
          <a:p>
            <a:pPr marL="0" indent="0">
              <a:lnSpc>
                <a:spcPct val="100000"/>
              </a:lnSpc>
              <a:buNone/>
            </a:pPr>
            <a:r>
              <a:rPr lang="en-GB" sz="1800" b="1" dirty="0">
                <a:solidFill>
                  <a:schemeClr val="bg1"/>
                </a:solidFill>
                <a:latin typeface="CMG Sans SemiBold" pitchFamily="2" charset="77"/>
              </a:rPr>
              <a:t>Ephesians 4:16</a:t>
            </a:r>
          </a:p>
        </p:txBody>
      </p:sp>
    </p:spTree>
    <p:extLst>
      <p:ext uri="{BB962C8B-B14F-4D97-AF65-F5344CB8AC3E}">
        <p14:creationId xmlns:p14="http://schemas.microsoft.com/office/powerpoint/2010/main" val="1609773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320041" y="285750"/>
            <a:ext cx="11452860" cy="6412230"/>
          </a:xfrm>
        </p:spPr>
        <p:txBody>
          <a:bodyPr>
            <a:noAutofit/>
          </a:bodyPr>
          <a:lstStyle/>
          <a:p>
            <a:pPr marL="0" indent="0">
              <a:lnSpc>
                <a:spcPct val="100000"/>
              </a:lnSpc>
              <a:buNone/>
            </a:pPr>
            <a:r>
              <a:rPr lang="en-GB" sz="3600" b="1" baseline="30000" dirty="0">
                <a:solidFill>
                  <a:schemeClr val="bg1"/>
                </a:solidFill>
                <a:latin typeface="CMG Sans SemiBold" pitchFamily="2" charset="77"/>
              </a:rPr>
              <a:t>3 </a:t>
            </a:r>
            <a:r>
              <a:rPr lang="en-GB" sz="3600" b="1" dirty="0">
                <a:solidFill>
                  <a:schemeClr val="bg1"/>
                </a:solidFill>
                <a:latin typeface="CMG Sans SemiBold" pitchFamily="2" charset="77"/>
              </a:rPr>
              <a:t>For by the grace given to me I say to everyone among you not to think of himself more highly than he ought to think, but to think with sober judgment, </a:t>
            </a:r>
            <a:r>
              <a:rPr lang="en-GB" sz="3600" b="1" dirty="0">
                <a:solidFill>
                  <a:srgbClr val="FFFF00"/>
                </a:solidFill>
                <a:latin typeface="CMG Sans SemiBold" pitchFamily="2" charset="77"/>
              </a:rPr>
              <a:t>each according to the measure of faith that God has assigned</a:t>
            </a:r>
            <a:r>
              <a:rPr lang="en-GB" sz="3600" b="1" dirty="0">
                <a:solidFill>
                  <a:schemeClr val="bg1"/>
                </a:solidFill>
                <a:latin typeface="CMG Sans SemiBold" pitchFamily="2" charset="77"/>
              </a:rPr>
              <a:t>. </a:t>
            </a:r>
          </a:p>
          <a:p>
            <a:pPr marL="0" indent="0">
              <a:lnSpc>
                <a:spcPct val="100000"/>
              </a:lnSpc>
              <a:buNone/>
            </a:pPr>
            <a:r>
              <a:rPr lang="en-GB" sz="1800" b="1" dirty="0">
                <a:solidFill>
                  <a:schemeClr val="bg1"/>
                </a:solidFill>
                <a:latin typeface="CMG Sans SemiBold" pitchFamily="2" charset="77"/>
              </a:rPr>
              <a:t>Romans 12:3-6 ESV</a:t>
            </a:r>
          </a:p>
        </p:txBody>
      </p:sp>
    </p:spTree>
    <p:extLst>
      <p:ext uri="{BB962C8B-B14F-4D97-AF65-F5344CB8AC3E}">
        <p14:creationId xmlns:p14="http://schemas.microsoft.com/office/powerpoint/2010/main" val="253643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320041" y="285750"/>
            <a:ext cx="11452860" cy="6412230"/>
          </a:xfrm>
        </p:spPr>
        <p:txBody>
          <a:bodyPr>
            <a:noAutofit/>
          </a:bodyPr>
          <a:lstStyle/>
          <a:p>
            <a:pPr marL="0" indent="0">
              <a:lnSpc>
                <a:spcPct val="100000"/>
              </a:lnSpc>
              <a:buNone/>
            </a:pPr>
            <a:r>
              <a:rPr lang="en-GB" sz="3600" b="1" baseline="30000" dirty="0">
                <a:solidFill>
                  <a:schemeClr val="bg1"/>
                </a:solidFill>
                <a:latin typeface="CMG Sans SemiBold" pitchFamily="2" charset="77"/>
              </a:rPr>
              <a:t>4 </a:t>
            </a:r>
            <a:r>
              <a:rPr lang="en-GB" sz="3600" b="1" dirty="0">
                <a:solidFill>
                  <a:schemeClr val="bg1"/>
                </a:solidFill>
                <a:latin typeface="CMG Sans SemiBold" pitchFamily="2" charset="77"/>
              </a:rPr>
              <a:t>For as in one body we have many members, and the members do not all have the same function, </a:t>
            </a:r>
            <a:r>
              <a:rPr lang="en-GB" sz="3600" b="1" baseline="30000" dirty="0">
                <a:solidFill>
                  <a:schemeClr val="bg1"/>
                </a:solidFill>
                <a:latin typeface="CMG Sans SemiBold" pitchFamily="2" charset="77"/>
              </a:rPr>
              <a:t>5 </a:t>
            </a:r>
            <a:r>
              <a:rPr lang="en-GB" sz="3600" b="1" dirty="0">
                <a:solidFill>
                  <a:schemeClr val="bg1"/>
                </a:solidFill>
                <a:latin typeface="CMG Sans SemiBold" pitchFamily="2" charset="77"/>
              </a:rPr>
              <a:t>so we, though many, are one body in Christ, and individually members one of another. </a:t>
            </a:r>
            <a:r>
              <a:rPr lang="en-GB" sz="3600" b="1" baseline="30000" dirty="0">
                <a:solidFill>
                  <a:schemeClr val="bg1"/>
                </a:solidFill>
                <a:latin typeface="CMG Sans SemiBold" pitchFamily="2" charset="77"/>
              </a:rPr>
              <a:t>6 </a:t>
            </a:r>
            <a:r>
              <a:rPr lang="en-GB" sz="3600" b="1" dirty="0">
                <a:solidFill>
                  <a:srgbClr val="FFFF00"/>
                </a:solidFill>
                <a:latin typeface="CMG Sans SemiBold" pitchFamily="2" charset="77"/>
              </a:rPr>
              <a:t>Having gifts that differ according to the grace given to us, let us use them</a:t>
            </a:r>
            <a:r>
              <a:rPr lang="en-GB" sz="3600" b="1" dirty="0">
                <a:solidFill>
                  <a:schemeClr val="bg1"/>
                </a:solidFill>
                <a:latin typeface="CMG Sans SemiBold" pitchFamily="2" charset="77"/>
              </a:rPr>
              <a:t>…</a:t>
            </a:r>
          </a:p>
          <a:p>
            <a:pPr marL="0" indent="0">
              <a:lnSpc>
                <a:spcPct val="100000"/>
              </a:lnSpc>
              <a:buNone/>
            </a:pPr>
            <a:r>
              <a:rPr lang="en-GB" sz="1800" b="1" dirty="0">
                <a:solidFill>
                  <a:schemeClr val="bg1"/>
                </a:solidFill>
                <a:latin typeface="CMG Sans SemiBold" pitchFamily="2" charset="77"/>
              </a:rPr>
              <a:t>Romans 12:3-6 ESV</a:t>
            </a:r>
          </a:p>
        </p:txBody>
      </p:sp>
    </p:spTree>
    <p:extLst>
      <p:ext uri="{BB962C8B-B14F-4D97-AF65-F5344CB8AC3E}">
        <p14:creationId xmlns:p14="http://schemas.microsoft.com/office/powerpoint/2010/main" val="3621537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506627" y="717630"/>
            <a:ext cx="10987033" cy="5459333"/>
          </a:xfrm>
        </p:spPr>
        <p:txBody>
          <a:bodyPr>
            <a:noAutofit/>
          </a:bodyPr>
          <a:lstStyle/>
          <a:p>
            <a:pPr marL="0" indent="0">
              <a:lnSpc>
                <a:spcPct val="100000"/>
              </a:lnSpc>
              <a:buNone/>
            </a:pPr>
            <a:r>
              <a:rPr lang="en-GB" sz="3600" b="1" baseline="30000" dirty="0">
                <a:solidFill>
                  <a:schemeClr val="bg1"/>
                </a:solidFill>
                <a:latin typeface="CMG Sans SemiBold" pitchFamily="2" charset="77"/>
              </a:rPr>
              <a:t>7 </a:t>
            </a:r>
            <a:r>
              <a:rPr lang="en-GB" sz="3600" b="1" dirty="0">
                <a:solidFill>
                  <a:schemeClr val="bg1"/>
                </a:solidFill>
                <a:latin typeface="CMG Sans SemiBold" pitchFamily="2" charset="77"/>
              </a:rPr>
              <a:t>But </a:t>
            </a:r>
            <a:r>
              <a:rPr lang="en-GB" sz="3600" b="1" dirty="0">
                <a:solidFill>
                  <a:srgbClr val="FFFF00"/>
                </a:solidFill>
                <a:latin typeface="CMG Sans SemiBold" pitchFamily="2" charset="77"/>
              </a:rPr>
              <a:t>to each one </a:t>
            </a:r>
            <a:r>
              <a:rPr lang="en-GB" sz="3600" b="1" dirty="0">
                <a:solidFill>
                  <a:schemeClr val="bg1"/>
                </a:solidFill>
                <a:latin typeface="CMG Sans SemiBold" pitchFamily="2" charset="77"/>
              </a:rPr>
              <a:t>of us grace has been given </a:t>
            </a:r>
            <a:r>
              <a:rPr lang="en-GB" sz="3600" b="1" dirty="0">
                <a:solidFill>
                  <a:srgbClr val="FFFF00"/>
                </a:solidFill>
                <a:latin typeface="CMG Sans SemiBold" pitchFamily="2" charset="77"/>
              </a:rPr>
              <a:t>as Christ apportioned </a:t>
            </a:r>
            <a:r>
              <a:rPr lang="en-GB" sz="3600" b="1" dirty="0">
                <a:solidFill>
                  <a:schemeClr val="bg1"/>
                </a:solidFill>
                <a:latin typeface="CMG Sans SemiBold" pitchFamily="2" charset="77"/>
              </a:rPr>
              <a:t>it.</a:t>
            </a:r>
          </a:p>
          <a:p>
            <a:pPr marL="0" indent="0">
              <a:lnSpc>
                <a:spcPct val="100000"/>
              </a:lnSpc>
              <a:buNone/>
            </a:pPr>
            <a:r>
              <a:rPr lang="en-GB" sz="1800" b="1" dirty="0">
                <a:solidFill>
                  <a:schemeClr val="bg1"/>
                </a:solidFill>
                <a:latin typeface="CMG Sans SemiBold" pitchFamily="2" charset="77"/>
              </a:rPr>
              <a:t> Ephesians 4:7</a:t>
            </a:r>
          </a:p>
          <a:p>
            <a:pPr marL="0" indent="0">
              <a:lnSpc>
                <a:spcPct val="100000"/>
              </a:lnSpc>
              <a:buNone/>
            </a:pPr>
            <a:endParaRPr lang="en-GB" sz="1800" b="1" dirty="0">
              <a:solidFill>
                <a:schemeClr val="bg1"/>
              </a:solidFill>
              <a:latin typeface="CMG Sans SemiBold" pitchFamily="2" charset="77"/>
            </a:endParaRPr>
          </a:p>
          <a:p>
            <a:pPr marL="0" indent="0">
              <a:lnSpc>
                <a:spcPct val="100000"/>
              </a:lnSpc>
              <a:buNone/>
            </a:pPr>
            <a:endParaRPr lang="en-GB" sz="1800" b="1" dirty="0">
              <a:solidFill>
                <a:schemeClr val="bg1"/>
              </a:solidFill>
              <a:latin typeface="CMG Sans SemiBold" pitchFamily="2" charset="77"/>
            </a:endParaRPr>
          </a:p>
          <a:p>
            <a:pPr marL="0" indent="0">
              <a:lnSpc>
                <a:spcPct val="100000"/>
              </a:lnSpc>
              <a:buNone/>
            </a:pPr>
            <a:r>
              <a:rPr lang="en-GB" sz="3600" b="1" baseline="30000" dirty="0">
                <a:solidFill>
                  <a:schemeClr val="bg1"/>
                </a:solidFill>
                <a:latin typeface="CMG Sans SemiBold" pitchFamily="2" charset="77"/>
              </a:rPr>
              <a:t>16</a:t>
            </a:r>
            <a:r>
              <a:rPr lang="en-GB" sz="3600" b="1" dirty="0">
                <a:solidFill>
                  <a:schemeClr val="bg1"/>
                </a:solidFill>
                <a:latin typeface="CMG Sans SemiBold" pitchFamily="2" charset="77"/>
              </a:rPr>
              <a:t> From him the whole body, joined and held together by every supporting ligament, grows and builds itself up in love, </a:t>
            </a:r>
            <a:r>
              <a:rPr lang="en-GB" sz="3600" b="1" dirty="0">
                <a:solidFill>
                  <a:srgbClr val="FFFF00"/>
                </a:solidFill>
                <a:latin typeface="CMG Sans SemiBold" pitchFamily="2" charset="77"/>
              </a:rPr>
              <a:t>as each part does its work.</a:t>
            </a:r>
          </a:p>
          <a:p>
            <a:pPr marL="0" indent="0">
              <a:lnSpc>
                <a:spcPct val="100000"/>
              </a:lnSpc>
              <a:buNone/>
            </a:pPr>
            <a:r>
              <a:rPr lang="en-GB" sz="1800" b="1" dirty="0">
                <a:solidFill>
                  <a:schemeClr val="bg1"/>
                </a:solidFill>
                <a:latin typeface="CMG Sans SemiBold" pitchFamily="2" charset="77"/>
              </a:rPr>
              <a:t>Ephesians 4:16</a:t>
            </a:r>
          </a:p>
        </p:txBody>
      </p:sp>
    </p:spTree>
    <p:extLst>
      <p:ext uri="{BB962C8B-B14F-4D97-AF65-F5344CB8AC3E}">
        <p14:creationId xmlns:p14="http://schemas.microsoft.com/office/powerpoint/2010/main" val="1635193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506627" y="717630"/>
            <a:ext cx="10987033" cy="5459333"/>
          </a:xfrm>
        </p:spPr>
        <p:txBody>
          <a:bodyPr>
            <a:noAutofit/>
          </a:bodyPr>
          <a:lstStyle/>
          <a:p>
            <a:pPr marL="0" indent="0">
              <a:lnSpc>
                <a:spcPct val="100000"/>
              </a:lnSpc>
              <a:buNone/>
            </a:pPr>
            <a:r>
              <a:rPr lang="en-GB" sz="3600" b="1" baseline="30000" dirty="0">
                <a:solidFill>
                  <a:schemeClr val="bg1"/>
                </a:solidFill>
                <a:latin typeface="CMG Sans SemiBold" pitchFamily="2" charset="77"/>
              </a:rPr>
              <a:t>11</a:t>
            </a:r>
            <a:r>
              <a:rPr lang="en-GB" sz="3600" b="1" dirty="0">
                <a:solidFill>
                  <a:schemeClr val="bg1"/>
                </a:solidFill>
                <a:latin typeface="CMG Sans SemiBold" pitchFamily="2" charset="77"/>
              </a:rPr>
              <a:t> It was </a:t>
            </a:r>
            <a:r>
              <a:rPr lang="en-GB" sz="3600" b="1" dirty="0">
                <a:solidFill>
                  <a:srgbClr val="FFFF00"/>
                </a:solidFill>
                <a:latin typeface="CMG Sans SemiBold" pitchFamily="2" charset="77"/>
              </a:rPr>
              <a:t>he who gave some </a:t>
            </a:r>
            <a:r>
              <a:rPr lang="en-GB" sz="3600" b="1" dirty="0">
                <a:solidFill>
                  <a:schemeClr val="bg1"/>
                </a:solidFill>
                <a:latin typeface="CMG Sans SemiBold" pitchFamily="2" charset="77"/>
              </a:rPr>
              <a:t>to be apostles, some to be prophets, some to be evangelists, and some to be pastors and teachers,</a:t>
            </a:r>
            <a:r>
              <a:rPr lang="en-GB" sz="3600" b="1" baseline="30000" dirty="0">
                <a:solidFill>
                  <a:schemeClr val="bg1"/>
                </a:solidFill>
                <a:latin typeface="CMG Sans SemiBold" pitchFamily="2" charset="77"/>
              </a:rPr>
              <a:t>12</a:t>
            </a:r>
            <a:r>
              <a:rPr lang="en-GB" sz="3600" b="1" dirty="0">
                <a:solidFill>
                  <a:schemeClr val="bg1"/>
                </a:solidFill>
                <a:latin typeface="CMG Sans SemiBold" pitchFamily="2" charset="77"/>
              </a:rPr>
              <a:t> </a:t>
            </a:r>
            <a:r>
              <a:rPr lang="en-GB" sz="3600" b="1" dirty="0">
                <a:solidFill>
                  <a:srgbClr val="FFFF00"/>
                </a:solidFill>
                <a:latin typeface="CMG Sans SemiBold" pitchFamily="2" charset="77"/>
              </a:rPr>
              <a:t>to prepare God's people </a:t>
            </a:r>
            <a:r>
              <a:rPr lang="en-GB" sz="3600" b="1" dirty="0">
                <a:solidFill>
                  <a:schemeClr val="bg1"/>
                </a:solidFill>
                <a:latin typeface="CMG Sans SemiBold" pitchFamily="2" charset="77"/>
              </a:rPr>
              <a:t>for works of service, </a:t>
            </a:r>
            <a:r>
              <a:rPr lang="en-GB" sz="3600" b="1" dirty="0">
                <a:solidFill>
                  <a:srgbClr val="FFFF00"/>
                </a:solidFill>
                <a:latin typeface="CMG Sans SemiBold" pitchFamily="2" charset="77"/>
              </a:rPr>
              <a:t>so that</a:t>
            </a:r>
            <a:r>
              <a:rPr lang="en-GB" sz="3600" b="1" dirty="0">
                <a:solidFill>
                  <a:schemeClr val="bg1"/>
                </a:solidFill>
                <a:latin typeface="CMG Sans SemiBold" pitchFamily="2" charset="77"/>
              </a:rPr>
              <a:t> the body of Christ may be built up</a:t>
            </a:r>
          </a:p>
          <a:p>
            <a:pPr marL="0" indent="0">
              <a:lnSpc>
                <a:spcPct val="100000"/>
              </a:lnSpc>
              <a:buNone/>
            </a:pPr>
            <a:r>
              <a:rPr lang="en-GB" sz="2400" b="1" dirty="0">
                <a:solidFill>
                  <a:schemeClr val="bg1"/>
                </a:solidFill>
                <a:latin typeface="CMG Sans SemiBold" pitchFamily="2" charset="77"/>
              </a:rPr>
              <a:t>Ephesians 4:11-12 </a:t>
            </a:r>
          </a:p>
        </p:txBody>
      </p:sp>
    </p:spTree>
    <p:extLst>
      <p:ext uri="{BB962C8B-B14F-4D97-AF65-F5344CB8AC3E}">
        <p14:creationId xmlns:p14="http://schemas.microsoft.com/office/powerpoint/2010/main" val="1410788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838199" y="717630"/>
            <a:ext cx="10655461" cy="5459333"/>
          </a:xfrm>
        </p:spPr>
        <p:txBody>
          <a:bodyPr>
            <a:noAutofit/>
          </a:bodyPr>
          <a:lstStyle/>
          <a:p>
            <a:pPr marL="0" indent="0">
              <a:lnSpc>
                <a:spcPct val="100000"/>
              </a:lnSpc>
              <a:buNone/>
            </a:pPr>
            <a:r>
              <a:rPr lang="en-GB" sz="3600" b="1" baseline="30000" dirty="0">
                <a:solidFill>
                  <a:schemeClr val="bg1"/>
                </a:solidFill>
                <a:latin typeface="CMG Sans SemiBold" pitchFamily="2" charset="77"/>
              </a:rPr>
              <a:t>7 </a:t>
            </a:r>
            <a:r>
              <a:rPr lang="en-GB" sz="3600" b="1" dirty="0">
                <a:solidFill>
                  <a:schemeClr val="bg1"/>
                </a:solidFill>
                <a:latin typeface="CMG Sans SemiBold" pitchFamily="2" charset="77"/>
              </a:rPr>
              <a:t>But to each one of us grace has been given as Christ apportioned it.</a:t>
            </a:r>
            <a:r>
              <a:rPr lang="en-GB" sz="3600" b="1" baseline="30000" dirty="0">
                <a:solidFill>
                  <a:schemeClr val="bg1"/>
                </a:solidFill>
                <a:latin typeface="CMG Sans SemiBold" pitchFamily="2" charset="77"/>
              </a:rPr>
              <a:t>8</a:t>
            </a:r>
            <a:r>
              <a:rPr lang="en-GB" sz="3600" b="1" dirty="0">
                <a:solidFill>
                  <a:schemeClr val="bg1"/>
                </a:solidFill>
                <a:latin typeface="CMG Sans SemiBold" pitchFamily="2" charset="77"/>
              </a:rPr>
              <a:t> This is why it says: "When he ascended on high, he led captives in his train and gave gifts to men." </a:t>
            </a:r>
            <a:r>
              <a:rPr lang="en-GB" sz="3600" b="1" baseline="30000" dirty="0">
                <a:solidFill>
                  <a:schemeClr val="bg1"/>
                </a:solidFill>
                <a:latin typeface="CMG Sans SemiBold" pitchFamily="2" charset="77"/>
              </a:rPr>
              <a:t>9</a:t>
            </a:r>
            <a:r>
              <a:rPr lang="en-GB" sz="3600" b="1" dirty="0">
                <a:solidFill>
                  <a:schemeClr val="bg1"/>
                </a:solidFill>
                <a:latin typeface="CMG Sans SemiBold" pitchFamily="2" charset="77"/>
              </a:rPr>
              <a:t> (What does "he ascended" mean except that he also descended to the lower, earthly regions? </a:t>
            </a:r>
            <a:r>
              <a:rPr lang="en-GB" sz="3600" b="1" baseline="30000" dirty="0">
                <a:solidFill>
                  <a:schemeClr val="bg1"/>
                </a:solidFill>
                <a:latin typeface="CMG Sans SemiBold" pitchFamily="2" charset="77"/>
              </a:rPr>
              <a:t>10</a:t>
            </a:r>
            <a:r>
              <a:rPr lang="en-GB" sz="3600" b="1" dirty="0">
                <a:solidFill>
                  <a:schemeClr val="bg1"/>
                </a:solidFill>
                <a:latin typeface="CMG Sans SemiBold" pitchFamily="2" charset="77"/>
              </a:rPr>
              <a:t> He who descended is the very one who ascended higher than all the heavens, in order to fill the whole universe.)</a:t>
            </a:r>
          </a:p>
          <a:p>
            <a:pPr marL="0" indent="0">
              <a:lnSpc>
                <a:spcPct val="100000"/>
              </a:lnSpc>
              <a:buNone/>
            </a:pPr>
            <a:r>
              <a:rPr lang="en-GB" sz="1800" b="1" dirty="0">
                <a:solidFill>
                  <a:schemeClr val="bg1"/>
                </a:solidFill>
                <a:latin typeface="CMG Sans SemiBold" pitchFamily="2" charset="77"/>
              </a:rPr>
              <a:t>Ephesians 4:7-16 NIV</a:t>
            </a:r>
          </a:p>
        </p:txBody>
      </p:sp>
    </p:spTree>
    <p:extLst>
      <p:ext uri="{BB962C8B-B14F-4D97-AF65-F5344CB8AC3E}">
        <p14:creationId xmlns:p14="http://schemas.microsoft.com/office/powerpoint/2010/main" val="30460762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506627" y="717630"/>
            <a:ext cx="10987033" cy="5459333"/>
          </a:xfrm>
        </p:spPr>
        <p:txBody>
          <a:bodyPr>
            <a:noAutofit/>
          </a:bodyPr>
          <a:lstStyle/>
          <a:p>
            <a:pPr marL="0" indent="0">
              <a:lnSpc>
                <a:spcPct val="100000"/>
              </a:lnSpc>
              <a:buNone/>
            </a:pPr>
            <a:r>
              <a:rPr lang="en-GB" sz="3600" b="1" baseline="30000" dirty="0">
                <a:solidFill>
                  <a:schemeClr val="bg1"/>
                </a:solidFill>
                <a:latin typeface="CMG Sans SemiBold" pitchFamily="2" charset="77"/>
              </a:rPr>
              <a:t>18</a:t>
            </a:r>
            <a:r>
              <a:rPr lang="en-GB" sz="3600" b="1" dirty="0">
                <a:solidFill>
                  <a:schemeClr val="bg1"/>
                </a:solidFill>
                <a:latin typeface="CMG Sans SemiBold" pitchFamily="2" charset="77"/>
              </a:rPr>
              <a:t> You ascended on high, leading a host of captives in your train and receiving gifts among men, even among the rebellious, that the Lord God may dwell there. </a:t>
            </a:r>
          </a:p>
          <a:p>
            <a:pPr marL="0" indent="0">
              <a:lnSpc>
                <a:spcPct val="100000"/>
              </a:lnSpc>
              <a:buNone/>
            </a:pPr>
            <a:r>
              <a:rPr lang="en-GB" sz="1800" b="1" dirty="0">
                <a:solidFill>
                  <a:schemeClr val="bg1"/>
                </a:solidFill>
                <a:latin typeface="CMG Sans SemiBold" pitchFamily="2" charset="77"/>
              </a:rPr>
              <a:t>Psalm 68:18 ESV</a:t>
            </a:r>
          </a:p>
        </p:txBody>
      </p:sp>
    </p:spTree>
    <p:extLst>
      <p:ext uri="{BB962C8B-B14F-4D97-AF65-F5344CB8AC3E}">
        <p14:creationId xmlns:p14="http://schemas.microsoft.com/office/powerpoint/2010/main" val="31469600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506627" y="717630"/>
            <a:ext cx="10987033" cy="5459333"/>
          </a:xfrm>
        </p:spPr>
        <p:txBody>
          <a:bodyPr>
            <a:noAutofit/>
          </a:bodyPr>
          <a:lstStyle/>
          <a:p>
            <a:pPr marL="0" indent="0">
              <a:lnSpc>
                <a:spcPct val="100000"/>
              </a:lnSpc>
              <a:buNone/>
            </a:pPr>
            <a:r>
              <a:rPr lang="en-GB" sz="3600" b="1" dirty="0">
                <a:solidFill>
                  <a:schemeClr val="bg1"/>
                </a:solidFill>
                <a:latin typeface="CMG Sans SemiBold" pitchFamily="2" charset="77"/>
              </a:rPr>
              <a:t>…through the resurrection of Jesus Christ, </a:t>
            </a:r>
            <a:r>
              <a:rPr lang="en-GB" sz="3600" b="1" baseline="30000" dirty="0">
                <a:solidFill>
                  <a:schemeClr val="bg1"/>
                </a:solidFill>
                <a:latin typeface="CMG Sans SemiBold" pitchFamily="2" charset="77"/>
              </a:rPr>
              <a:t>22 </a:t>
            </a:r>
            <a:r>
              <a:rPr lang="en-GB" sz="3600" b="1" dirty="0">
                <a:solidFill>
                  <a:schemeClr val="bg1"/>
                </a:solidFill>
                <a:latin typeface="CMG Sans SemiBold" pitchFamily="2" charset="77"/>
              </a:rPr>
              <a:t>who has gone into heaven and is at the right hand of God, with angels, authorities, and powers having been subjected to him. </a:t>
            </a:r>
          </a:p>
          <a:p>
            <a:pPr marL="0" indent="0">
              <a:lnSpc>
                <a:spcPct val="100000"/>
              </a:lnSpc>
              <a:buNone/>
            </a:pPr>
            <a:r>
              <a:rPr lang="en-GB" sz="1800" b="1" dirty="0">
                <a:solidFill>
                  <a:schemeClr val="bg1"/>
                </a:solidFill>
                <a:latin typeface="CMG Sans SemiBold" pitchFamily="2" charset="77"/>
              </a:rPr>
              <a:t>1 Peter 3:21-22 ESV</a:t>
            </a:r>
          </a:p>
        </p:txBody>
      </p:sp>
    </p:spTree>
    <p:extLst>
      <p:ext uri="{BB962C8B-B14F-4D97-AF65-F5344CB8AC3E}">
        <p14:creationId xmlns:p14="http://schemas.microsoft.com/office/powerpoint/2010/main" val="3704334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F6D25F1-9DDB-EE44-B338-10203C756C64}"/>
              </a:ext>
            </a:extLst>
          </p:cNvPr>
          <p:cNvSpPr txBox="1"/>
          <p:nvPr/>
        </p:nvSpPr>
        <p:spPr>
          <a:xfrm>
            <a:off x="1138238" y="2382560"/>
            <a:ext cx="9915525" cy="1384995"/>
          </a:xfrm>
          <a:prstGeom prst="rect">
            <a:avLst/>
          </a:prstGeom>
          <a:noFill/>
        </p:spPr>
        <p:txBody>
          <a:bodyPr wrap="square" rtlCol="0">
            <a:spAutoFit/>
          </a:bodyPr>
          <a:lstStyle/>
          <a:p>
            <a:pPr algn="ctr"/>
            <a:r>
              <a:rPr lang="en-GB" sz="6000" dirty="0">
                <a:solidFill>
                  <a:schemeClr val="bg1"/>
                </a:solidFill>
                <a:latin typeface="Roxborough CF Heavy" pitchFamily="2" charset="77"/>
              </a:rPr>
              <a:t>Grow Up</a:t>
            </a:r>
          </a:p>
          <a:p>
            <a:pPr algn="ctr"/>
            <a:r>
              <a:rPr lang="en-GB" sz="2400" dirty="0">
                <a:solidFill>
                  <a:schemeClr val="bg1"/>
                </a:solidFill>
                <a:latin typeface="Roxborough CF" pitchFamily="2" charset="77"/>
              </a:rPr>
              <a:t>Ephesians 4:7-16</a:t>
            </a:r>
          </a:p>
        </p:txBody>
      </p:sp>
    </p:spTree>
    <p:extLst>
      <p:ext uri="{BB962C8B-B14F-4D97-AF65-F5344CB8AC3E}">
        <p14:creationId xmlns:p14="http://schemas.microsoft.com/office/powerpoint/2010/main" val="2267785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432486" y="432486"/>
            <a:ext cx="11417643" cy="5744477"/>
          </a:xfrm>
        </p:spPr>
        <p:txBody>
          <a:bodyPr anchor="ctr">
            <a:noAutofit/>
          </a:bodyPr>
          <a:lstStyle/>
          <a:p>
            <a:pPr marL="0" indent="0" algn="ctr">
              <a:lnSpc>
                <a:spcPct val="100000"/>
              </a:lnSpc>
              <a:buNone/>
            </a:pPr>
            <a:r>
              <a:rPr lang="en-GB" sz="5400" b="1" dirty="0">
                <a:solidFill>
                  <a:schemeClr val="bg1"/>
                </a:solidFill>
                <a:latin typeface="CMG Sans SemiBold" pitchFamily="2" charset="77"/>
              </a:rPr>
              <a:t>The </a:t>
            </a:r>
            <a:r>
              <a:rPr lang="en-GB" sz="5400" b="1" dirty="0">
                <a:solidFill>
                  <a:srgbClr val="FFFF00"/>
                </a:solidFill>
                <a:latin typeface="CMG Sans SemiBold" pitchFamily="2" charset="77"/>
              </a:rPr>
              <a:t>AIM</a:t>
            </a:r>
          </a:p>
          <a:p>
            <a:pPr marL="0" indent="0" algn="ctr">
              <a:lnSpc>
                <a:spcPct val="100000"/>
              </a:lnSpc>
              <a:buNone/>
            </a:pPr>
            <a:r>
              <a:rPr lang="en-GB" sz="4400" b="1" dirty="0">
                <a:solidFill>
                  <a:schemeClr val="bg1"/>
                </a:solidFill>
                <a:latin typeface="CMG Sans SemiBold" pitchFamily="2" charset="77"/>
              </a:rPr>
              <a:t>growing up into maturity</a:t>
            </a:r>
          </a:p>
          <a:p>
            <a:pPr marL="0" indent="0" algn="ctr">
              <a:lnSpc>
                <a:spcPct val="100000"/>
              </a:lnSpc>
              <a:buNone/>
            </a:pPr>
            <a:endParaRPr lang="en-GB" sz="4400" b="1" dirty="0">
              <a:solidFill>
                <a:schemeClr val="bg1"/>
              </a:solidFill>
              <a:latin typeface="CMG Sans SemiBold" pitchFamily="2" charset="77"/>
            </a:endParaRPr>
          </a:p>
          <a:p>
            <a:pPr marL="0" indent="0" algn="ctr">
              <a:lnSpc>
                <a:spcPct val="100000"/>
              </a:lnSpc>
              <a:buNone/>
            </a:pPr>
            <a:r>
              <a:rPr lang="en-GB" sz="5400" b="1" dirty="0">
                <a:solidFill>
                  <a:schemeClr val="bg1"/>
                </a:solidFill>
                <a:latin typeface="CMG Sans SemiBold" pitchFamily="2" charset="77"/>
              </a:rPr>
              <a:t>The </a:t>
            </a:r>
            <a:r>
              <a:rPr lang="en-GB" sz="5400" b="1" dirty="0">
                <a:solidFill>
                  <a:srgbClr val="FFFF00"/>
                </a:solidFill>
                <a:latin typeface="CMG Sans SemiBold" pitchFamily="2" charset="77"/>
              </a:rPr>
              <a:t>ACTIVITY</a:t>
            </a:r>
          </a:p>
          <a:p>
            <a:pPr marL="0" indent="0" algn="ctr">
              <a:lnSpc>
                <a:spcPct val="100000"/>
              </a:lnSpc>
              <a:buNone/>
            </a:pPr>
            <a:r>
              <a:rPr lang="en-GB" sz="4400" b="1" dirty="0">
                <a:solidFill>
                  <a:schemeClr val="bg1"/>
                </a:solidFill>
                <a:latin typeface="CMG Sans SemiBold" pitchFamily="2" charset="77"/>
              </a:rPr>
              <a:t>each person playing their part</a:t>
            </a:r>
          </a:p>
          <a:p>
            <a:pPr marL="0" indent="0" algn="ctr">
              <a:lnSpc>
                <a:spcPct val="100000"/>
              </a:lnSpc>
              <a:buNone/>
            </a:pPr>
            <a:r>
              <a:rPr lang="en-GB" sz="4400" b="1" dirty="0">
                <a:solidFill>
                  <a:schemeClr val="bg1"/>
                </a:solidFill>
                <a:latin typeface="CMG Sans SemiBold" pitchFamily="2" charset="77"/>
              </a:rPr>
              <a:t>as Christ decides</a:t>
            </a:r>
          </a:p>
        </p:txBody>
      </p:sp>
    </p:spTree>
    <p:extLst>
      <p:ext uri="{BB962C8B-B14F-4D97-AF65-F5344CB8AC3E}">
        <p14:creationId xmlns:p14="http://schemas.microsoft.com/office/powerpoint/2010/main" val="42344348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6234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838199" y="717630"/>
            <a:ext cx="10655461" cy="5459333"/>
          </a:xfrm>
        </p:spPr>
        <p:txBody>
          <a:bodyPr>
            <a:noAutofit/>
          </a:bodyPr>
          <a:lstStyle/>
          <a:p>
            <a:pPr marL="0" indent="0">
              <a:lnSpc>
                <a:spcPct val="100000"/>
              </a:lnSpc>
              <a:buNone/>
            </a:pPr>
            <a:r>
              <a:rPr lang="en-GB" sz="3600" b="1" baseline="30000" dirty="0">
                <a:solidFill>
                  <a:schemeClr val="bg1"/>
                </a:solidFill>
                <a:latin typeface="CMG Sans SemiBold" pitchFamily="2" charset="77"/>
              </a:rPr>
              <a:t>7 </a:t>
            </a:r>
            <a:r>
              <a:rPr lang="en-GB" sz="3600" b="1" dirty="0">
                <a:solidFill>
                  <a:schemeClr val="bg1"/>
                </a:solidFill>
                <a:latin typeface="CMG Sans SemiBold" pitchFamily="2" charset="77"/>
              </a:rPr>
              <a:t>But to each one of us grace has been given as Christ apportioned it.</a:t>
            </a:r>
            <a:r>
              <a:rPr lang="en-GB" sz="3600" b="1" baseline="30000" dirty="0">
                <a:solidFill>
                  <a:schemeClr val="bg1"/>
                </a:solidFill>
                <a:latin typeface="CMG Sans SemiBold" pitchFamily="2" charset="77"/>
              </a:rPr>
              <a:t>8</a:t>
            </a:r>
            <a:r>
              <a:rPr lang="en-GB" sz="3600" b="1" dirty="0">
                <a:solidFill>
                  <a:schemeClr val="bg1"/>
                </a:solidFill>
                <a:latin typeface="CMG Sans SemiBold" pitchFamily="2" charset="77"/>
              </a:rPr>
              <a:t> This is why it says: "When he ascended on high, he led captives in his train and gave gifts to men." </a:t>
            </a:r>
            <a:r>
              <a:rPr lang="en-GB" sz="3600" b="1" baseline="30000" dirty="0">
                <a:solidFill>
                  <a:schemeClr val="bg1"/>
                </a:solidFill>
                <a:latin typeface="CMG Sans SemiBold" pitchFamily="2" charset="77"/>
              </a:rPr>
              <a:t>9</a:t>
            </a:r>
            <a:r>
              <a:rPr lang="en-GB" sz="3600" b="1" dirty="0">
                <a:solidFill>
                  <a:schemeClr val="bg1"/>
                </a:solidFill>
                <a:latin typeface="CMG Sans SemiBold" pitchFamily="2" charset="77"/>
              </a:rPr>
              <a:t> (What does "he ascended" mean except that he also descended to the lower, earthly regions? </a:t>
            </a:r>
            <a:r>
              <a:rPr lang="en-GB" sz="3600" b="1" baseline="30000" dirty="0">
                <a:solidFill>
                  <a:schemeClr val="bg1"/>
                </a:solidFill>
                <a:latin typeface="CMG Sans SemiBold" pitchFamily="2" charset="77"/>
              </a:rPr>
              <a:t>10</a:t>
            </a:r>
            <a:r>
              <a:rPr lang="en-GB" sz="3600" b="1" dirty="0">
                <a:solidFill>
                  <a:schemeClr val="bg1"/>
                </a:solidFill>
                <a:latin typeface="CMG Sans SemiBold" pitchFamily="2" charset="77"/>
              </a:rPr>
              <a:t> He who descended is the very one who ascended higher than all the heavens, in order to fill the whole universe.)</a:t>
            </a:r>
          </a:p>
          <a:p>
            <a:pPr marL="0" indent="0">
              <a:lnSpc>
                <a:spcPct val="100000"/>
              </a:lnSpc>
              <a:buNone/>
            </a:pPr>
            <a:r>
              <a:rPr lang="en-GB" sz="1800" b="1" dirty="0">
                <a:solidFill>
                  <a:schemeClr val="bg1"/>
                </a:solidFill>
                <a:latin typeface="CMG Sans SemiBold" pitchFamily="2" charset="77"/>
              </a:rPr>
              <a:t>Ephesians 4:7-16 NIV</a:t>
            </a:r>
          </a:p>
        </p:txBody>
      </p:sp>
    </p:spTree>
    <p:extLst>
      <p:ext uri="{BB962C8B-B14F-4D97-AF65-F5344CB8AC3E}">
        <p14:creationId xmlns:p14="http://schemas.microsoft.com/office/powerpoint/2010/main" val="3842777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506627" y="717630"/>
            <a:ext cx="11170508" cy="5459333"/>
          </a:xfrm>
        </p:spPr>
        <p:txBody>
          <a:bodyPr>
            <a:noAutofit/>
          </a:bodyPr>
          <a:lstStyle/>
          <a:p>
            <a:pPr marL="0" indent="0">
              <a:lnSpc>
                <a:spcPct val="100000"/>
              </a:lnSpc>
              <a:buNone/>
            </a:pPr>
            <a:r>
              <a:rPr lang="en-GB" sz="3600" b="1" baseline="30000" dirty="0">
                <a:solidFill>
                  <a:schemeClr val="bg1"/>
                </a:solidFill>
                <a:latin typeface="CMG Sans SemiBold" pitchFamily="2" charset="77"/>
              </a:rPr>
              <a:t>11</a:t>
            </a:r>
            <a:r>
              <a:rPr lang="en-GB" sz="3600" b="1" dirty="0">
                <a:solidFill>
                  <a:schemeClr val="bg1"/>
                </a:solidFill>
                <a:latin typeface="CMG Sans SemiBold" pitchFamily="2" charset="77"/>
              </a:rPr>
              <a:t> It was he who gave some to be apostles, some to be prophets, some to be evangelists, and some to be pastors and teachers,</a:t>
            </a:r>
            <a:r>
              <a:rPr lang="en-GB" sz="3600" b="1" baseline="30000" dirty="0">
                <a:solidFill>
                  <a:schemeClr val="bg1"/>
                </a:solidFill>
                <a:latin typeface="CMG Sans SemiBold" pitchFamily="2" charset="77"/>
              </a:rPr>
              <a:t>12</a:t>
            </a:r>
            <a:r>
              <a:rPr lang="en-GB" sz="3600" b="1" dirty="0">
                <a:solidFill>
                  <a:schemeClr val="bg1"/>
                </a:solidFill>
                <a:latin typeface="CMG Sans SemiBold" pitchFamily="2" charset="77"/>
              </a:rPr>
              <a:t> to prepare God's people for works of service, so that the body of Christ may be built up</a:t>
            </a:r>
            <a:r>
              <a:rPr lang="en-GB" sz="3600" b="1" baseline="30000" dirty="0">
                <a:solidFill>
                  <a:schemeClr val="bg1"/>
                </a:solidFill>
                <a:latin typeface="CMG Sans SemiBold" pitchFamily="2" charset="77"/>
              </a:rPr>
              <a:t>13</a:t>
            </a:r>
            <a:r>
              <a:rPr lang="en-GB" sz="3600" b="1" dirty="0">
                <a:solidFill>
                  <a:schemeClr val="bg1"/>
                </a:solidFill>
                <a:latin typeface="CMG Sans SemiBold" pitchFamily="2" charset="77"/>
              </a:rPr>
              <a:t> until we all reach unity in the faith and in the knowledge of the Son of God and become mature, attaining to the whole measure of the fullness of Christ.</a:t>
            </a:r>
          </a:p>
          <a:p>
            <a:pPr marL="0" indent="0">
              <a:lnSpc>
                <a:spcPct val="100000"/>
              </a:lnSpc>
              <a:buNone/>
            </a:pPr>
            <a:r>
              <a:rPr lang="en-GB" sz="1800" b="1" dirty="0">
                <a:solidFill>
                  <a:schemeClr val="bg1"/>
                </a:solidFill>
                <a:latin typeface="CMG Sans SemiBold" pitchFamily="2" charset="77"/>
              </a:rPr>
              <a:t>Ephesians 4:7-16 NIV</a:t>
            </a:r>
          </a:p>
        </p:txBody>
      </p:sp>
    </p:spTree>
    <p:extLst>
      <p:ext uri="{BB962C8B-B14F-4D97-AF65-F5344CB8AC3E}">
        <p14:creationId xmlns:p14="http://schemas.microsoft.com/office/powerpoint/2010/main" val="1271435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630195" y="531342"/>
            <a:ext cx="10863465" cy="5645622"/>
          </a:xfrm>
        </p:spPr>
        <p:txBody>
          <a:bodyPr>
            <a:noAutofit/>
          </a:bodyPr>
          <a:lstStyle/>
          <a:p>
            <a:pPr marL="0" indent="0">
              <a:lnSpc>
                <a:spcPct val="100000"/>
              </a:lnSpc>
              <a:buNone/>
            </a:pPr>
            <a:r>
              <a:rPr lang="en-GB" sz="4000" b="1" baseline="30000" dirty="0">
                <a:solidFill>
                  <a:schemeClr val="bg1"/>
                </a:solidFill>
                <a:latin typeface="CMG Sans SemiBold" pitchFamily="2" charset="77"/>
              </a:rPr>
              <a:t>14</a:t>
            </a:r>
            <a:r>
              <a:rPr lang="en-GB" sz="4000" b="1" dirty="0">
                <a:solidFill>
                  <a:schemeClr val="bg1"/>
                </a:solidFill>
                <a:latin typeface="CMG Sans SemiBold" pitchFamily="2" charset="77"/>
              </a:rPr>
              <a:t> Then we will no longer be infants, tossed back and forth by the waves, and blown here and there by every wind of teaching and by the cunning and craftiness of men in their deceitful scheming.</a:t>
            </a:r>
          </a:p>
          <a:p>
            <a:pPr marL="0" indent="0">
              <a:lnSpc>
                <a:spcPct val="100000"/>
              </a:lnSpc>
              <a:buNone/>
            </a:pPr>
            <a:r>
              <a:rPr lang="en-GB" sz="2000" b="1" dirty="0">
                <a:solidFill>
                  <a:schemeClr val="bg1"/>
                </a:solidFill>
                <a:latin typeface="CMG Sans SemiBold" pitchFamily="2" charset="77"/>
              </a:rPr>
              <a:t>Ephesians 4:7-16 NIV</a:t>
            </a:r>
          </a:p>
        </p:txBody>
      </p:sp>
    </p:spTree>
    <p:extLst>
      <p:ext uri="{BB962C8B-B14F-4D97-AF65-F5344CB8AC3E}">
        <p14:creationId xmlns:p14="http://schemas.microsoft.com/office/powerpoint/2010/main" val="1880786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630195" y="704334"/>
            <a:ext cx="10863465" cy="5472629"/>
          </a:xfrm>
        </p:spPr>
        <p:txBody>
          <a:bodyPr>
            <a:noAutofit/>
          </a:bodyPr>
          <a:lstStyle/>
          <a:p>
            <a:pPr marL="0" indent="0">
              <a:lnSpc>
                <a:spcPct val="100000"/>
              </a:lnSpc>
              <a:buNone/>
            </a:pPr>
            <a:r>
              <a:rPr lang="en-GB" sz="4000" b="1" baseline="30000" dirty="0">
                <a:solidFill>
                  <a:schemeClr val="bg1"/>
                </a:solidFill>
                <a:latin typeface="CMG Sans SemiBold" pitchFamily="2" charset="77"/>
              </a:rPr>
              <a:t>15</a:t>
            </a:r>
            <a:r>
              <a:rPr lang="en-GB" sz="4000" b="1" dirty="0">
                <a:solidFill>
                  <a:schemeClr val="bg1"/>
                </a:solidFill>
                <a:latin typeface="CMG Sans SemiBold" pitchFamily="2" charset="77"/>
              </a:rPr>
              <a:t> Instead, speaking the truth in love, we will in all things grow up into him who is the Head, that is, Christ. </a:t>
            </a:r>
            <a:r>
              <a:rPr lang="en-GB" sz="4000" b="1" baseline="30000" dirty="0">
                <a:solidFill>
                  <a:schemeClr val="bg1"/>
                </a:solidFill>
                <a:latin typeface="CMG Sans SemiBold" pitchFamily="2" charset="77"/>
              </a:rPr>
              <a:t>16</a:t>
            </a:r>
            <a:r>
              <a:rPr lang="en-GB" sz="4000" b="1" dirty="0">
                <a:solidFill>
                  <a:schemeClr val="bg1"/>
                </a:solidFill>
                <a:latin typeface="CMG Sans SemiBold" pitchFamily="2" charset="77"/>
              </a:rPr>
              <a:t>From him the whole body, joined and held together by every supporting ligament, grows and builds itself up in love, as each part does its work.</a:t>
            </a:r>
          </a:p>
          <a:p>
            <a:pPr marL="0" indent="0">
              <a:lnSpc>
                <a:spcPct val="100000"/>
              </a:lnSpc>
              <a:buNone/>
            </a:pPr>
            <a:r>
              <a:rPr lang="en-GB" sz="2000" b="1" dirty="0">
                <a:solidFill>
                  <a:schemeClr val="bg1"/>
                </a:solidFill>
                <a:latin typeface="CMG Sans SemiBold" pitchFamily="2" charset="77"/>
              </a:rPr>
              <a:t>Ephesians 4:7-16 NIV</a:t>
            </a:r>
          </a:p>
        </p:txBody>
      </p:sp>
    </p:spTree>
    <p:extLst>
      <p:ext uri="{BB962C8B-B14F-4D97-AF65-F5344CB8AC3E}">
        <p14:creationId xmlns:p14="http://schemas.microsoft.com/office/powerpoint/2010/main" val="3456049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432486" y="432486"/>
            <a:ext cx="11417643" cy="5744477"/>
          </a:xfrm>
        </p:spPr>
        <p:txBody>
          <a:bodyPr>
            <a:noAutofit/>
          </a:bodyPr>
          <a:lstStyle/>
          <a:p>
            <a:pPr marL="0" indent="0">
              <a:lnSpc>
                <a:spcPct val="100000"/>
              </a:lnSpc>
              <a:buNone/>
            </a:pPr>
            <a:r>
              <a:rPr lang="en-GB" sz="3200" b="1" baseline="30000" dirty="0">
                <a:solidFill>
                  <a:schemeClr val="bg1"/>
                </a:solidFill>
                <a:latin typeface="CMG Sans SemiBold" pitchFamily="2" charset="77"/>
              </a:rPr>
              <a:t>12</a:t>
            </a:r>
            <a:r>
              <a:rPr lang="en-GB" sz="3200" b="1" dirty="0">
                <a:solidFill>
                  <a:schemeClr val="bg1"/>
                </a:solidFill>
                <a:latin typeface="CMG Sans SemiBold" pitchFamily="2" charset="77"/>
              </a:rPr>
              <a:t>…so that the body of Christ </a:t>
            </a:r>
            <a:r>
              <a:rPr lang="en-GB" sz="3200" b="1" dirty="0">
                <a:solidFill>
                  <a:srgbClr val="FFFF00"/>
                </a:solidFill>
                <a:latin typeface="CMG Sans SemiBold" pitchFamily="2" charset="77"/>
              </a:rPr>
              <a:t>may be built up </a:t>
            </a:r>
            <a:r>
              <a:rPr lang="en-GB" sz="3200" b="1" baseline="30000" dirty="0">
                <a:solidFill>
                  <a:schemeClr val="bg1"/>
                </a:solidFill>
                <a:latin typeface="CMG Sans SemiBold" pitchFamily="2" charset="77"/>
              </a:rPr>
              <a:t>13</a:t>
            </a:r>
            <a:r>
              <a:rPr lang="en-GB" sz="3200" b="1" dirty="0">
                <a:solidFill>
                  <a:schemeClr val="bg1"/>
                </a:solidFill>
                <a:latin typeface="CMG Sans SemiBold" pitchFamily="2" charset="77"/>
              </a:rPr>
              <a:t>…and </a:t>
            </a:r>
            <a:r>
              <a:rPr lang="en-GB" sz="3200" b="1" dirty="0">
                <a:solidFill>
                  <a:srgbClr val="FFFF00"/>
                </a:solidFill>
                <a:latin typeface="CMG Sans SemiBold" pitchFamily="2" charset="77"/>
              </a:rPr>
              <a:t>become mature</a:t>
            </a:r>
            <a:r>
              <a:rPr lang="en-GB" sz="3200" b="1" dirty="0">
                <a:solidFill>
                  <a:schemeClr val="bg1"/>
                </a:solidFill>
                <a:latin typeface="CMG Sans SemiBold" pitchFamily="2" charset="77"/>
              </a:rPr>
              <a:t>, attaining to the whole measure of the fullness of Christ.</a:t>
            </a:r>
          </a:p>
          <a:p>
            <a:pPr marL="0" indent="0">
              <a:lnSpc>
                <a:spcPct val="100000"/>
              </a:lnSpc>
              <a:buNone/>
            </a:pPr>
            <a:endParaRPr lang="en-GB" sz="1000" b="1" dirty="0">
              <a:solidFill>
                <a:schemeClr val="bg1"/>
              </a:solidFill>
              <a:latin typeface="CMG Sans SemiBold" pitchFamily="2" charset="77"/>
            </a:endParaRPr>
          </a:p>
          <a:p>
            <a:pPr marL="0" indent="0">
              <a:lnSpc>
                <a:spcPct val="100000"/>
              </a:lnSpc>
              <a:buNone/>
            </a:pPr>
            <a:r>
              <a:rPr lang="en-GB" sz="3200" b="1" baseline="30000" dirty="0">
                <a:solidFill>
                  <a:schemeClr val="bg1"/>
                </a:solidFill>
                <a:latin typeface="CMG Sans SemiBold" pitchFamily="2" charset="77"/>
              </a:rPr>
              <a:t>14</a:t>
            </a:r>
            <a:r>
              <a:rPr lang="en-GB" sz="3200" b="1" dirty="0">
                <a:solidFill>
                  <a:schemeClr val="bg1"/>
                </a:solidFill>
                <a:latin typeface="CMG Sans SemiBold" pitchFamily="2" charset="77"/>
              </a:rPr>
              <a:t> Then we will </a:t>
            </a:r>
            <a:r>
              <a:rPr lang="en-GB" sz="3200" b="1" dirty="0">
                <a:solidFill>
                  <a:srgbClr val="FFFF00"/>
                </a:solidFill>
                <a:latin typeface="CMG Sans SemiBold" pitchFamily="2" charset="77"/>
              </a:rPr>
              <a:t>no longer be infants</a:t>
            </a:r>
            <a:r>
              <a:rPr lang="en-GB" sz="3200" b="1" dirty="0">
                <a:solidFill>
                  <a:schemeClr val="bg1"/>
                </a:solidFill>
                <a:latin typeface="CMG Sans SemiBold" pitchFamily="2" charset="77"/>
              </a:rPr>
              <a:t>, tossed back and forth by the waves, and blown here and there by every wind of teaching and b …deceitful scheming.</a:t>
            </a:r>
          </a:p>
          <a:p>
            <a:pPr marL="0" indent="0">
              <a:lnSpc>
                <a:spcPct val="100000"/>
              </a:lnSpc>
              <a:buNone/>
            </a:pPr>
            <a:endParaRPr lang="en-GB" sz="1000" b="1" dirty="0">
              <a:solidFill>
                <a:schemeClr val="bg1"/>
              </a:solidFill>
              <a:latin typeface="CMG Sans SemiBold" pitchFamily="2" charset="77"/>
            </a:endParaRPr>
          </a:p>
          <a:p>
            <a:pPr marL="0" indent="0">
              <a:lnSpc>
                <a:spcPct val="100000"/>
              </a:lnSpc>
              <a:buNone/>
            </a:pPr>
            <a:r>
              <a:rPr lang="en-GB" sz="3200" b="1" baseline="30000" dirty="0">
                <a:solidFill>
                  <a:schemeClr val="bg1"/>
                </a:solidFill>
                <a:latin typeface="CMG Sans SemiBold" pitchFamily="2" charset="77"/>
              </a:rPr>
              <a:t>15</a:t>
            </a:r>
            <a:r>
              <a:rPr lang="en-GB" sz="3200" b="1" dirty="0">
                <a:solidFill>
                  <a:schemeClr val="bg1"/>
                </a:solidFill>
                <a:latin typeface="CMG Sans SemiBold" pitchFamily="2" charset="77"/>
              </a:rPr>
              <a:t> Instead, speaking the truth in love, we will in all things </a:t>
            </a:r>
            <a:r>
              <a:rPr lang="en-GB" sz="3200" b="1" dirty="0">
                <a:solidFill>
                  <a:srgbClr val="FFFF00"/>
                </a:solidFill>
                <a:latin typeface="CMG Sans SemiBold" pitchFamily="2" charset="77"/>
              </a:rPr>
              <a:t>grow up </a:t>
            </a:r>
            <a:r>
              <a:rPr lang="en-GB" sz="3200" b="1" dirty="0">
                <a:solidFill>
                  <a:schemeClr val="bg1"/>
                </a:solidFill>
                <a:latin typeface="CMG Sans SemiBold" pitchFamily="2" charset="77"/>
              </a:rPr>
              <a:t>into him who is the Head, that is, Christ</a:t>
            </a:r>
          </a:p>
        </p:txBody>
      </p:sp>
    </p:spTree>
    <p:extLst>
      <p:ext uri="{BB962C8B-B14F-4D97-AF65-F5344CB8AC3E}">
        <p14:creationId xmlns:p14="http://schemas.microsoft.com/office/powerpoint/2010/main" val="4140465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432486" y="432486"/>
            <a:ext cx="11417643" cy="5744477"/>
          </a:xfrm>
        </p:spPr>
        <p:txBody>
          <a:bodyPr>
            <a:noAutofit/>
          </a:bodyPr>
          <a:lstStyle/>
          <a:p>
            <a:pPr marL="0" indent="0">
              <a:lnSpc>
                <a:spcPct val="100000"/>
              </a:lnSpc>
              <a:buNone/>
            </a:pPr>
            <a:r>
              <a:rPr lang="en-GB" sz="3600" b="1" baseline="30000" dirty="0">
                <a:solidFill>
                  <a:schemeClr val="bg1"/>
                </a:solidFill>
                <a:latin typeface="CMG Sans SemiBold" pitchFamily="2" charset="77"/>
              </a:rPr>
              <a:t>28 </a:t>
            </a:r>
            <a:r>
              <a:rPr lang="en-GB" sz="3600" b="1" dirty="0">
                <a:solidFill>
                  <a:schemeClr val="bg1"/>
                </a:solidFill>
                <a:latin typeface="CMG Sans SemiBold" pitchFamily="2" charset="77"/>
              </a:rPr>
              <a:t>Him we proclaim, warning everyone and teaching everyone with all wisdom, that we may present everyone </a:t>
            </a:r>
            <a:r>
              <a:rPr lang="en-GB" sz="3600" b="1" dirty="0">
                <a:solidFill>
                  <a:srgbClr val="FFFF00"/>
                </a:solidFill>
                <a:latin typeface="CMG Sans SemiBold" pitchFamily="2" charset="77"/>
              </a:rPr>
              <a:t>mature</a:t>
            </a:r>
            <a:r>
              <a:rPr lang="en-GB" sz="3600" b="1" dirty="0">
                <a:solidFill>
                  <a:schemeClr val="bg1"/>
                </a:solidFill>
                <a:latin typeface="CMG Sans SemiBold" pitchFamily="2" charset="77"/>
              </a:rPr>
              <a:t> in Christ.</a:t>
            </a:r>
          </a:p>
          <a:p>
            <a:pPr marL="0" indent="0">
              <a:lnSpc>
                <a:spcPct val="100000"/>
              </a:lnSpc>
              <a:buNone/>
            </a:pPr>
            <a:r>
              <a:rPr lang="en-GB" sz="1800" b="1" dirty="0">
                <a:solidFill>
                  <a:schemeClr val="bg1"/>
                </a:solidFill>
                <a:latin typeface="CMG Sans SemiBold" pitchFamily="2" charset="77"/>
              </a:rPr>
              <a:t>Colossians 1:28 ESV</a:t>
            </a:r>
          </a:p>
          <a:p>
            <a:pPr marL="0" indent="0">
              <a:lnSpc>
                <a:spcPct val="100000"/>
              </a:lnSpc>
              <a:buNone/>
            </a:pPr>
            <a:endParaRPr lang="en-GB" sz="1800" b="1" dirty="0">
              <a:solidFill>
                <a:schemeClr val="bg1"/>
              </a:solidFill>
              <a:latin typeface="CMG Sans SemiBold" pitchFamily="2" charset="77"/>
            </a:endParaRPr>
          </a:p>
          <a:p>
            <a:pPr marL="0" indent="0">
              <a:lnSpc>
                <a:spcPct val="100000"/>
              </a:lnSpc>
              <a:buNone/>
            </a:pPr>
            <a:endParaRPr lang="en-GB" sz="1800" b="1" dirty="0">
              <a:solidFill>
                <a:schemeClr val="bg1"/>
              </a:solidFill>
              <a:latin typeface="CMG Sans SemiBold" pitchFamily="2" charset="77"/>
            </a:endParaRPr>
          </a:p>
          <a:p>
            <a:pPr marL="0" indent="0">
              <a:lnSpc>
                <a:spcPct val="100000"/>
              </a:lnSpc>
              <a:buNone/>
            </a:pPr>
            <a:r>
              <a:rPr lang="en-GB" sz="3600" b="1" baseline="30000" dirty="0">
                <a:solidFill>
                  <a:schemeClr val="bg1"/>
                </a:solidFill>
                <a:latin typeface="CMG Sans SemiBold" pitchFamily="2" charset="77"/>
              </a:rPr>
              <a:t>19 </a:t>
            </a:r>
            <a:r>
              <a:rPr lang="en-GB" sz="3600" b="1" dirty="0">
                <a:solidFill>
                  <a:schemeClr val="bg1"/>
                </a:solidFill>
                <a:latin typeface="CMG Sans SemiBold" pitchFamily="2" charset="77"/>
              </a:rPr>
              <a:t>my little children, for whom I am again in the anguish of childbirth </a:t>
            </a:r>
            <a:r>
              <a:rPr lang="en-GB" sz="3600" b="1" dirty="0">
                <a:solidFill>
                  <a:srgbClr val="FFFF00"/>
                </a:solidFill>
                <a:latin typeface="CMG Sans SemiBold" pitchFamily="2" charset="77"/>
              </a:rPr>
              <a:t>until Christ is formed in you</a:t>
            </a:r>
            <a:r>
              <a:rPr lang="en-GB" sz="3600" b="1" dirty="0">
                <a:solidFill>
                  <a:schemeClr val="bg1"/>
                </a:solidFill>
                <a:latin typeface="CMG Sans SemiBold" pitchFamily="2" charset="77"/>
              </a:rPr>
              <a:t>!</a:t>
            </a:r>
          </a:p>
          <a:p>
            <a:pPr marL="0" indent="0">
              <a:lnSpc>
                <a:spcPct val="100000"/>
              </a:lnSpc>
              <a:buNone/>
            </a:pPr>
            <a:r>
              <a:rPr lang="en-GB" sz="1800" b="1" dirty="0">
                <a:solidFill>
                  <a:schemeClr val="bg1"/>
                </a:solidFill>
                <a:latin typeface="CMG Sans SemiBold" pitchFamily="2" charset="77"/>
              </a:rPr>
              <a:t>Galatians 4:19 ESV</a:t>
            </a:r>
          </a:p>
          <a:p>
            <a:pPr marL="0" indent="0">
              <a:lnSpc>
                <a:spcPct val="100000"/>
              </a:lnSpc>
              <a:buNone/>
            </a:pPr>
            <a:endParaRPr lang="en-GB" sz="1800" b="1" dirty="0">
              <a:solidFill>
                <a:schemeClr val="bg1"/>
              </a:solidFill>
              <a:latin typeface="CMG Sans SemiBold" pitchFamily="2" charset="77"/>
            </a:endParaRPr>
          </a:p>
        </p:txBody>
      </p:sp>
    </p:spTree>
    <p:extLst>
      <p:ext uri="{BB962C8B-B14F-4D97-AF65-F5344CB8AC3E}">
        <p14:creationId xmlns:p14="http://schemas.microsoft.com/office/powerpoint/2010/main" val="1875399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69B3-B7D3-1C4B-A37E-B2720AE6A79C}"/>
              </a:ext>
            </a:extLst>
          </p:cNvPr>
          <p:cNvSpPr>
            <a:spLocks noGrp="1"/>
          </p:cNvSpPr>
          <p:nvPr>
            <p:ph idx="1"/>
          </p:nvPr>
        </p:nvSpPr>
        <p:spPr>
          <a:xfrm>
            <a:off x="432486" y="432486"/>
            <a:ext cx="11417643" cy="5744477"/>
          </a:xfrm>
        </p:spPr>
        <p:txBody>
          <a:bodyPr anchor="ctr">
            <a:noAutofit/>
          </a:bodyPr>
          <a:lstStyle/>
          <a:p>
            <a:pPr marL="0" indent="0" algn="ctr">
              <a:lnSpc>
                <a:spcPct val="100000"/>
              </a:lnSpc>
              <a:buNone/>
            </a:pPr>
            <a:r>
              <a:rPr lang="en-GB" sz="6600" b="1" dirty="0">
                <a:solidFill>
                  <a:schemeClr val="bg1"/>
                </a:solidFill>
                <a:latin typeface="CMG Sans SemiBold" pitchFamily="2" charset="77"/>
              </a:rPr>
              <a:t>INSERT VIDEO</a:t>
            </a:r>
          </a:p>
          <a:p>
            <a:pPr marL="0" indent="0" algn="ctr">
              <a:lnSpc>
                <a:spcPct val="100000"/>
              </a:lnSpc>
              <a:buNone/>
            </a:pPr>
            <a:r>
              <a:rPr lang="en-GB" sz="2400" b="1" dirty="0">
                <a:solidFill>
                  <a:schemeClr val="bg1"/>
                </a:solidFill>
                <a:latin typeface="CMG Sans SemiBold" pitchFamily="2" charset="77"/>
              </a:rPr>
              <a:t>(in Google Drive Folder)</a:t>
            </a:r>
          </a:p>
        </p:txBody>
      </p:sp>
    </p:spTree>
    <p:extLst>
      <p:ext uri="{BB962C8B-B14F-4D97-AF65-F5344CB8AC3E}">
        <p14:creationId xmlns:p14="http://schemas.microsoft.com/office/powerpoint/2010/main" val="23908284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11705</TotalTime>
  <Words>949</Words>
  <Application>Microsoft Macintosh PowerPoint</Application>
  <PresentationFormat>Widescreen</PresentationFormat>
  <Paragraphs>62</Paragraphs>
  <Slides>21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CMG Sans SemiBold</vt:lpstr>
      <vt:lpstr>Roxborough CF</vt:lpstr>
      <vt:lpstr>Roxborough CF Heavy</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41</cp:revision>
  <dcterms:created xsi:type="dcterms:W3CDTF">2023-02-21T15:43:17Z</dcterms:created>
  <dcterms:modified xsi:type="dcterms:W3CDTF">2023-06-23T10:52:11Z</dcterms:modified>
</cp:coreProperties>
</file>