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0" r:id="rId3"/>
    <p:sldId id="257" r:id="rId4"/>
    <p:sldId id="258" r:id="rId5"/>
    <p:sldId id="264" r:id="rId6"/>
    <p:sldId id="265" r:id="rId7"/>
    <p:sldId id="266" r:id="rId8"/>
    <p:sldId id="267" r:id="rId9"/>
    <p:sldId id="271" r:id="rId10"/>
    <p:sldId id="272" r:id="rId11"/>
    <p:sldId id="273" r:id="rId12"/>
    <p:sldId id="274"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07"/>
  </p:normalViewPr>
  <p:slideViewPr>
    <p:cSldViewPr snapToGrid="0" snapToObjects="1">
      <p:cViewPr varScale="1">
        <p:scale>
          <a:sx n="74" d="100"/>
          <a:sy n="74" d="100"/>
        </p:scale>
        <p:origin x="7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E07F0-A6B6-924A-83DF-4DBBC83A4E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E267F1C-BBFA-F044-AD8A-B568732143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1B27322-F505-2C4F-B991-84112402DA9E}"/>
              </a:ext>
            </a:extLst>
          </p:cNvPr>
          <p:cNvSpPr>
            <a:spLocks noGrp="1"/>
          </p:cNvSpPr>
          <p:nvPr>
            <p:ph type="dt" sz="half" idx="10"/>
          </p:nvPr>
        </p:nvSpPr>
        <p:spPr/>
        <p:txBody>
          <a:bodyPr/>
          <a:lstStyle/>
          <a:p>
            <a:fld id="{E5A6028B-C5C1-A149-AE52-D1EB60A073E4}" type="datetimeFigureOut">
              <a:rPr lang="en-GB" smtClean="0"/>
              <a:t>11/05/2023</a:t>
            </a:fld>
            <a:endParaRPr lang="en-GB"/>
          </a:p>
        </p:txBody>
      </p:sp>
      <p:sp>
        <p:nvSpPr>
          <p:cNvPr id="5" name="Footer Placeholder 4">
            <a:extLst>
              <a:ext uri="{FF2B5EF4-FFF2-40B4-BE49-F238E27FC236}">
                <a16:creationId xmlns:a16="http://schemas.microsoft.com/office/drawing/2014/main" id="{93F4EFDB-1B7D-5949-82E3-D91920C151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18E99C-D560-164E-8B12-E0CF12C77236}"/>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313130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D874B-379B-D24F-AD90-31A038B4354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6A783E-B38E-3941-9B41-12F1254B9C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0AE3FB-C62C-5849-AC56-E1DD0853B568}"/>
              </a:ext>
            </a:extLst>
          </p:cNvPr>
          <p:cNvSpPr>
            <a:spLocks noGrp="1"/>
          </p:cNvSpPr>
          <p:nvPr>
            <p:ph type="dt" sz="half" idx="10"/>
          </p:nvPr>
        </p:nvSpPr>
        <p:spPr/>
        <p:txBody>
          <a:bodyPr/>
          <a:lstStyle/>
          <a:p>
            <a:fld id="{E5A6028B-C5C1-A149-AE52-D1EB60A073E4}" type="datetimeFigureOut">
              <a:rPr lang="en-GB" smtClean="0"/>
              <a:t>11/05/2023</a:t>
            </a:fld>
            <a:endParaRPr lang="en-GB"/>
          </a:p>
        </p:txBody>
      </p:sp>
      <p:sp>
        <p:nvSpPr>
          <p:cNvPr id="5" name="Footer Placeholder 4">
            <a:extLst>
              <a:ext uri="{FF2B5EF4-FFF2-40B4-BE49-F238E27FC236}">
                <a16:creationId xmlns:a16="http://schemas.microsoft.com/office/drawing/2014/main" id="{24562D56-E6A9-4845-BFE6-BE2F7B7094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7E1BC5-317E-584D-9FCF-72D213B3EF02}"/>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2239929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445711-0C6A-9F4B-9F9F-49A79078BF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29A667-5185-2547-A4C7-B5CD5047895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52607-86C9-E046-880D-EF4E99BD6E19}"/>
              </a:ext>
            </a:extLst>
          </p:cNvPr>
          <p:cNvSpPr>
            <a:spLocks noGrp="1"/>
          </p:cNvSpPr>
          <p:nvPr>
            <p:ph type="dt" sz="half" idx="10"/>
          </p:nvPr>
        </p:nvSpPr>
        <p:spPr/>
        <p:txBody>
          <a:bodyPr/>
          <a:lstStyle/>
          <a:p>
            <a:fld id="{E5A6028B-C5C1-A149-AE52-D1EB60A073E4}" type="datetimeFigureOut">
              <a:rPr lang="en-GB" smtClean="0"/>
              <a:t>11/05/2023</a:t>
            </a:fld>
            <a:endParaRPr lang="en-GB"/>
          </a:p>
        </p:txBody>
      </p:sp>
      <p:sp>
        <p:nvSpPr>
          <p:cNvPr id="5" name="Footer Placeholder 4">
            <a:extLst>
              <a:ext uri="{FF2B5EF4-FFF2-40B4-BE49-F238E27FC236}">
                <a16:creationId xmlns:a16="http://schemas.microsoft.com/office/drawing/2014/main" id="{41ACFE2F-F907-9544-B592-096E6012AD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564274-A0E2-4241-B4FC-F32085610071}"/>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102679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B0EB2-BC36-A84E-8BDB-E782074210F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EFF36E-4E47-ED47-ACEE-81DA3983D92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2F8F95-50E8-0A4D-8A8A-E4367EAAB9BD}"/>
              </a:ext>
            </a:extLst>
          </p:cNvPr>
          <p:cNvSpPr>
            <a:spLocks noGrp="1"/>
          </p:cNvSpPr>
          <p:nvPr>
            <p:ph type="dt" sz="half" idx="10"/>
          </p:nvPr>
        </p:nvSpPr>
        <p:spPr/>
        <p:txBody>
          <a:bodyPr/>
          <a:lstStyle/>
          <a:p>
            <a:fld id="{E5A6028B-C5C1-A149-AE52-D1EB60A073E4}" type="datetimeFigureOut">
              <a:rPr lang="en-GB" smtClean="0"/>
              <a:t>11/05/2023</a:t>
            </a:fld>
            <a:endParaRPr lang="en-GB"/>
          </a:p>
        </p:txBody>
      </p:sp>
      <p:sp>
        <p:nvSpPr>
          <p:cNvPr id="5" name="Footer Placeholder 4">
            <a:extLst>
              <a:ext uri="{FF2B5EF4-FFF2-40B4-BE49-F238E27FC236}">
                <a16:creationId xmlns:a16="http://schemas.microsoft.com/office/drawing/2014/main" id="{AEC8FF30-9070-EC45-9921-256CBD1162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B33981-FEC0-FB4F-A3AF-A204FC5F0928}"/>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124372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53844-2BF3-5345-A75E-F1C34A305C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023636-DE00-1043-9545-C9BD723F8B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A2C7745-9AB9-C949-81DE-7CCDD6B922E5}"/>
              </a:ext>
            </a:extLst>
          </p:cNvPr>
          <p:cNvSpPr>
            <a:spLocks noGrp="1"/>
          </p:cNvSpPr>
          <p:nvPr>
            <p:ph type="dt" sz="half" idx="10"/>
          </p:nvPr>
        </p:nvSpPr>
        <p:spPr/>
        <p:txBody>
          <a:bodyPr/>
          <a:lstStyle/>
          <a:p>
            <a:fld id="{E5A6028B-C5C1-A149-AE52-D1EB60A073E4}" type="datetimeFigureOut">
              <a:rPr lang="en-GB" smtClean="0"/>
              <a:t>11/05/2023</a:t>
            </a:fld>
            <a:endParaRPr lang="en-GB"/>
          </a:p>
        </p:txBody>
      </p:sp>
      <p:sp>
        <p:nvSpPr>
          <p:cNvPr id="5" name="Footer Placeholder 4">
            <a:extLst>
              <a:ext uri="{FF2B5EF4-FFF2-40B4-BE49-F238E27FC236}">
                <a16:creationId xmlns:a16="http://schemas.microsoft.com/office/drawing/2014/main" id="{D0E506D1-94D4-8F47-9CA9-D0049FD80A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A99379-6FD2-7F48-A412-5C48C8BADADD}"/>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391289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C3EED-23FA-0E4D-86C2-AF4A27BE34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102019-733C-2341-9CB8-02916645DFB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9633B18-9372-4A47-8AC9-4BD8F3258C9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F90A3D-8898-CE49-ACF3-50158934D48F}"/>
              </a:ext>
            </a:extLst>
          </p:cNvPr>
          <p:cNvSpPr>
            <a:spLocks noGrp="1"/>
          </p:cNvSpPr>
          <p:nvPr>
            <p:ph type="dt" sz="half" idx="10"/>
          </p:nvPr>
        </p:nvSpPr>
        <p:spPr/>
        <p:txBody>
          <a:bodyPr/>
          <a:lstStyle/>
          <a:p>
            <a:fld id="{E5A6028B-C5C1-A149-AE52-D1EB60A073E4}" type="datetimeFigureOut">
              <a:rPr lang="en-GB" smtClean="0"/>
              <a:t>11/05/2023</a:t>
            </a:fld>
            <a:endParaRPr lang="en-GB"/>
          </a:p>
        </p:txBody>
      </p:sp>
      <p:sp>
        <p:nvSpPr>
          <p:cNvPr id="6" name="Footer Placeholder 5">
            <a:extLst>
              <a:ext uri="{FF2B5EF4-FFF2-40B4-BE49-F238E27FC236}">
                <a16:creationId xmlns:a16="http://schemas.microsoft.com/office/drawing/2014/main" id="{850CB9E9-2244-854C-84C0-238325B07A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103436-9871-844F-A573-12CE680A1BFA}"/>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410572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87CE-1DFB-004D-8EDF-F026FB15938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8077A3-B6FD-DA42-81B3-4CBDA1633C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D1255C0-501C-A64F-B9F8-236777FF8D9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83C45E0-CABD-7E47-BE91-0E2D60EFE5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6808A7-69CD-734F-93E7-F78AAB44AD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5EFD289-B4B0-FF4E-81EB-CB118C519A24}"/>
              </a:ext>
            </a:extLst>
          </p:cNvPr>
          <p:cNvSpPr>
            <a:spLocks noGrp="1"/>
          </p:cNvSpPr>
          <p:nvPr>
            <p:ph type="dt" sz="half" idx="10"/>
          </p:nvPr>
        </p:nvSpPr>
        <p:spPr/>
        <p:txBody>
          <a:bodyPr/>
          <a:lstStyle/>
          <a:p>
            <a:fld id="{E5A6028B-C5C1-A149-AE52-D1EB60A073E4}" type="datetimeFigureOut">
              <a:rPr lang="en-GB" smtClean="0"/>
              <a:t>11/05/2023</a:t>
            </a:fld>
            <a:endParaRPr lang="en-GB"/>
          </a:p>
        </p:txBody>
      </p:sp>
      <p:sp>
        <p:nvSpPr>
          <p:cNvPr id="8" name="Footer Placeholder 7">
            <a:extLst>
              <a:ext uri="{FF2B5EF4-FFF2-40B4-BE49-F238E27FC236}">
                <a16:creationId xmlns:a16="http://schemas.microsoft.com/office/drawing/2014/main" id="{1981990D-FDEE-994C-A700-7C03106DE4C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1BE5523-4E80-FF46-8456-B1DB8DB9A384}"/>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2719665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C8921-28E4-D145-839D-E03BC0747D4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ACD8F5-9DF5-D641-B5F8-DA28DF7AB72F}"/>
              </a:ext>
            </a:extLst>
          </p:cNvPr>
          <p:cNvSpPr>
            <a:spLocks noGrp="1"/>
          </p:cNvSpPr>
          <p:nvPr>
            <p:ph type="dt" sz="half" idx="10"/>
          </p:nvPr>
        </p:nvSpPr>
        <p:spPr/>
        <p:txBody>
          <a:bodyPr/>
          <a:lstStyle/>
          <a:p>
            <a:fld id="{E5A6028B-C5C1-A149-AE52-D1EB60A073E4}" type="datetimeFigureOut">
              <a:rPr lang="en-GB" smtClean="0"/>
              <a:t>11/05/2023</a:t>
            </a:fld>
            <a:endParaRPr lang="en-GB"/>
          </a:p>
        </p:txBody>
      </p:sp>
      <p:sp>
        <p:nvSpPr>
          <p:cNvPr id="4" name="Footer Placeholder 3">
            <a:extLst>
              <a:ext uri="{FF2B5EF4-FFF2-40B4-BE49-F238E27FC236}">
                <a16:creationId xmlns:a16="http://schemas.microsoft.com/office/drawing/2014/main" id="{A9ED5224-EC2E-434D-B553-95771EC66F9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F787A2E-FE2C-3B41-8F04-D16D4B121707}"/>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56711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A1D4CA-D867-5640-B5AF-D83FDF35030F}"/>
              </a:ext>
            </a:extLst>
          </p:cNvPr>
          <p:cNvSpPr>
            <a:spLocks noGrp="1"/>
          </p:cNvSpPr>
          <p:nvPr>
            <p:ph type="dt" sz="half" idx="10"/>
          </p:nvPr>
        </p:nvSpPr>
        <p:spPr/>
        <p:txBody>
          <a:bodyPr/>
          <a:lstStyle/>
          <a:p>
            <a:fld id="{E5A6028B-C5C1-A149-AE52-D1EB60A073E4}" type="datetimeFigureOut">
              <a:rPr lang="en-GB" smtClean="0"/>
              <a:t>11/05/2023</a:t>
            </a:fld>
            <a:endParaRPr lang="en-GB"/>
          </a:p>
        </p:txBody>
      </p:sp>
      <p:sp>
        <p:nvSpPr>
          <p:cNvPr id="3" name="Footer Placeholder 2">
            <a:extLst>
              <a:ext uri="{FF2B5EF4-FFF2-40B4-BE49-F238E27FC236}">
                <a16:creationId xmlns:a16="http://schemas.microsoft.com/office/drawing/2014/main" id="{61219313-CB19-5D4A-BB3B-3264B527D4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41FBEC9-33ED-7E46-8A4C-0DA561F6E646}"/>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4136454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DB36B-8160-A448-9627-484EA289CF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A2DC534-E6D2-2946-92B0-4D8654271B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5C30598-EF0C-8C41-9AA3-6C1C8104A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E02E14-E142-704A-9F8A-3C6B4DE3A579}"/>
              </a:ext>
            </a:extLst>
          </p:cNvPr>
          <p:cNvSpPr>
            <a:spLocks noGrp="1"/>
          </p:cNvSpPr>
          <p:nvPr>
            <p:ph type="dt" sz="half" idx="10"/>
          </p:nvPr>
        </p:nvSpPr>
        <p:spPr/>
        <p:txBody>
          <a:bodyPr/>
          <a:lstStyle/>
          <a:p>
            <a:fld id="{E5A6028B-C5C1-A149-AE52-D1EB60A073E4}" type="datetimeFigureOut">
              <a:rPr lang="en-GB" smtClean="0"/>
              <a:t>11/05/2023</a:t>
            </a:fld>
            <a:endParaRPr lang="en-GB"/>
          </a:p>
        </p:txBody>
      </p:sp>
      <p:sp>
        <p:nvSpPr>
          <p:cNvPr id="6" name="Footer Placeholder 5">
            <a:extLst>
              <a:ext uri="{FF2B5EF4-FFF2-40B4-BE49-F238E27FC236}">
                <a16:creationId xmlns:a16="http://schemas.microsoft.com/office/drawing/2014/main" id="{24858F7C-2DB2-C74D-B0FA-65C17F15B7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85AFD2-CC8B-8246-AC01-4F8C252D38C6}"/>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4037979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0CD5E-C197-7441-B690-528274F80F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2A9760-8FCD-4743-A369-E71CDC432E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8971BAD-10EA-704E-8E8B-82244913D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C9FD6F0-4BC7-B846-9768-E0A3EB7A7604}"/>
              </a:ext>
            </a:extLst>
          </p:cNvPr>
          <p:cNvSpPr>
            <a:spLocks noGrp="1"/>
          </p:cNvSpPr>
          <p:nvPr>
            <p:ph type="dt" sz="half" idx="10"/>
          </p:nvPr>
        </p:nvSpPr>
        <p:spPr/>
        <p:txBody>
          <a:bodyPr/>
          <a:lstStyle/>
          <a:p>
            <a:fld id="{E5A6028B-C5C1-A149-AE52-D1EB60A073E4}" type="datetimeFigureOut">
              <a:rPr lang="en-GB" smtClean="0"/>
              <a:t>11/05/2023</a:t>
            </a:fld>
            <a:endParaRPr lang="en-GB"/>
          </a:p>
        </p:txBody>
      </p:sp>
      <p:sp>
        <p:nvSpPr>
          <p:cNvPr id="6" name="Footer Placeholder 5">
            <a:extLst>
              <a:ext uri="{FF2B5EF4-FFF2-40B4-BE49-F238E27FC236}">
                <a16:creationId xmlns:a16="http://schemas.microsoft.com/office/drawing/2014/main" id="{2E298582-A60A-794E-8F28-0071BC50F6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77C06D-7A7E-2342-A5E8-11E06BD5F3DE}"/>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231620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31348A-2674-514E-AFE2-6FE42C48B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9C9E3E-6423-CE42-88B3-9105653FC7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809081-0B70-9545-A626-445C1A994B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6028B-C5C1-A149-AE52-D1EB60A073E4}" type="datetimeFigureOut">
              <a:rPr lang="en-GB" smtClean="0"/>
              <a:t>11/05/2023</a:t>
            </a:fld>
            <a:endParaRPr lang="en-GB"/>
          </a:p>
        </p:txBody>
      </p:sp>
      <p:sp>
        <p:nvSpPr>
          <p:cNvPr id="5" name="Footer Placeholder 4">
            <a:extLst>
              <a:ext uri="{FF2B5EF4-FFF2-40B4-BE49-F238E27FC236}">
                <a16:creationId xmlns:a16="http://schemas.microsoft.com/office/drawing/2014/main" id="{0A25BB08-1C68-3249-9287-DF3FE69D92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D7E586-ED68-744F-9726-1B20ADCD7C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CEDAF-D2C1-B844-BFB3-45C8A736ED4F}" type="slidenum">
              <a:rPr lang="en-GB" smtClean="0"/>
              <a:t>‹#›</a:t>
            </a:fld>
            <a:endParaRPr lang="en-GB"/>
          </a:p>
        </p:txBody>
      </p:sp>
    </p:spTree>
    <p:extLst>
      <p:ext uri="{BB962C8B-B14F-4D97-AF65-F5344CB8AC3E}">
        <p14:creationId xmlns:p14="http://schemas.microsoft.com/office/powerpoint/2010/main" val="1744501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8486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671332" y="416690"/>
            <a:ext cx="10799179" cy="5760274"/>
          </a:xfrm>
        </p:spPr>
        <p:txBody>
          <a:bodyPr>
            <a:noAutofit/>
          </a:bodyPr>
          <a:lstStyle/>
          <a:p>
            <a:pPr marL="0" indent="0" algn="ctr">
              <a:lnSpc>
                <a:spcPct val="100000"/>
              </a:lnSpc>
              <a:buNone/>
            </a:pPr>
            <a:r>
              <a:rPr lang="en-GB" sz="3600" b="1" dirty="0">
                <a:solidFill>
                  <a:schemeClr val="bg1"/>
                </a:solidFill>
                <a:latin typeface="CMG Sans SemiBold" pitchFamily="2" charset="77"/>
              </a:rPr>
              <a:t>What is Your Response?</a:t>
            </a:r>
          </a:p>
          <a:p>
            <a:pPr>
              <a:lnSpc>
                <a:spcPct val="100000"/>
              </a:lnSpc>
            </a:pPr>
            <a:endParaRPr lang="en-GB" sz="3200" b="1" dirty="0">
              <a:solidFill>
                <a:schemeClr val="bg1"/>
              </a:solidFill>
              <a:latin typeface="CMG Sans SemiBold" pitchFamily="2" charset="77"/>
            </a:endParaRPr>
          </a:p>
          <a:p>
            <a:pPr marL="0" indent="0" algn="ctr">
              <a:lnSpc>
                <a:spcPct val="100000"/>
              </a:lnSpc>
              <a:buNone/>
            </a:pPr>
            <a:r>
              <a:rPr lang="en-GB" sz="3200" b="1" dirty="0" smtClean="0">
                <a:solidFill>
                  <a:schemeClr val="bg1"/>
                </a:solidFill>
                <a:latin typeface="CMG Sans SemiBold" pitchFamily="2" charset="77"/>
              </a:rPr>
              <a:t>Believe</a:t>
            </a:r>
            <a:endParaRPr lang="en-GB" sz="3200" b="1" dirty="0">
              <a:solidFill>
                <a:schemeClr val="bg1"/>
              </a:solidFill>
              <a:latin typeface="CMG Sans SemiBold" pitchFamily="2" charset="77"/>
            </a:endParaRPr>
          </a:p>
          <a:p>
            <a:pPr marL="0" indent="0" algn="ctr">
              <a:lnSpc>
                <a:spcPct val="100000"/>
              </a:lnSpc>
              <a:buNone/>
            </a:pPr>
            <a:r>
              <a:rPr lang="en-GB" sz="3200" b="1" dirty="0" smtClean="0">
                <a:solidFill>
                  <a:schemeClr val="bg1"/>
                </a:solidFill>
                <a:latin typeface="CMG Sans SemiBold" pitchFamily="2" charset="77"/>
              </a:rPr>
              <a:t>Be </a:t>
            </a:r>
            <a:r>
              <a:rPr lang="en-GB" sz="3200" b="1" dirty="0">
                <a:solidFill>
                  <a:schemeClr val="bg1"/>
                </a:solidFill>
                <a:latin typeface="CMG Sans SemiBold" pitchFamily="2" charset="77"/>
              </a:rPr>
              <a:t>Baptised</a:t>
            </a:r>
          </a:p>
          <a:p>
            <a:pPr marL="0" indent="0" algn="ctr">
              <a:lnSpc>
                <a:spcPct val="100000"/>
              </a:lnSpc>
              <a:buNone/>
            </a:pPr>
            <a:r>
              <a:rPr lang="en-GB" sz="3200" b="1" dirty="0" smtClean="0">
                <a:solidFill>
                  <a:schemeClr val="bg1"/>
                </a:solidFill>
                <a:latin typeface="CMG Sans SemiBold" pitchFamily="2" charset="77"/>
              </a:rPr>
              <a:t>Belong</a:t>
            </a:r>
            <a:endParaRPr lang="en-GB" sz="3200" b="1" dirty="0">
              <a:solidFill>
                <a:schemeClr val="bg1"/>
              </a:solidFill>
              <a:latin typeface="CMG Sans SemiBold" pitchFamily="2" charset="77"/>
            </a:endParaRPr>
          </a:p>
          <a:p>
            <a:pPr marL="0" indent="0" algn="ctr">
              <a:lnSpc>
                <a:spcPct val="100000"/>
              </a:lnSpc>
              <a:buNone/>
            </a:pPr>
            <a:r>
              <a:rPr lang="en-GB" sz="3200" b="1" dirty="0" smtClean="0">
                <a:solidFill>
                  <a:schemeClr val="bg1"/>
                </a:solidFill>
                <a:latin typeface="CMG Sans SemiBold" pitchFamily="2" charset="77"/>
              </a:rPr>
              <a:t>Be </a:t>
            </a:r>
            <a:r>
              <a:rPr lang="en-GB" sz="3200" b="1" dirty="0">
                <a:solidFill>
                  <a:schemeClr val="bg1"/>
                </a:solidFill>
                <a:latin typeface="CMG Sans SemiBold" pitchFamily="2" charset="77"/>
              </a:rPr>
              <a:t>Built-in</a:t>
            </a:r>
          </a:p>
        </p:txBody>
      </p:sp>
    </p:spTree>
    <p:extLst>
      <p:ext uri="{BB962C8B-B14F-4D97-AF65-F5344CB8AC3E}">
        <p14:creationId xmlns:p14="http://schemas.microsoft.com/office/powerpoint/2010/main" val="4206472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671332" y="5106277"/>
            <a:ext cx="10799179" cy="1244356"/>
          </a:xfrm>
        </p:spPr>
        <p:txBody>
          <a:bodyPr>
            <a:noAutofit/>
          </a:bodyPr>
          <a:lstStyle/>
          <a:p>
            <a:pPr marL="0" indent="0" algn="ctr">
              <a:lnSpc>
                <a:spcPct val="100000"/>
              </a:lnSpc>
              <a:buNone/>
            </a:pPr>
            <a:r>
              <a:rPr lang="en-GB" sz="3200" b="1" dirty="0">
                <a:solidFill>
                  <a:schemeClr val="bg1"/>
                </a:solidFill>
                <a:latin typeface="CMG Sans SemiBold" pitchFamily="2" charset="77"/>
              </a:rPr>
              <a:t>We, like living stones are being built into a spiritual house – 1 Peter 2 v.5</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1663" y="343069"/>
            <a:ext cx="8878515" cy="4724572"/>
          </a:xfrm>
          <a:prstGeom prst="rect">
            <a:avLst/>
          </a:prstGeom>
        </p:spPr>
      </p:pic>
    </p:spTree>
    <p:extLst>
      <p:ext uri="{BB962C8B-B14F-4D97-AF65-F5344CB8AC3E}">
        <p14:creationId xmlns:p14="http://schemas.microsoft.com/office/powerpoint/2010/main" val="1120093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671332" y="416690"/>
            <a:ext cx="10799179" cy="5760274"/>
          </a:xfrm>
        </p:spPr>
        <p:txBody>
          <a:bodyPr>
            <a:noAutofit/>
          </a:bodyPr>
          <a:lstStyle/>
          <a:p>
            <a:pPr marL="0" indent="0" algn="ctr">
              <a:lnSpc>
                <a:spcPct val="100000"/>
              </a:lnSpc>
              <a:buNone/>
            </a:pPr>
            <a:r>
              <a:rPr lang="en-GB" sz="3200" b="1" dirty="0">
                <a:solidFill>
                  <a:schemeClr val="bg1"/>
                </a:solidFill>
                <a:latin typeface="CMG Sans SemiBold" pitchFamily="2" charset="77"/>
              </a:rPr>
              <a:t>“We who believe are carefully joined together with Christ as parts of a beautiful, constantly growing temple for God. … you … are joined with him and with each other by the Spirit and are part of this dwelling place of God.”</a:t>
            </a:r>
          </a:p>
          <a:p>
            <a:pPr marL="0" indent="0" algn="ctr">
              <a:lnSpc>
                <a:spcPct val="100000"/>
              </a:lnSpc>
              <a:buNone/>
            </a:pPr>
            <a:endParaRPr lang="en-GB" sz="3600" b="1" dirty="0">
              <a:solidFill>
                <a:schemeClr val="bg1"/>
              </a:solidFill>
              <a:latin typeface="CMG Sans SemiBold" pitchFamily="2" charset="77"/>
            </a:endParaRPr>
          </a:p>
          <a:p>
            <a:pPr marL="0" indent="0" algn="ctr">
              <a:lnSpc>
                <a:spcPct val="100000"/>
              </a:lnSpc>
              <a:buNone/>
            </a:pPr>
            <a:r>
              <a:rPr lang="en-GB" sz="2600" b="1" dirty="0">
                <a:solidFill>
                  <a:schemeClr val="bg1"/>
                </a:solidFill>
                <a:latin typeface="CMG Sans SemiBold" pitchFamily="2" charset="77"/>
              </a:rPr>
              <a:t>Eph.2 v.21 – 22 - The Living Bible</a:t>
            </a:r>
          </a:p>
        </p:txBody>
      </p:sp>
    </p:spTree>
    <p:extLst>
      <p:ext uri="{BB962C8B-B14F-4D97-AF65-F5344CB8AC3E}">
        <p14:creationId xmlns:p14="http://schemas.microsoft.com/office/powerpoint/2010/main" val="465382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671332" y="416690"/>
            <a:ext cx="10799179" cy="5760274"/>
          </a:xfrm>
        </p:spPr>
        <p:txBody>
          <a:bodyPr>
            <a:noAutofit/>
          </a:bodyPr>
          <a:lstStyle/>
          <a:p>
            <a:pPr marL="0" indent="0" algn="ctr">
              <a:lnSpc>
                <a:spcPct val="100000"/>
              </a:lnSpc>
              <a:buNone/>
            </a:pPr>
            <a:r>
              <a:rPr lang="en-GB" sz="3600" b="1" dirty="0">
                <a:solidFill>
                  <a:schemeClr val="bg1"/>
                </a:solidFill>
                <a:latin typeface="CMG Sans SemiBold" pitchFamily="2" charset="77"/>
              </a:rPr>
              <a:t>What is Your Response?</a:t>
            </a:r>
          </a:p>
          <a:p>
            <a:pPr marL="0" indent="0" algn="ctr">
              <a:lnSpc>
                <a:spcPct val="100000"/>
              </a:lnSpc>
              <a:buNone/>
            </a:pPr>
            <a:endParaRPr lang="en-GB" sz="3200" b="1" dirty="0">
              <a:solidFill>
                <a:schemeClr val="bg1"/>
              </a:solidFill>
              <a:latin typeface="CMG Sans SemiBold" pitchFamily="2" charset="77"/>
            </a:endParaRPr>
          </a:p>
          <a:p>
            <a:pPr marL="0" indent="0" algn="ctr">
              <a:lnSpc>
                <a:spcPct val="100000"/>
              </a:lnSpc>
              <a:buNone/>
            </a:pPr>
            <a:r>
              <a:rPr lang="en-GB" sz="3200" b="1" dirty="0" smtClean="0">
                <a:solidFill>
                  <a:schemeClr val="bg1"/>
                </a:solidFill>
                <a:latin typeface="CMG Sans SemiBold" pitchFamily="2" charset="77"/>
              </a:rPr>
              <a:t>Believe</a:t>
            </a:r>
            <a:endParaRPr lang="en-GB" sz="3200" b="1" dirty="0">
              <a:solidFill>
                <a:schemeClr val="bg1"/>
              </a:solidFill>
              <a:latin typeface="CMG Sans SemiBold" pitchFamily="2" charset="77"/>
            </a:endParaRPr>
          </a:p>
          <a:p>
            <a:pPr marL="0" indent="0" algn="ctr">
              <a:lnSpc>
                <a:spcPct val="100000"/>
              </a:lnSpc>
              <a:buNone/>
            </a:pPr>
            <a:r>
              <a:rPr lang="en-GB" sz="3200" b="1" dirty="0" smtClean="0">
                <a:solidFill>
                  <a:schemeClr val="bg1"/>
                </a:solidFill>
                <a:latin typeface="CMG Sans SemiBold" pitchFamily="2" charset="77"/>
              </a:rPr>
              <a:t>Be </a:t>
            </a:r>
            <a:r>
              <a:rPr lang="en-GB" sz="3200" b="1" dirty="0">
                <a:solidFill>
                  <a:schemeClr val="bg1"/>
                </a:solidFill>
                <a:latin typeface="CMG Sans SemiBold" pitchFamily="2" charset="77"/>
              </a:rPr>
              <a:t>Baptised</a:t>
            </a:r>
          </a:p>
          <a:p>
            <a:pPr marL="0" indent="0" algn="ctr">
              <a:lnSpc>
                <a:spcPct val="100000"/>
              </a:lnSpc>
              <a:buNone/>
            </a:pPr>
            <a:r>
              <a:rPr lang="en-GB" sz="3200" b="1" dirty="0" smtClean="0">
                <a:solidFill>
                  <a:schemeClr val="bg1"/>
                </a:solidFill>
                <a:latin typeface="CMG Sans SemiBold" pitchFamily="2" charset="77"/>
              </a:rPr>
              <a:t>Belong</a:t>
            </a:r>
            <a:endParaRPr lang="en-GB" sz="3200" b="1" dirty="0">
              <a:solidFill>
                <a:schemeClr val="bg1"/>
              </a:solidFill>
              <a:latin typeface="CMG Sans SemiBold" pitchFamily="2" charset="77"/>
            </a:endParaRPr>
          </a:p>
          <a:p>
            <a:pPr marL="0" indent="0" algn="ctr">
              <a:lnSpc>
                <a:spcPct val="100000"/>
              </a:lnSpc>
              <a:buNone/>
            </a:pPr>
            <a:r>
              <a:rPr lang="en-GB" sz="3200" b="1" dirty="0" smtClean="0">
                <a:solidFill>
                  <a:schemeClr val="bg1"/>
                </a:solidFill>
                <a:latin typeface="CMG Sans SemiBold" pitchFamily="2" charset="77"/>
              </a:rPr>
              <a:t>Be </a:t>
            </a:r>
            <a:r>
              <a:rPr lang="en-GB" sz="3200" b="1" dirty="0">
                <a:solidFill>
                  <a:schemeClr val="bg1"/>
                </a:solidFill>
                <a:latin typeface="CMG Sans SemiBold" pitchFamily="2" charset="77"/>
              </a:rPr>
              <a:t>Built-in</a:t>
            </a:r>
          </a:p>
        </p:txBody>
      </p:sp>
    </p:spTree>
    <p:extLst>
      <p:ext uri="{BB962C8B-B14F-4D97-AF65-F5344CB8AC3E}">
        <p14:creationId xmlns:p14="http://schemas.microsoft.com/office/powerpoint/2010/main" val="3352281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Autofit/>
          </a:bodyPr>
          <a:lstStyle/>
          <a:p>
            <a:pPr marL="0" indent="0" algn="ctr">
              <a:lnSpc>
                <a:spcPct val="100000"/>
              </a:lnSpc>
              <a:buNone/>
            </a:pPr>
            <a:r>
              <a:rPr lang="en-GB" sz="3800" b="1" dirty="0">
                <a:solidFill>
                  <a:srgbClr val="FFFF00"/>
                </a:solidFill>
                <a:latin typeface="CMG Sans SemiBold" pitchFamily="2" charset="77"/>
              </a:rPr>
              <a:t>IDENTITY</a:t>
            </a:r>
          </a:p>
          <a:p>
            <a:pPr marL="0" indent="0" algn="ctr">
              <a:lnSpc>
                <a:spcPct val="100000"/>
              </a:lnSpc>
              <a:buNone/>
            </a:pPr>
            <a:r>
              <a:rPr lang="en-GB" sz="3800" b="1" dirty="0">
                <a:solidFill>
                  <a:schemeClr val="bg1"/>
                </a:solidFill>
                <a:latin typeface="CMG Sans SemiBold" pitchFamily="2" charset="77"/>
              </a:rPr>
              <a:t>Who am I?</a:t>
            </a:r>
          </a:p>
          <a:p>
            <a:pPr marL="0" indent="0" algn="ctr">
              <a:lnSpc>
                <a:spcPct val="100000"/>
              </a:lnSpc>
              <a:buNone/>
            </a:pPr>
            <a:endParaRPr lang="en-GB" sz="3000" b="1" dirty="0">
              <a:solidFill>
                <a:schemeClr val="bg1"/>
              </a:solidFill>
              <a:latin typeface="CMG Sans SemiBold" pitchFamily="2" charset="77"/>
            </a:endParaRPr>
          </a:p>
          <a:p>
            <a:pPr marL="0" indent="0" algn="ctr">
              <a:lnSpc>
                <a:spcPct val="100000"/>
              </a:lnSpc>
              <a:buNone/>
            </a:pPr>
            <a:r>
              <a:rPr lang="en-GB" sz="3800" b="1" dirty="0">
                <a:solidFill>
                  <a:srgbClr val="FFFF00"/>
                </a:solidFill>
                <a:latin typeface="CMG Sans SemiBold" pitchFamily="2" charset="77"/>
              </a:rPr>
              <a:t>BELONGING</a:t>
            </a:r>
          </a:p>
          <a:p>
            <a:pPr marL="0" indent="0" algn="ctr">
              <a:lnSpc>
                <a:spcPct val="100000"/>
              </a:lnSpc>
              <a:buNone/>
            </a:pPr>
            <a:r>
              <a:rPr lang="en-GB" sz="3800" b="1" dirty="0">
                <a:solidFill>
                  <a:schemeClr val="bg1"/>
                </a:solidFill>
                <a:latin typeface="CMG Sans SemiBold" pitchFamily="2" charset="77"/>
              </a:rPr>
              <a:t>Where do I belong?</a:t>
            </a:r>
          </a:p>
          <a:p>
            <a:pPr marL="0" indent="0" algn="ctr">
              <a:lnSpc>
                <a:spcPct val="100000"/>
              </a:lnSpc>
              <a:buNone/>
            </a:pPr>
            <a:endParaRPr lang="en-GB" sz="3000" b="1" dirty="0">
              <a:solidFill>
                <a:schemeClr val="bg1"/>
              </a:solidFill>
              <a:latin typeface="CMG Sans SemiBold" pitchFamily="2" charset="77"/>
            </a:endParaRPr>
          </a:p>
          <a:p>
            <a:pPr marL="0" indent="0" algn="ctr">
              <a:lnSpc>
                <a:spcPct val="100000"/>
              </a:lnSpc>
              <a:buNone/>
            </a:pPr>
            <a:r>
              <a:rPr lang="en-GB" sz="3800" b="1" dirty="0">
                <a:solidFill>
                  <a:srgbClr val="FFFF00"/>
                </a:solidFill>
                <a:latin typeface="CMG Sans SemiBold" pitchFamily="2" charset="77"/>
              </a:rPr>
              <a:t>PURPOSE</a:t>
            </a:r>
          </a:p>
          <a:p>
            <a:pPr marL="0" indent="0" algn="ctr">
              <a:lnSpc>
                <a:spcPct val="100000"/>
              </a:lnSpc>
              <a:buNone/>
            </a:pPr>
            <a:r>
              <a:rPr lang="en-GB" sz="3800" b="1" dirty="0">
                <a:solidFill>
                  <a:schemeClr val="bg1"/>
                </a:solidFill>
                <a:latin typeface="CMG Sans SemiBold" pitchFamily="2" charset="77"/>
              </a:rPr>
              <a:t>What am I living for?</a:t>
            </a:r>
          </a:p>
        </p:txBody>
      </p:sp>
    </p:spTree>
    <p:extLst>
      <p:ext uri="{BB962C8B-B14F-4D97-AF65-F5344CB8AC3E}">
        <p14:creationId xmlns:p14="http://schemas.microsoft.com/office/powerpoint/2010/main" val="2304417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6D25F1-9DDB-EE44-B338-10203C756C64}"/>
              </a:ext>
            </a:extLst>
          </p:cNvPr>
          <p:cNvSpPr txBox="1"/>
          <p:nvPr/>
        </p:nvSpPr>
        <p:spPr>
          <a:xfrm>
            <a:off x="1138238" y="2382560"/>
            <a:ext cx="9915525" cy="1384995"/>
          </a:xfrm>
          <a:prstGeom prst="rect">
            <a:avLst/>
          </a:prstGeom>
          <a:noFill/>
        </p:spPr>
        <p:txBody>
          <a:bodyPr wrap="square" rtlCol="0">
            <a:spAutoFit/>
          </a:bodyPr>
          <a:lstStyle/>
          <a:p>
            <a:pPr algn="ctr"/>
            <a:r>
              <a:rPr lang="en-GB" sz="6000" b="1" dirty="0" smtClean="0">
                <a:solidFill>
                  <a:schemeClr val="bg1"/>
                </a:solidFill>
                <a:latin typeface="Roxborough CF Heavy" pitchFamily="2" charset="77"/>
              </a:rPr>
              <a:t>The Wonder of Belonging</a:t>
            </a:r>
            <a:endParaRPr lang="en-GB" sz="6000" b="1" dirty="0">
              <a:solidFill>
                <a:schemeClr val="bg1"/>
              </a:solidFill>
              <a:latin typeface="Roxborough CF Heavy" pitchFamily="2" charset="77"/>
            </a:endParaRPr>
          </a:p>
          <a:p>
            <a:pPr algn="ctr"/>
            <a:r>
              <a:rPr lang="en-GB" sz="2400" dirty="0" smtClean="0">
                <a:solidFill>
                  <a:schemeClr val="bg1"/>
                </a:solidFill>
                <a:latin typeface="Roxborough CF" pitchFamily="2" charset="77"/>
              </a:rPr>
              <a:t>Ephesians 2:11-22</a:t>
            </a:r>
            <a:endParaRPr lang="en-GB" sz="2400" dirty="0">
              <a:solidFill>
                <a:schemeClr val="bg1"/>
              </a:solidFill>
              <a:latin typeface="Roxborough CF" pitchFamily="2" charset="77"/>
            </a:endParaRPr>
          </a:p>
        </p:txBody>
      </p:sp>
    </p:spTree>
    <p:extLst>
      <p:ext uri="{BB962C8B-B14F-4D97-AF65-F5344CB8AC3E}">
        <p14:creationId xmlns:p14="http://schemas.microsoft.com/office/powerpoint/2010/main" val="2696358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838200" y="544010"/>
            <a:ext cx="10515600" cy="5632953"/>
          </a:xfrm>
        </p:spPr>
        <p:txBody>
          <a:bodyPr>
            <a:normAutofit/>
          </a:bodyPr>
          <a:lstStyle/>
          <a:p>
            <a:pPr marL="0" indent="0">
              <a:buNone/>
            </a:pPr>
            <a:r>
              <a:rPr lang="en-GB" sz="3200" b="1" baseline="30000" dirty="0">
                <a:solidFill>
                  <a:schemeClr val="bg1"/>
                </a:solidFill>
                <a:latin typeface="CMG Sans SemiBold"/>
              </a:rPr>
              <a:t>11 </a:t>
            </a:r>
            <a:r>
              <a:rPr lang="en-GB" sz="3200" b="1" dirty="0">
                <a:solidFill>
                  <a:schemeClr val="bg1"/>
                </a:solidFill>
                <a:latin typeface="CMG Sans SemiBold"/>
              </a:rPr>
              <a:t>Therefore, remember that formerly you who are Gentiles by birth and called “uncircumcised” by those who call themselves “the circumcision” (which is done in the body by human hands)— </a:t>
            </a:r>
            <a:r>
              <a:rPr lang="en-GB" sz="3200" b="1" baseline="30000" dirty="0">
                <a:solidFill>
                  <a:schemeClr val="bg1"/>
                </a:solidFill>
                <a:latin typeface="CMG Sans SemiBold"/>
              </a:rPr>
              <a:t>12 </a:t>
            </a:r>
            <a:r>
              <a:rPr lang="en-GB" sz="3200" b="1" dirty="0">
                <a:solidFill>
                  <a:schemeClr val="bg1"/>
                </a:solidFill>
                <a:latin typeface="CMG Sans SemiBold"/>
              </a:rPr>
              <a:t>remember that at that time you were separate from Christ, excluded from citizenship in Israel and foreigners to the covenants of the promise, without hope and without God in the world. </a:t>
            </a:r>
            <a:r>
              <a:rPr lang="en-GB" sz="3200" b="1" baseline="30000" dirty="0">
                <a:solidFill>
                  <a:schemeClr val="bg1"/>
                </a:solidFill>
                <a:latin typeface="CMG Sans SemiBold"/>
              </a:rPr>
              <a:t>13 </a:t>
            </a:r>
            <a:r>
              <a:rPr lang="en-GB" sz="3200" b="1" dirty="0">
                <a:solidFill>
                  <a:schemeClr val="bg1"/>
                </a:solidFill>
                <a:latin typeface="CMG Sans SemiBold"/>
              </a:rPr>
              <a:t>But now in Christ Jesus you who once were far away have been brought near by the blood of Christ</a:t>
            </a:r>
            <a:r>
              <a:rPr lang="en-GB" sz="3200" b="1" dirty="0" smtClean="0">
                <a:solidFill>
                  <a:schemeClr val="bg1"/>
                </a:solidFill>
                <a:latin typeface="CMG Sans SemiBold"/>
              </a:rPr>
              <a:t>.</a:t>
            </a:r>
            <a:r>
              <a:rPr lang="en-GB" sz="3200" b="1" baseline="30000" dirty="0">
                <a:solidFill>
                  <a:schemeClr val="bg1"/>
                </a:solidFill>
                <a:latin typeface="CMG Sans SemiBold"/>
              </a:rPr>
              <a:t> 14 </a:t>
            </a:r>
            <a:r>
              <a:rPr lang="en-GB" sz="3200" b="1" dirty="0">
                <a:solidFill>
                  <a:schemeClr val="bg1"/>
                </a:solidFill>
                <a:latin typeface="CMG Sans SemiBold"/>
              </a:rPr>
              <a:t>For he himself is our peace, who has made the two groups one and has destroyed the barrier, the dividing wall of hostility,</a:t>
            </a:r>
            <a:endParaRPr lang="en-GB" sz="3200" b="1" dirty="0">
              <a:solidFill>
                <a:schemeClr val="bg1"/>
              </a:solidFill>
              <a:latin typeface="CMG Sans SemiBold"/>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845809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Autofit/>
          </a:bodyPr>
          <a:lstStyle/>
          <a:p>
            <a:pPr marL="0" indent="0">
              <a:lnSpc>
                <a:spcPct val="100000"/>
              </a:lnSpc>
              <a:buNone/>
            </a:pPr>
            <a:r>
              <a:rPr lang="en-GB" sz="3200" b="1" dirty="0">
                <a:solidFill>
                  <a:schemeClr val="bg1"/>
                </a:solidFill>
                <a:latin typeface="CMG Sans SemiBold"/>
              </a:rPr>
              <a:t> </a:t>
            </a:r>
            <a:r>
              <a:rPr lang="en-GB" sz="3200" b="1" baseline="30000" dirty="0">
                <a:solidFill>
                  <a:schemeClr val="bg1"/>
                </a:solidFill>
                <a:latin typeface="CMG Sans SemiBold"/>
              </a:rPr>
              <a:t>15 </a:t>
            </a:r>
            <a:r>
              <a:rPr lang="en-GB" sz="3200" b="1" dirty="0">
                <a:solidFill>
                  <a:schemeClr val="bg1"/>
                </a:solidFill>
                <a:latin typeface="CMG Sans SemiBold"/>
              </a:rPr>
              <a:t>by setting aside in his flesh the law with its commands </a:t>
            </a:r>
            <a:r>
              <a:rPr lang="en-GB" sz="3200" b="1" dirty="0" smtClean="0">
                <a:solidFill>
                  <a:schemeClr val="bg1"/>
                </a:solidFill>
                <a:latin typeface="CMG Sans SemiBold"/>
              </a:rPr>
              <a:t>and regulations</a:t>
            </a:r>
            <a:r>
              <a:rPr lang="en-GB" sz="3200" b="1" dirty="0">
                <a:solidFill>
                  <a:schemeClr val="bg1"/>
                </a:solidFill>
                <a:latin typeface="CMG Sans SemiBold"/>
              </a:rPr>
              <a:t>. His purpose was to create in himself one new humanity out of the two, thus making peace, </a:t>
            </a:r>
            <a:r>
              <a:rPr lang="en-GB" sz="3200" b="1" baseline="30000" dirty="0">
                <a:solidFill>
                  <a:schemeClr val="bg1"/>
                </a:solidFill>
                <a:latin typeface="CMG Sans SemiBold"/>
              </a:rPr>
              <a:t>16 </a:t>
            </a:r>
            <a:r>
              <a:rPr lang="en-GB" sz="3200" b="1" dirty="0">
                <a:solidFill>
                  <a:schemeClr val="bg1"/>
                </a:solidFill>
                <a:latin typeface="CMG Sans SemiBold"/>
              </a:rPr>
              <a:t>and in one body to reconcile both of them to God through the cross, by which he put to death their hostility. </a:t>
            </a:r>
            <a:r>
              <a:rPr lang="en-GB" sz="3200" b="1" baseline="30000" dirty="0">
                <a:solidFill>
                  <a:schemeClr val="bg1"/>
                </a:solidFill>
                <a:latin typeface="CMG Sans SemiBold"/>
              </a:rPr>
              <a:t>17 </a:t>
            </a:r>
            <a:r>
              <a:rPr lang="en-GB" sz="3200" b="1" dirty="0">
                <a:solidFill>
                  <a:schemeClr val="bg1"/>
                </a:solidFill>
                <a:latin typeface="CMG Sans SemiBold"/>
              </a:rPr>
              <a:t>He came and preached peace to you who were far away and peace to those who were near. </a:t>
            </a:r>
            <a:r>
              <a:rPr lang="en-GB" sz="3200" b="1" baseline="30000" dirty="0">
                <a:solidFill>
                  <a:schemeClr val="bg1"/>
                </a:solidFill>
                <a:latin typeface="CMG Sans SemiBold"/>
              </a:rPr>
              <a:t>18 </a:t>
            </a:r>
            <a:r>
              <a:rPr lang="en-GB" sz="3200" b="1" dirty="0">
                <a:solidFill>
                  <a:schemeClr val="bg1"/>
                </a:solidFill>
                <a:latin typeface="CMG Sans SemiBold"/>
              </a:rPr>
              <a:t>For through him we both have access to the Father by one Spirit. </a:t>
            </a:r>
          </a:p>
          <a:p>
            <a:pPr marL="0" indent="0">
              <a:lnSpc>
                <a:spcPct val="100000"/>
              </a:lnSpc>
              <a:buNone/>
            </a:pPr>
            <a:endParaRPr lang="en-GB" sz="3200" b="1" dirty="0">
              <a:solidFill>
                <a:schemeClr val="bg1"/>
              </a:solidFill>
              <a:latin typeface="CMG Sans SemiBold"/>
            </a:endParaRPr>
          </a:p>
        </p:txBody>
      </p:sp>
    </p:spTree>
    <p:extLst>
      <p:ext uri="{BB962C8B-B14F-4D97-AF65-F5344CB8AC3E}">
        <p14:creationId xmlns:p14="http://schemas.microsoft.com/office/powerpoint/2010/main" val="1226721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765858" y="416690"/>
            <a:ext cx="10660284" cy="5760274"/>
          </a:xfrm>
        </p:spPr>
        <p:txBody>
          <a:bodyPr>
            <a:noAutofit/>
          </a:bodyPr>
          <a:lstStyle/>
          <a:p>
            <a:pPr marL="0" indent="0">
              <a:lnSpc>
                <a:spcPct val="100000"/>
              </a:lnSpc>
              <a:buNone/>
            </a:pPr>
            <a:r>
              <a:rPr lang="en-GB" sz="3200" b="1" baseline="30000" dirty="0" smtClean="0">
                <a:solidFill>
                  <a:schemeClr val="bg1"/>
                </a:solidFill>
                <a:latin typeface="CMG Sans SemiBold"/>
              </a:rPr>
              <a:t>19</a:t>
            </a:r>
            <a:r>
              <a:rPr lang="en-GB" sz="3200" b="1" baseline="30000" dirty="0">
                <a:solidFill>
                  <a:schemeClr val="bg1"/>
                </a:solidFill>
                <a:latin typeface="CMG Sans SemiBold"/>
              </a:rPr>
              <a:t> </a:t>
            </a:r>
            <a:r>
              <a:rPr lang="en-GB" sz="3200" b="1" dirty="0">
                <a:solidFill>
                  <a:schemeClr val="bg1"/>
                </a:solidFill>
                <a:latin typeface="CMG Sans SemiBold"/>
              </a:rPr>
              <a:t>Consequently, you are no longer foreigners and strangers, but fellow citizens with God’s people and also members of his household, </a:t>
            </a:r>
            <a:r>
              <a:rPr lang="en-GB" sz="3200" b="1" baseline="30000" dirty="0">
                <a:solidFill>
                  <a:schemeClr val="bg1"/>
                </a:solidFill>
                <a:latin typeface="CMG Sans SemiBold"/>
              </a:rPr>
              <a:t>20 </a:t>
            </a:r>
            <a:r>
              <a:rPr lang="en-GB" sz="3200" b="1" dirty="0">
                <a:solidFill>
                  <a:schemeClr val="bg1"/>
                </a:solidFill>
                <a:latin typeface="CMG Sans SemiBold"/>
              </a:rPr>
              <a:t>built on the foundation of the apostles and prophets, with Christ Jesus himself as the chief cornerstone. </a:t>
            </a:r>
            <a:r>
              <a:rPr lang="en-GB" sz="3200" b="1" baseline="30000" dirty="0">
                <a:solidFill>
                  <a:schemeClr val="bg1"/>
                </a:solidFill>
                <a:latin typeface="CMG Sans SemiBold"/>
              </a:rPr>
              <a:t>21 </a:t>
            </a:r>
            <a:r>
              <a:rPr lang="en-GB" sz="3200" b="1" dirty="0">
                <a:solidFill>
                  <a:schemeClr val="bg1"/>
                </a:solidFill>
                <a:latin typeface="CMG Sans SemiBold"/>
              </a:rPr>
              <a:t>In him the whole building is joined together and rises to become a holy temple in the Lord. </a:t>
            </a:r>
            <a:r>
              <a:rPr lang="en-GB" sz="3200" b="1" baseline="30000" dirty="0">
                <a:solidFill>
                  <a:schemeClr val="bg1"/>
                </a:solidFill>
                <a:latin typeface="CMG Sans SemiBold"/>
              </a:rPr>
              <a:t>22 </a:t>
            </a:r>
            <a:r>
              <a:rPr lang="en-GB" sz="3200" b="1" dirty="0">
                <a:solidFill>
                  <a:schemeClr val="bg1"/>
                </a:solidFill>
                <a:latin typeface="CMG Sans SemiBold"/>
              </a:rPr>
              <a:t>And in him you too are being built together to become a dwelling in which God lives by his Spirit.</a:t>
            </a:r>
          </a:p>
          <a:p>
            <a:pPr marL="0" indent="0">
              <a:lnSpc>
                <a:spcPct val="100000"/>
              </a:lnSpc>
              <a:buNone/>
            </a:pPr>
            <a:r>
              <a:rPr lang="en-GB" sz="2000" b="1" dirty="0">
                <a:solidFill>
                  <a:schemeClr val="bg1"/>
                </a:solidFill>
                <a:latin typeface="CMG Sans SemiBold"/>
              </a:rPr>
              <a:t>Ephesians 2:11-22 NIV</a:t>
            </a:r>
          </a:p>
          <a:p>
            <a:pPr marL="0" indent="0">
              <a:lnSpc>
                <a:spcPct val="100000"/>
              </a:lnSpc>
              <a:buNone/>
            </a:pPr>
            <a:endParaRPr lang="en-GB" sz="3200" b="1" dirty="0">
              <a:solidFill>
                <a:schemeClr val="bg1"/>
              </a:solidFill>
              <a:latin typeface="CMG Sans SemiBold"/>
            </a:endParaRPr>
          </a:p>
        </p:txBody>
      </p:sp>
    </p:spTree>
    <p:extLst>
      <p:ext uri="{BB962C8B-B14F-4D97-AF65-F5344CB8AC3E}">
        <p14:creationId xmlns:p14="http://schemas.microsoft.com/office/powerpoint/2010/main" val="3062726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706056" y="416690"/>
            <a:ext cx="10706582" cy="5760274"/>
          </a:xfrm>
        </p:spPr>
        <p:txBody>
          <a:bodyPr>
            <a:noAutofit/>
          </a:bodyPr>
          <a:lstStyle/>
          <a:p>
            <a:pPr marL="0" indent="0" algn="ctr">
              <a:lnSpc>
                <a:spcPct val="100000"/>
              </a:lnSpc>
              <a:buNone/>
            </a:pPr>
            <a:r>
              <a:rPr lang="en-GB" sz="3600" b="1" dirty="0">
                <a:solidFill>
                  <a:schemeClr val="bg1"/>
                </a:solidFill>
                <a:latin typeface="CMG Sans SemiBold"/>
              </a:rPr>
              <a:t>Remember Your Past Situation – v.11 - 12</a:t>
            </a:r>
          </a:p>
          <a:p>
            <a:pPr marL="0" indent="0">
              <a:lnSpc>
                <a:spcPct val="100000"/>
              </a:lnSpc>
              <a:buNone/>
            </a:pPr>
            <a:endParaRPr lang="en-GB" sz="3600" b="1" dirty="0">
              <a:solidFill>
                <a:schemeClr val="bg1"/>
              </a:solidFill>
              <a:latin typeface="CMG Sans SemiBold"/>
            </a:endParaRPr>
          </a:p>
          <a:p>
            <a:pPr>
              <a:lnSpc>
                <a:spcPct val="100000"/>
              </a:lnSpc>
            </a:pPr>
            <a:r>
              <a:rPr lang="en-GB" sz="3200" b="1" dirty="0" smtClean="0">
                <a:solidFill>
                  <a:schemeClr val="bg1"/>
                </a:solidFill>
                <a:latin typeface="CMG Sans SemiBold"/>
              </a:rPr>
              <a:t>Distant </a:t>
            </a:r>
            <a:r>
              <a:rPr lang="en-GB" sz="3200" b="1" dirty="0">
                <a:solidFill>
                  <a:schemeClr val="bg1"/>
                </a:solidFill>
                <a:latin typeface="CMG Sans SemiBold"/>
              </a:rPr>
              <a:t>from </a:t>
            </a:r>
            <a:r>
              <a:rPr lang="en-GB" sz="3200" b="1" dirty="0" smtClean="0">
                <a:solidFill>
                  <a:schemeClr val="bg1"/>
                </a:solidFill>
                <a:latin typeface="CMG Sans SemiBold"/>
              </a:rPr>
              <a:t>God</a:t>
            </a:r>
            <a:endParaRPr lang="en-GB" sz="3200" b="1" dirty="0">
              <a:solidFill>
                <a:schemeClr val="bg1"/>
              </a:solidFill>
              <a:latin typeface="CMG Sans SemiBold"/>
            </a:endParaRPr>
          </a:p>
          <a:p>
            <a:pPr>
              <a:lnSpc>
                <a:spcPct val="100000"/>
              </a:lnSpc>
            </a:pPr>
            <a:r>
              <a:rPr lang="en-GB" sz="3200" b="1" dirty="0" smtClean="0">
                <a:solidFill>
                  <a:schemeClr val="bg1"/>
                </a:solidFill>
                <a:latin typeface="CMG Sans SemiBold"/>
              </a:rPr>
              <a:t>Excluded </a:t>
            </a:r>
            <a:r>
              <a:rPr lang="en-GB" sz="3200" b="1" dirty="0">
                <a:solidFill>
                  <a:schemeClr val="bg1"/>
                </a:solidFill>
                <a:latin typeface="CMG Sans SemiBold"/>
              </a:rPr>
              <a:t>from His </a:t>
            </a:r>
            <a:r>
              <a:rPr lang="en-GB" sz="3200" b="1" dirty="0" smtClean="0">
                <a:solidFill>
                  <a:schemeClr val="bg1"/>
                </a:solidFill>
                <a:latin typeface="CMG Sans SemiBold"/>
              </a:rPr>
              <a:t>people</a:t>
            </a:r>
            <a:endParaRPr lang="en-GB" sz="3200" b="1" dirty="0">
              <a:solidFill>
                <a:schemeClr val="bg1"/>
              </a:solidFill>
              <a:latin typeface="CMG Sans SemiBold"/>
            </a:endParaRPr>
          </a:p>
          <a:p>
            <a:pPr>
              <a:lnSpc>
                <a:spcPct val="100000"/>
              </a:lnSpc>
            </a:pPr>
            <a:r>
              <a:rPr lang="en-GB" sz="3200" b="1" dirty="0" smtClean="0">
                <a:solidFill>
                  <a:schemeClr val="bg1"/>
                </a:solidFill>
                <a:latin typeface="CMG Sans SemiBold"/>
              </a:rPr>
              <a:t>Outside </a:t>
            </a:r>
            <a:r>
              <a:rPr lang="en-GB" sz="3200" b="1" dirty="0">
                <a:solidFill>
                  <a:schemeClr val="bg1"/>
                </a:solidFill>
                <a:latin typeface="CMG Sans SemiBold"/>
              </a:rPr>
              <a:t>of His covenant promises   </a:t>
            </a:r>
          </a:p>
          <a:p>
            <a:pPr>
              <a:lnSpc>
                <a:spcPct val="100000"/>
              </a:lnSpc>
            </a:pPr>
            <a:r>
              <a:rPr lang="en-GB" sz="3200" b="1" dirty="0" smtClean="0">
                <a:solidFill>
                  <a:schemeClr val="bg1"/>
                </a:solidFill>
                <a:latin typeface="CMG Sans SemiBold"/>
              </a:rPr>
              <a:t>Without </a:t>
            </a:r>
            <a:r>
              <a:rPr lang="en-GB" sz="3200" b="1" dirty="0">
                <a:solidFill>
                  <a:schemeClr val="bg1"/>
                </a:solidFill>
                <a:latin typeface="CMG Sans SemiBold"/>
              </a:rPr>
              <a:t>hope and without God</a:t>
            </a:r>
          </a:p>
        </p:txBody>
      </p:sp>
    </p:spTree>
    <p:extLst>
      <p:ext uri="{BB962C8B-B14F-4D97-AF65-F5344CB8AC3E}">
        <p14:creationId xmlns:p14="http://schemas.microsoft.com/office/powerpoint/2010/main" val="2424270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671332" y="416690"/>
            <a:ext cx="10799179" cy="5760274"/>
          </a:xfrm>
        </p:spPr>
        <p:txBody>
          <a:bodyPr>
            <a:noAutofit/>
          </a:bodyPr>
          <a:lstStyle/>
          <a:p>
            <a:pPr marL="0" indent="0" algn="ctr">
              <a:lnSpc>
                <a:spcPct val="100000"/>
              </a:lnSpc>
              <a:buNone/>
            </a:pPr>
            <a:r>
              <a:rPr lang="en-GB" sz="3600" b="1" dirty="0">
                <a:solidFill>
                  <a:schemeClr val="bg1"/>
                </a:solidFill>
                <a:latin typeface="CMG Sans SemiBold" pitchFamily="2" charset="77"/>
              </a:rPr>
              <a:t>Rejoice in Your New State</a:t>
            </a:r>
          </a:p>
          <a:p>
            <a:pPr marL="0" indent="0">
              <a:lnSpc>
                <a:spcPct val="100000"/>
              </a:lnSpc>
              <a:buNone/>
            </a:pPr>
            <a:endParaRPr lang="en-GB" sz="3200" b="1" dirty="0">
              <a:solidFill>
                <a:schemeClr val="bg1"/>
              </a:solidFill>
              <a:latin typeface="CMG Sans SemiBold" pitchFamily="2" charset="77"/>
            </a:endParaRPr>
          </a:p>
          <a:p>
            <a:pPr marL="0" indent="0">
              <a:lnSpc>
                <a:spcPct val="100000"/>
              </a:lnSpc>
              <a:buNone/>
            </a:pPr>
            <a:r>
              <a:rPr lang="en-GB" sz="3200" b="1" dirty="0">
                <a:solidFill>
                  <a:schemeClr val="bg1"/>
                </a:solidFill>
                <a:latin typeface="CMG Sans SemiBold" pitchFamily="2" charset="77"/>
              </a:rPr>
              <a:t>Through Christ’s Shed Blood, you have been:</a:t>
            </a:r>
          </a:p>
          <a:p>
            <a:pPr>
              <a:lnSpc>
                <a:spcPct val="100000"/>
              </a:lnSpc>
            </a:pPr>
            <a:r>
              <a:rPr lang="en-GB" sz="3200" b="1" dirty="0" smtClean="0">
                <a:solidFill>
                  <a:schemeClr val="bg1"/>
                </a:solidFill>
                <a:latin typeface="CMG Sans SemiBold" pitchFamily="2" charset="77"/>
              </a:rPr>
              <a:t>Brought </a:t>
            </a:r>
            <a:r>
              <a:rPr lang="en-GB" sz="3200" b="1" dirty="0">
                <a:solidFill>
                  <a:schemeClr val="bg1"/>
                </a:solidFill>
                <a:latin typeface="CMG Sans SemiBold" pitchFamily="2" charset="77"/>
              </a:rPr>
              <a:t>near to God – v.13</a:t>
            </a:r>
          </a:p>
          <a:p>
            <a:pPr>
              <a:lnSpc>
                <a:spcPct val="100000"/>
              </a:lnSpc>
            </a:pPr>
            <a:r>
              <a:rPr lang="en-GB" sz="3200" b="1" dirty="0" smtClean="0">
                <a:solidFill>
                  <a:schemeClr val="bg1"/>
                </a:solidFill>
                <a:latin typeface="CMG Sans SemiBold" pitchFamily="2" charset="77"/>
              </a:rPr>
              <a:t>Reconciled </a:t>
            </a:r>
            <a:r>
              <a:rPr lang="en-GB" sz="3200" b="1" dirty="0">
                <a:solidFill>
                  <a:schemeClr val="bg1"/>
                </a:solidFill>
                <a:latin typeface="CMG Sans SemiBold" pitchFamily="2" charset="77"/>
              </a:rPr>
              <a:t>– v.14 - 17</a:t>
            </a:r>
          </a:p>
          <a:p>
            <a:pPr>
              <a:lnSpc>
                <a:spcPct val="100000"/>
              </a:lnSpc>
            </a:pPr>
            <a:r>
              <a:rPr lang="en-GB" sz="3200" b="1" dirty="0" smtClean="0">
                <a:solidFill>
                  <a:schemeClr val="bg1"/>
                </a:solidFill>
                <a:latin typeface="CMG Sans SemiBold" pitchFamily="2" charset="77"/>
              </a:rPr>
              <a:t>Given </a:t>
            </a:r>
            <a:r>
              <a:rPr lang="en-GB" sz="3200" b="1" dirty="0">
                <a:solidFill>
                  <a:schemeClr val="bg1"/>
                </a:solidFill>
                <a:latin typeface="CMG Sans SemiBold" pitchFamily="2" charset="77"/>
              </a:rPr>
              <a:t>Access to God as Father – v.18</a:t>
            </a:r>
          </a:p>
        </p:txBody>
      </p:sp>
    </p:spTree>
    <p:extLst>
      <p:ext uri="{BB962C8B-B14F-4D97-AF65-F5344CB8AC3E}">
        <p14:creationId xmlns:p14="http://schemas.microsoft.com/office/powerpoint/2010/main" val="268399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671332" y="416690"/>
            <a:ext cx="10799179" cy="5760274"/>
          </a:xfrm>
        </p:spPr>
        <p:txBody>
          <a:bodyPr>
            <a:noAutofit/>
          </a:bodyPr>
          <a:lstStyle/>
          <a:p>
            <a:pPr marL="0" indent="0" algn="ctr">
              <a:lnSpc>
                <a:spcPct val="100000"/>
              </a:lnSpc>
              <a:buNone/>
            </a:pPr>
            <a:r>
              <a:rPr lang="en-GB" sz="3600" b="1" dirty="0">
                <a:solidFill>
                  <a:schemeClr val="bg1"/>
                </a:solidFill>
                <a:latin typeface="CMG Sans SemiBold" pitchFamily="2" charset="77"/>
              </a:rPr>
              <a:t>Reflect on Your New Status</a:t>
            </a:r>
          </a:p>
          <a:p>
            <a:pPr marL="0" indent="0">
              <a:lnSpc>
                <a:spcPct val="100000"/>
              </a:lnSpc>
              <a:buNone/>
            </a:pPr>
            <a:endParaRPr lang="en-GB" sz="3200" b="1" dirty="0">
              <a:solidFill>
                <a:schemeClr val="bg1"/>
              </a:solidFill>
              <a:latin typeface="CMG Sans SemiBold" pitchFamily="2" charset="77"/>
            </a:endParaRPr>
          </a:p>
          <a:p>
            <a:pPr marL="0" indent="0">
              <a:lnSpc>
                <a:spcPct val="100000"/>
              </a:lnSpc>
              <a:buNone/>
            </a:pPr>
            <a:r>
              <a:rPr lang="en-GB" sz="3200" b="1" dirty="0">
                <a:solidFill>
                  <a:schemeClr val="bg1"/>
                </a:solidFill>
                <a:latin typeface="CMG Sans SemiBold" pitchFamily="2" charset="77"/>
              </a:rPr>
              <a:t>IN CHRIST, you have become:</a:t>
            </a:r>
          </a:p>
          <a:p>
            <a:pPr>
              <a:lnSpc>
                <a:spcPct val="100000"/>
              </a:lnSpc>
            </a:pPr>
            <a:r>
              <a:rPr lang="en-GB" sz="3200" b="1" dirty="0" smtClean="0">
                <a:solidFill>
                  <a:schemeClr val="bg1"/>
                </a:solidFill>
                <a:latin typeface="CMG Sans SemiBold" pitchFamily="2" charset="77"/>
              </a:rPr>
              <a:t>A </a:t>
            </a:r>
            <a:r>
              <a:rPr lang="en-GB" sz="3200" b="1" dirty="0">
                <a:solidFill>
                  <a:schemeClr val="bg1"/>
                </a:solidFill>
                <a:latin typeface="CMG Sans SemiBold" pitchFamily="2" charset="77"/>
              </a:rPr>
              <a:t>citizen of God’s Kingdom – v.19</a:t>
            </a:r>
          </a:p>
          <a:p>
            <a:pPr>
              <a:lnSpc>
                <a:spcPct val="100000"/>
              </a:lnSpc>
            </a:pPr>
            <a:r>
              <a:rPr lang="en-GB" sz="3200" b="1" dirty="0" smtClean="0">
                <a:solidFill>
                  <a:schemeClr val="bg1"/>
                </a:solidFill>
                <a:latin typeface="CMG Sans SemiBold" pitchFamily="2" charset="77"/>
              </a:rPr>
              <a:t>A </a:t>
            </a:r>
            <a:r>
              <a:rPr lang="en-GB" sz="3200" b="1" dirty="0">
                <a:solidFill>
                  <a:schemeClr val="bg1"/>
                </a:solidFill>
                <a:latin typeface="CMG Sans SemiBold" pitchFamily="2" charset="77"/>
              </a:rPr>
              <a:t>member of God’s Family – v.19</a:t>
            </a:r>
          </a:p>
          <a:p>
            <a:pPr>
              <a:lnSpc>
                <a:spcPct val="100000"/>
              </a:lnSpc>
            </a:pPr>
            <a:r>
              <a:rPr lang="en-GB" sz="3200" b="1" dirty="0" smtClean="0">
                <a:solidFill>
                  <a:schemeClr val="bg1"/>
                </a:solidFill>
                <a:latin typeface="CMG Sans SemiBold" pitchFamily="2" charset="77"/>
              </a:rPr>
              <a:t>A </a:t>
            </a:r>
            <a:r>
              <a:rPr lang="en-GB" sz="3200" b="1" dirty="0">
                <a:solidFill>
                  <a:schemeClr val="bg1"/>
                </a:solidFill>
                <a:latin typeface="CMG Sans SemiBold" pitchFamily="2" charset="77"/>
              </a:rPr>
              <a:t>part of God’s Temple – v.21 – 22</a:t>
            </a:r>
          </a:p>
        </p:txBody>
      </p:sp>
    </p:spTree>
    <p:extLst>
      <p:ext uri="{BB962C8B-B14F-4D97-AF65-F5344CB8AC3E}">
        <p14:creationId xmlns:p14="http://schemas.microsoft.com/office/powerpoint/2010/main" val="1717145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2885</TotalTime>
  <Words>212</Words>
  <Application>Microsoft Office PowerPoint</Application>
  <PresentationFormat>Widescreen</PresentationFormat>
  <Paragraphs>48</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CMG Sans SemiBold</vt:lpstr>
      <vt:lpstr>Open Sans</vt:lpstr>
      <vt:lpstr>Roxborough CF</vt:lpstr>
      <vt:lpstr>Roxborough CF Heavy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Becca</cp:lastModifiedBy>
  <cp:revision>14</cp:revision>
  <dcterms:created xsi:type="dcterms:W3CDTF">2023-02-21T15:43:17Z</dcterms:created>
  <dcterms:modified xsi:type="dcterms:W3CDTF">2023-05-11T15:37:44Z</dcterms:modified>
</cp:coreProperties>
</file>