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9" r:id="rId2"/>
    <p:sldId id="257" r:id="rId3"/>
    <p:sldId id="264" r:id="rId4"/>
    <p:sldId id="270" r:id="rId5"/>
    <p:sldId id="271" r:id="rId6"/>
    <p:sldId id="258" r:id="rId7"/>
    <p:sldId id="272" r:id="rId8"/>
    <p:sldId id="273" r:id="rId9"/>
    <p:sldId id="274" r:id="rId10"/>
    <p:sldId id="275" r:id="rId11"/>
    <p:sldId id="281" r:id="rId12"/>
    <p:sldId id="280" r:id="rId13"/>
    <p:sldId id="282" r:id="rId14"/>
    <p:sldId id="276" r:id="rId15"/>
    <p:sldId id="287" r:id="rId16"/>
    <p:sldId id="278" r:id="rId17"/>
    <p:sldId id="286" r:id="rId18"/>
    <p:sldId id="283" r:id="rId19"/>
    <p:sldId id="277" r:id="rId20"/>
    <p:sldId id="279" r:id="rId21"/>
    <p:sldId id="288" r:id="rId22"/>
    <p:sldId id="289" r:id="rId23"/>
    <p:sldId id="285" r:id="rId24"/>
    <p:sldId id="26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a:srgbClr val="EAEAEA"/>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07"/>
  </p:normalViewPr>
  <p:slideViewPr>
    <p:cSldViewPr snapToGrid="0" snapToObjects="1">
      <p:cViewPr varScale="1">
        <p:scale>
          <a:sx n="114" d="100"/>
          <a:sy n="114" d="100"/>
        </p:scale>
        <p:origin x="43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E07F0-A6B6-924A-83DF-4DBBC83A4E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E267F1C-BBFA-F044-AD8A-B568732143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1B27322-F505-2C4F-B991-84112402DA9E}"/>
              </a:ext>
            </a:extLst>
          </p:cNvPr>
          <p:cNvSpPr>
            <a:spLocks noGrp="1"/>
          </p:cNvSpPr>
          <p:nvPr>
            <p:ph type="dt" sz="half" idx="10"/>
          </p:nvPr>
        </p:nvSpPr>
        <p:spPr/>
        <p:txBody>
          <a:bodyPr/>
          <a:lstStyle/>
          <a:p>
            <a:fld id="{E5A6028B-C5C1-A149-AE52-D1EB60A073E4}" type="datetimeFigureOut">
              <a:rPr lang="en-GB" smtClean="0"/>
              <a:t>13/05/2023</a:t>
            </a:fld>
            <a:endParaRPr lang="en-GB"/>
          </a:p>
        </p:txBody>
      </p:sp>
      <p:sp>
        <p:nvSpPr>
          <p:cNvPr id="5" name="Footer Placeholder 4">
            <a:extLst>
              <a:ext uri="{FF2B5EF4-FFF2-40B4-BE49-F238E27FC236}">
                <a16:creationId xmlns:a16="http://schemas.microsoft.com/office/drawing/2014/main" id="{93F4EFDB-1B7D-5949-82E3-D91920C151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18E99C-D560-164E-8B12-E0CF12C77236}"/>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313130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D874B-379B-D24F-AD90-31A038B4354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D6A783E-B38E-3941-9B41-12F1254B9C2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0AE3FB-C62C-5849-AC56-E1DD0853B568}"/>
              </a:ext>
            </a:extLst>
          </p:cNvPr>
          <p:cNvSpPr>
            <a:spLocks noGrp="1"/>
          </p:cNvSpPr>
          <p:nvPr>
            <p:ph type="dt" sz="half" idx="10"/>
          </p:nvPr>
        </p:nvSpPr>
        <p:spPr/>
        <p:txBody>
          <a:bodyPr/>
          <a:lstStyle/>
          <a:p>
            <a:fld id="{E5A6028B-C5C1-A149-AE52-D1EB60A073E4}" type="datetimeFigureOut">
              <a:rPr lang="en-GB" smtClean="0"/>
              <a:t>13/05/2023</a:t>
            </a:fld>
            <a:endParaRPr lang="en-GB"/>
          </a:p>
        </p:txBody>
      </p:sp>
      <p:sp>
        <p:nvSpPr>
          <p:cNvPr id="5" name="Footer Placeholder 4">
            <a:extLst>
              <a:ext uri="{FF2B5EF4-FFF2-40B4-BE49-F238E27FC236}">
                <a16:creationId xmlns:a16="http://schemas.microsoft.com/office/drawing/2014/main" id="{24562D56-E6A9-4845-BFE6-BE2F7B7094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7E1BC5-317E-584D-9FCF-72D213B3EF02}"/>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2239929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445711-0C6A-9F4B-9F9F-49A79078BF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429A667-5185-2547-A4C7-B5CD5047895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52607-86C9-E046-880D-EF4E99BD6E19}"/>
              </a:ext>
            </a:extLst>
          </p:cNvPr>
          <p:cNvSpPr>
            <a:spLocks noGrp="1"/>
          </p:cNvSpPr>
          <p:nvPr>
            <p:ph type="dt" sz="half" idx="10"/>
          </p:nvPr>
        </p:nvSpPr>
        <p:spPr/>
        <p:txBody>
          <a:bodyPr/>
          <a:lstStyle/>
          <a:p>
            <a:fld id="{E5A6028B-C5C1-A149-AE52-D1EB60A073E4}" type="datetimeFigureOut">
              <a:rPr lang="en-GB" smtClean="0"/>
              <a:t>13/05/2023</a:t>
            </a:fld>
            <a:endParaRPr lang="en-GB"/>
          </a:p>
        </p:txBody>
      </p:sp>
      <p:sp>
        <p:nvSpPr>
          <p:cNvPr id="5" name="Footer Placeholder 4">
            <a:extLst>
              <a:ext uri="{FF2B5EF4-FFF2-40B4-BE49-F238E27FC236}">
                <a16:creationId xmlns:a16="http://schemas.microsoft.com/office/drawing/2014/main" id="{41ACFE2F-F907-9544-B592-096E6012AD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564274-A0E2-4241-B4FC-F32085610071}"/>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1026796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B0EB2-BC36-A84E-8BDB-E782074210F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6EFF36E-4E47-ED47-ACEE-81DA3983D92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2F8F95-50E8-0A4D-8A8A-E4367EAAB9BD}"/>
              </a:ext>
            </a:extLst>
          </p:cNvPr>
          <p:cNvSpPr>
            <a:spLocks noGrp="1"/>
          </p:cNvSpPr>
          <p:nvPr>
            <p:ph type="dt" sz="half" idx="10"/>
          </p:nvPr>
        </p:nvSpPr>
        <p:spPr/>
        <p:txBody>
          <a:bodyPr/>
          <a:lstStyle/>
          <a:p>
            <a:fld id="{E5A6028B-C5C1-A149-AE52-D1EB60A073E4}" type="datetimeFigureOut">
              <a:rPr lang="en-GB" smtClean="0"/>
              <a:t>13/05/2023</a:t>
            </a:fld>
            <a:endParaRPr lang="en-GB"/>
          </a:p>
        </p:txBody>
      </p:sp>
      <p:sp>
        <p:nvSpPr>
          <p:cNvPr id="5" name="Footer Placeholder 4">
            <a:extLst>
              <a:ext uri="{FF2B5EF4-FFF2-40B4-BE49-F238E27FC236}">
                <a16:creationId xmlns:a16="http://schemas.microsoft.com/office/drawing/2014/main" id="{AEC8FF30-9070-EC45-9921-256CBD1162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B33981-FEC0-FB4F-A3AF-A204FC5F0928}"/>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1243721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53844-2BF3-5345-A75E-F1C34A305C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C023636-DE00-1043-9545-C9BD723F8B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A2C7745-9AB9-C949-81DE-7CCDD6B922E5}"/>
              </a:ext>
            </a:extLst>
          </p:cNvPr>
          <p:cNvSpPr>
            <a:spLocks noGrp="1"/>
          </p:cNvSpPr>
          <p:nvPr>
            <p:ph type="dt" sz="half" idx="10"/>
          </p:nvPr>
        </p:nvSpPr>
        <p:spPr/>
        <p:txBody>
          <a:bodyPr/>
          <a:lstStyle/>
          <a:p>
            <a:fld id="{E5A6028B-C5C1-A149-AE52-D1EB60A073E4}" type="datetimeFigureOut">
              <a:rPr lang="en-GB" smtClean="0"/>
              <a:t>13/05/2023</a:t>
            </a:fld>
            <a:endParaRPr lang="en-GB"/>
          </a:p>
        </p:txBody>
      </p:sp>
      <p:sp>
        <p:nvSpPr>
          <p:cNvPr id="5" name="Footer Placeholder 4">
            <a:extLst>
              <a:ext uri="{FF2B5EF4-FFF2-40B4-BE49-F238E27FC236}">
                <a16:creationId xmlns:a16="http://schemas.microsoft.com/office/drawing/2014/main" id="{D0E506D1-94D4-8F47-9CA9-D0049FD80A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A99379-6FD2-7F48-A412-5C48C8BADADD}"/>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3912890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C3EED-23FA-0E4D-86C2-AF4A27BE346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F102019-733C-2341-9CB8-02916645DFB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9633B18-9372-4A47-8AC9-4BD8F3258C9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CF90A3D-8898-CE49-ACF3-50158934D48F}"/>
              </a:ext>
            </a:extLst>
          </p:cNvPr>
          <p:cNvSpPr>
            <a:spLocks noGrp="1"/>
          </p:cNvSpPr>
          <p:nvPr>
            <p:ph type="dt" sz="half" idx="10"/>
          </p:nvPr>
        </p:nvSpPr>
        <p:spPr/>
        <p:txBody>
          <a:bodyPr/>
          <a:lstStyle/>
          <a:p>
            <a:fld id="{E5A6028B-C5C1-A149-AE52-D1EB60A073E4}" type="datetimeFigureOut">
              <a:rPr lang="en-GB" smtClean="0"/>
              <a:t>13/05/2023</a:t>
            </a:fld>
            <a:endParaRPr lang="en-GB"/>
          </a:p>
        </p:txBody>
      </p:sp>
      <p:sp>
        <p:nvSpPr>
          <p:cNvPr id="6" name="Footer Placeholder 5">
            <a:extLst>
              <a:ext uri="{FF2B5EF4-FFF2-40B4-BE49-F238E27FC236}">
                <a16:creationId xmlns:a16="http://schemas.microsoft.com/office/drawing/2014/main" id="{850CB9E9-2244-854C-84C0-238325B07A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103436-9871-844F-A573-12CE680A1BFA}"/>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4105727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87CE-1DFB-004D-8EDF-F026FB15938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38077A3-B6FD-DA42-81B3-4CBDA1633C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D1255C0-501C-A64F-B9F8-236777FF8D9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83C45E0-CABD-7E47-BE91-0E2D60EFE5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26808A7-69CD-734F-93E7-F78AAB44AD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5EFD289-B4B0-FF4E-81EB-CB118C519A24}"/>
              </a:ext>
            </a:extLst>
          </p:cNvPr>
          <p:cNvSpPr>
            <a:spLocks noGrp="1"/>
          </p:cNvSpPr>
          <p:nvPr>
            <p:ph type="dt" sz="half" idx="10"/>
          </p:nvPr>
        </p:nvSpPr>
        <p:spPr/>
        <p:txBody>
          <a:bodyPr/>
          <a:lstStyle/>
          <a:p>
            <a:fld id="{E5A6028B-C5C1-A149-AE52-D1EB60A073E4}" type="datetimeFigureOut">
              <a:rPr lang="en-GB" smtClean="0"/>
              <a:t>13/05/2023</a:t>
            </a:fld>
            <a:endParaRPr lang="en-GB"/>
          </a:p>
        </p:txBody>
      </p:sp>
      <p:sp>
        <p:nvSpPr>
          <p:cNvPr id="8" name="Footer Placeholder 7">
            <a:extLst>
              <a:ext uri="{FF2B5EF4-FFF2-40B4-BE49-F238E27FC236}">
                <a16:creationId xmlns:a16="http://schemas.microsoft.com/office/drawing/2014/main" id="{1981990D-FDEE-994C-A700-7C03106DE4C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1BE5523-4E80-FF46-8456-B1DB8DB9A384}"/>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2719665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C8921-28E4-D145-839D-E03BC0747D4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4ACD8F5-9DF5-D641-B5F8-DA28DF7AB72F}"/>
              </a:ext>
            </a:extLst>
          </p:cNvPr>
          <p:cNvSpPr>
            <a:spLocks noGrp="1"/>
          </p:cNvSpPr>
          <p:nvPr>
            <p:ph type="dt" sz="half" idx="10"/>
          </p:nvPr>
        </p:nvSpPr>
        <p:spPr/>
        <p:txBody>
          <a:bodyPr/>
          <a:lstStyle/>
          <a:p>
            <a:fld id="{E5A6028B-C5C1-A149-AE52-D1EB60A073E4}" type="datetimeFigureOut">
              <a:rPr lang="en-GB" smtClean="0"/>
              <a:t>13/05/2023</a:t>
            </a:fld>
            <a:endParaRPr lang="en-GB"/>
          </a:p>
        </p:txBody>
      </p:sp>
      <p:sp>
        <p:nvSpPr>
          <p:cNvPr id="4" name="Footer Placeholder 3">
            <a:extLst>
              <a:ext uri="{FF2B5EF4-FFF2-40B4-BE49-F238E27FC236}">
                <a16:creationId xmlns:a16="http://schemas.microsoft.com/office/drawing/2014/main" id="{A9ED5224-EC2E-434D-B553-95771EC66F9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F787A2E-FE2C-3B41-8F04-D16D4B121707}"/>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567114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A1D4CA-D867-5640-B5AF-D83FDF35030F}"/>
              </a:ext>
            </a:extLst>
          </p:cNvPr>
          <p:cNvSpPr>
            <a:spLocks noGrp="1"/>
          </p:cNvSpPr>
          <p:nvPr>
            <p:ph type="dt" sz="half" idx="10"/>
          </p:nvPr>
        </p:nvSpPr>
        <p:spPr/>
        <p:txBody>
          <a:bodyPr/>
          <a:lstStyle/>
          <a:p>
            <a:fld id="{E5A6028B-C5C1-A149-AE52-D1EB60A073E4}" type="datetimeFigureOut">
              <a:rPr lang="en-GB" smtClean="0"/>
              <a:t>13/05/2023</a:t>
            </a:fld>
            <a:endParaRPr lang="en-GB"/>
          </a:p>
        </p:txBody>
      </p:sp>
      <p:sp>
        <p:nvSpPr>
          <p:cNvPr id="3" name="Footer Placeholder 2">
            <a:extLst>
              <a:ext uri="{FF2B5EF4-FFF2-40B4-BE49-F238E27FC236}">
                <a16:creationId xmlns:a16="http://schemas.microsoft.com/office/drawing/2014/main" id="{61219313-CB19-5D4A-BB3B-3264B527D4B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41FBEC9-33ED-7E46-8A4C-0DA561F6E646}"/>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4136454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DB36B-8160-A448-9627-484EA289CF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A2DC534-E6D2-2946-92B0-4D8654271B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5C30598-EF0C-8C41-9AA3-6C1C8104A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6E02E14-E142-704A-9F8A-3C6B4DE3A579}"/>
              </a:ext>
            </a:extLst>
          </p:cNvPr>
          <p:cNvSpPr>
            <a:spLocks noGrp="1"/>
          </p:cNvSpPr>
          <p:nvPr>
            <p:ph type="dt" sz="half" idx="10"/>
          </p:nvPr>
        </p:nvSpPr>
        <p:spPr/>
        <p:txBody>
          <a:bodyPr/>
          <a:lstStyle/>
          <a:p>
            <a:fld id="{E5A6028B-C5C1-A149-AE52-D1EB60A073E4}" type="datetimeFigureOut">
              <a:rPr lang="en-GB" smtClean="0"/>
              <a:t>13/05/2023</a:t>
            </a:fld>
            <a:endParaRPr lang="en-GB"/>
          </a:p>
        </p:txBody>
      </p:sp>
      <p:sp>
        <p:nvSpPr>
          <p:cNvPr id="6" name="Footer Placeholder 5">
            <a:extLst>
              <a:ext uri="{FF2B5EF4-FFF2-40B4-BE49-F238E27FC236}">
                <a16:creationId xmlns:a16="http://schemas.microsoft.com/office/drawing/2014/main" id="{24858F7C-2DB2-C74D-B0FA-65C17F15B76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285AFD2-CC8B-8246-AC01-4F8C252D38C6}"/>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4037979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0CD5E-C197-7441-B690-528274F80F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02A9760-8FCD-4743-A369-E71CDC432E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8971BAD-10EA-704E-8E8B-82244913D1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C9FD6F0-4BC7-B846-9768-E0A3EB7A7604}"/>
              </a:ext>
            </a:extLst>
          </p:cNvPr>
          <p:cNvSpPr>
            <a:spLocks noGrp="1"/>
          </p:cNvSpPr>
          <p:nvPr>
            <p:ph type="dt" sz="half" idx="10"/>
          </p:nvPr>
        </p:nvSpPr>
        <p:spPr/>
        <p:txBody>
          <a:bodyPr/>
          <a:lstStyle/>
          <a:p>
            <a:fld id="{E5A6028B-C5C1-A149-AE52-D1EB60A073E4}" type="datetimeFigureOut">
              <a:rPr lang="en-GB" smtClean="0"/>
              <a:t>13/05/2023</a:t>
            </a:fld>
            <a:endParaRPr lang="en-GB"/>
          </a:p>
        </p:txBody>
      </p:sp>
      <p:sp>
        <p:nvSpPr>
          <p:cNvPr id="6" name="Footer Placeholder 5">
            <a:extLst>
              <a:ext uri="{FF2B5EF4-FFF2-40B4-BE49-F238E27FC236}">
                <a16:creationId xmlns:a16="http://schemas.microsoft.com/office/drawing/2014/main" id="{2E298582-A60A-794E-8F28-0071BC50F6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77C06D-7A7E-2342-A5E8-11E06BD5F3DE}"/>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2316203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31348A-2674-514E-AFE2-6FE42C48B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29C9E3E-6423-CE42-88B3-9105653FC7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809081-0B70-9545-A626-445C1A994B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A6028B-C5C1-A149-AE52-D1EB60A073E4}" type="datetimeFigureOut">
              <a:rPr lang="en-GB" smtClean="0"/>
              <a:t>13/05/2023</a:t>
            </a:fld>
            <a:endParaRPr lang="en-GB"/>
          </a:p>
        </p:txBody>
      </p:sp>
      <p:sp>
        <p:nvSpPr>
          <p:cNvPr id="5" name="Footer Placeholder 4">
            <a:extLst>
              <a:ext uri="{FF2B5EF4-FFF2-40B4-BE49-F238E27FC236}">
                <a16:creationId xmlns:a16="http://schemas.microsoft.com/office/drawing/2014/main" id="{0A25BB08-1C68-3249-9287-DF3FE69D92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D7E586-ED68-744F-9726-1B20ADCD7C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4CEDAF-D2C1-B844-BFB3-45C8A736ED4F}" type="slidenum">
              <a:rPr lang="en-GB" smtClean="0"/>
              <a:t>‹#›</a:t>
            </a:fld>
            <a:endParaRPr lang="en-GB"/>
          </a:p>
        </p:txBody>
      </p:sp>
    </p:spTree>
    <p:extLst>
      <p:ext uri="{BB962C8B-B14F-4D97-AF65-F5344CB8AC3E}">
        <p14:creationId xmlns:p14="http://schemas.microsoft.com/office/powerpoint/2010/main" val="1744501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8538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838199" y="717630"/>
            <a:ext cx="10655461" cy="5459333"/>
          </a:xfrm>
        </p:spPr>
        <p:txBody>
          <a:bodyPr>
            <a:normAutofit/>
          </a:bodyPr>
          <a:lstStyle/>
          <a:p>
            <a:pPr marL="0" indent="0">
              <a:lnSpc>
                <a:spcPct val="100000"/>
              </a:lnSpc>
              <a:buNone/>
            </a:pPr>
            <a:r>
              <a:rPr lang="en-GB" sz="3600" b="1" baseline="30000" dirty="0">
                <a:solidFill>
                  <a:schemeClr val="bg1"/>
                </a:solidFill>
                <a:latin typeface="CMG Sans SemiBold" pitchFamily="2" charset="77"/>
              </a:rPr>
              <a:t>1 </a:t>
            </a:r>
            <a:r>
              <a:rPr lang="en-GB" sz="3600" b="1" dirty="0">
                <a:solidFill>
                  <a:schemeClr val="bg1"/>
                </a:solidFill>
                <a:latin typeface="CMG Sans SemiBold" pitchFamily="2" charset="77"/>
              </a:rPr>
              <a:t>As for you, </a:t>
            </a:r>
            <a:r>
              <a:rPr lang="en-GB" sz="3600" b="1" u="sng" dirty="0">
                <a:solidFill>
                  <a:srgbClr val="FFFF00"/>
                </a:solidFill>
                <a:latin typeface="CMG Sans SemiBold" pitchFamily="2" charset="77"/>
                <a:ea typeface="Open Sans" panose="020B0606030504020204" pitchFamily="34" charset="0"/>
                <a:cs typeface="Open Sans" panose="020B0606030504020204" pitchFamily="34" charset="0"/>
              </a:rPr>
              <a:t>you were dead</a:t>
            </a:r>
            <a:r>
              <a:rPr lang="en-GB" sz="3600" dirty="0">
                <a:solidFill>
                  <a:srgbClr val="FFFF00"/>
                </a:solidFill>
                <a:latin typeface="CMG Sans SemiBold" pitchFamily="2" charset="77"/>
                <a:ea typeface="Open Sans" panose="020B0606030504020204" pitchFamily="34" charset="0"/>
                <a:cs typeface="Open Sans" panose="020B0606030504020204" pitchFamily="34" charset="0"/>
              </a:rPr>
              <a:t> </a:t>
            </a:r>
            <a:r>
              <a:rPr lang="en-GB" sz="3600" b="1" dirty="0">
                <a:solidFill>
                  <a:schemeClr val="bg1"/>
                </a:solidFill>
                <a:latin typeface="CMG Sans SemiBold" pitchFamily="2" charset="77"/>
              </a:rPr>
              <a:t>in your transgressions and sins, </a:t>
            </a:r>
            <a:r>
              <a:rPr lang="en-GB" sz="3600" b="1" baseline="30000" dirty="0">
                <a:solidFill>
                  <a:schemeClr val="bg1"/>
                </a:solidFill>
                <a:latin typeface="CMG Sans SemiBold" pitchFamily="2" charset="77"/>
              </a:rPr>
              <a:t>2 </a:t>
            </a:r>
            <a:r>
              <a:rPr lang="en-GB" sz="3600" b="1" dirty="0">
                <a:solidFill>
                  <a:schemeClr val="bg1"/>
                </a:solidFill>
                <a:latin typeface="CMG Sans SemiBold" pitchFamily="2" charset="77"/>
              </a:rPr>
              <a:t>in which you used to live when you followed the ways of this world and of the ruler of the kingdom of the air, the spirit who is now at work in those who are disobedient. </a:t>
            </a:r>
            <a:r>
              <a:rPr lang="en-GB" sz="3600" b="1" baseline="30000" dirty="0">
                <a:solidFill>
                  <a:schemeClr val="bg1"/>
                </a:solidFill>
                <a:latin typeface="CMG Sans SemiBold" pitchFamily="2" charset="77"/>
              </a:rPr>
              <a:t>3 </a:t>
            </a:r>
            <a:r>
              <a:rPr lang="en-GB" sz="3600" b="1" dirty="0">
                <a:solidFill>
                  <a:schemeClr val="bg1"/>
                </a:solidFill>
                <a:latin typeface="CMG Sans SemiBold" pitchFamily="2" charset="77"/>
              </a:rPr>
              <a:t>All of us also lived among them at one time, gratifying the cravings of our flesh and following its desires and thoughts. Like the rest, we were by nature deserving of wrath. </a:t>
            </a:r>
          </a:p>
          <a:p>
            <a:pPr marL="0" indent="0">
              <a:lnSpc>
                <a:spcPct val="100000"/>
              </a:lnSpc>
              <a:buNone/>
            </a:pPr>
            <a:r>
              <a:rPr lang="en-GB" sz="2000" b="1" dirty="0">
                <a:solidFill>
                  <a:schemeClr val="bg1"/>
                </a:solidFill>
                <a:latin typeface="CMG Sans SemiBold" pitchFamily="2" charset="77"/>
              </a:rPr>
              <a:t>Ephesians 2:1-3 NIV</a:t>
            </a:r>
          </a:p>
        </p:txBody>
      </p:sp>
    </p:spTree>
    <p:extLst>
      <p:ext uri="{BB962C8B-B14F-4D97-AF65-F5344CB8AC3E}">
        <p14:creationId xmlns:p14="http://schemas.microsoft.com/office/powerpoint/2010/main" val="1596861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838199" y="717630"/>
            <a:ext cx="10655461" cy="5459333"/>
          </a:xfrm>
        </p:spPr>
        <p:txBody>
          <a:bodyPr>
            <a:normAutofit/>
          </a:bodyPr>
          <a:lstStyle/>
          <a:p>
            <a:pPr marL="0" indent="0">
              <a:lnSpc>
                <a:spcPct val="100000"/>
              </a:lnSpc>
              <a:buNone/>
            </a:pPr>
            <a:r>
              <a:rPr lang="en-GB" sz="3600" b="1" baseline="30000" dirty="0">
                <a:solidFill>
                  <a:schemeClr val="bg1"/>
                </a:solidFill>
                <a:latin typeface="CMG Sans SemiBold" pitchFamily="2" charset="77"/>
              </a:rPr>
              <a:t>1 </a:t>
            </a:r>
            <a:r>
              <a:rPr lang="en-GB" sz="3600" b="1" dirty="0">
                <a:solidFill>
                  <a:schemeClr val="bg1"/>
                </a:solidFill>
                <a:latin typeface="CMG Sans SemiBold" pitchFamily="2" charset="77"/>
              </a:rPr>
              <a:t>As for you, you were dead in your transgressions and sins, </a:t>
            </a:r>
            <a:r>
              <a:rPr lang="en-GB" sz="3600" b="1" baseline="30000" dirty="0">
                <a:solidFill>
                  <a:schemeClr val="bg1"/>
                </a:solidFill>
                <a:latin typeface="CMG Sans SemiBold" pitchFamily="2" charset="77"/>
              </a:rPr>
              <a:t>2 </a:t>
            </a:r>
            <a:r>
              <a:rPr lang="en-GB" sz="3600" b="1" dirty="0">
                <a:solidFill>
                  <a:schemeClr val="bg1"/>
                </a:solidFill>
                <a:latin typeface="CMG Sans SemiBold" pitchFamily="2" charset="77"/>
              </a:rPr>
              <a:t>in which you used to live when you followed the ways of this world and of the </a:t>
            </a:r>
            <a:r>
              <a:rPr lang="en-GB" sz="3600" b="1" u="sng" dirty="0">
                <a:solidFill>
                  <a:srgbClr val="FFFF00"/>
                </a:solidFill>
                <a:latin typeface="CMG Sans SemiBold" pitchFamily="2" charset="77"/>
                <a:ea typeface="Open Sans" panose="020B0606030504020204" pitchFamily="34" charset="0"/>
                <a:cs typeface="Open Sans" panose="020B0606030504020204" pitchFamily="34" charset="0"/>
              </a:rPr>
              <a:t>ruler of the kingdom of the air</a:t>
            </a:r>
            <a:r>
              <a:rPr lang="en-GB" sz="3600" b="1" dirty="0">
                <a:solidFill>
                  <a:schemeClr val="bg1"/>
                </a:solidFill>
                <a:latin typeface="CMG Sans SemiBold" pitchFamily="2" charset="77"/>
              </a:rPr>
              <a:t>, the spirit who is now at work in those who are disobedient. </a:t>
            </a:r>
            <a:r>
              <a:rPr lang="en-GB" sz="3600" b="1" baseline="30000" dirty="0">
                <a:solidFill>
                  <a:schemeClr val="bg1"/>
                </a:solidFill>
                <a:latin typeface="CMG Sans SemiBold" pitchFamily="2" charset="77"/>
              </a:rPr>
              <a:t>3 </a:t>
            </a:r>
            <a:r>
              <a:rPr lang="en-GB" sz="3600" b="1" dirty="0">
                <a:solidFill>
                  <a:schemeClr val="bg1"/>
                </a:solidFill>
                <a:latin typeface="CMG Sans SemiBold" pitchFamily="2" charset="77"/>
              </a:rPr>
              <a:t>All of us also lived among them at one time, gratifying the cravings of our flesh and following its desires and thoughts. Like the rest, we were by nature deserving of wrath. </a:t>
            </a:r>
          </a:p>
          <a:p>
            <a:pPr marL="0" indent="0">
              <a:lnSpc>
                <a:spcPct val="100000"/>
              </a:lnSpc>
              <a:buNone/>
            </a:pPr>
            <a:r>
              <a:rPr lang="en-GB" sz="2000" b="1" dirty="0">
                <a:solidFill>
                  <a:schemeClr val="bg1"/>
                </a:solidFill>
                <a:latin typeface="CMG Sans SemiBold" pitchFamily="2" charset="77"/>
              </a:rPr>
              <a:t>Ephesians 2:1-3 NIV</a:t>
            </a:r>
          </a:p>
        </p:txBody>
      </p:sp>
    </p:spTree>
    <p:extLst>
      <p:ext uri="{BB962C8B-B14F-4D97-AF65-F5344CB8AC3E}">
        <p14:creationId xmlns:p14="http://schemas.microsoft.com/office/powerpoint/2010/main" val="367930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838199" y="717630"/>
            <a:ext cx="10655461" cy="5459333"/>
          </a:xfrm>
        </p:spPr>
        <p:txBody>
          <a:bodyPr>
            <a:normAutofit/>
          </a:bodyPr>
          <a:lstStyle/>
          <a:p>
            <a:pPr marL="0" indent="0">
              <a:lnSpc>
                <a:spcPct val="100000"/>
              </a:lnSpc>
              <a:buNone/>
            </a:pPr>
            <a:r>
              <a:rPr lang="en-GB" sz="3600" b="1" baseline="30000" dirty="0">
                <a:solidFill>
                  <a:schemeClr val="bg1"/>
                </a:solidFill>
                <a:latin typeface="CMG Sans SemiBold" pitchFamily="2" charset="77"/>
              </a:rPr>
              <a:t>1 </a:t>
            </a:r>
            <a:r>
              <a:rPr lang="en-GB" sz="3600" b="1" dirty="0">
                <a:solidFill>
                  <a:schemeClr val="bg1"/>
                </a:solidFill>
                <a:latin typeface="CMG Sans SemiBold" pitchFamily="2" charset="77"/>
              </a:rPr>
              <a:t>As for you, you were dead in your transgressions and sins, </a:t>
            </a:r>
            <a:r>
              <a:rPr lang="en-GB" sz="3600" b="1" baseline="30000" dirty="0">
                <a:solidFill>
                  <a:schemeClr val="bg1"/>
                </a:solidFill>
                <a:latin typeface="CMG Sans SemiBold" pitchFamily="2" charset="77"/>
              </a:rPr>
              <a:t>2 </a:t>
            </a:r>
            <a:r>
              <a:rPr lang="en-GB" sz="3600" b="1" dirty="0">
                <a:solidFill>
                  <a:schemeClr val="bg1"/>
                </a:solidFill>
                <a:latin typeface="CMG Sans SemiBold" pitchFamily="2" charset="77"/>
              </a:rPr>
              <a:t>in which you used to live when you followed the ways of this world and of the ruler of the kingdom of the air, the spirit who is now at work in those who are disobedient. </a:t>
            </a:r>
            <a:r>
              <a:rPr lang="en-GB" sz="3600" b="1" baseline="30000" dirty="0">
                <a:solidFill>
                  <a:schemeClr val="bg1"/>
                </a:solidFill>
                <a:latin typeface="CMG Sans SemiBold" pitchFamily="2" charset="77"/>
              </a:rPr>
              <a:t>3 </a:t>
            </a:r>
            <a:r>
              <a:rPr lang="en-GB" sz="3600" b="1" dirty="0">
                <a:solidFill>
                  <a:schemeClr val="bg1"/>
                </a:solidFill>
                <a:latin typeface="CMG Sans SemiBold" pitchFamily="2" charset="77"/>
              </a:rPr>
              <a:t>All of us also lived among them at one time, gratifying the cravings of our flesh and following its desires and thoughts. Like the rest, </a:t>
            </a:r>
            <a:r>
              <a:rPr lang="en-GB" sz="3600" b="1" u="sng" dirty="0">
                <a:solidFill>
                  <a:srgbClr val="FFFF00"/>
                </a:solidFill>
                <a:latin typeface="CMG Sans SemiBold" pitchFamily="2" charset="77"/>
                <a:ea typeface="Open Sans" panose="020B0606030504020204" pitchFamily="34" charset="0"/>
                <a:cs typeface="Open Sans" panose="020B0606030504020204" pitchFamily="34" charset="0"/>
              </a:rPr>
              <a:t>we were by nature deserving of wrath</a:t>
            </a:r>
            <a:r>
              <a:rPr lang="en-GB" sz="3600" b="1" dirty="0">
                <a:solidFill>
                  <a:schemeClr val="bg1"/>
                </a:solidFill>
                <a:latin typeface="CMG Sans SemiBold" pitchFamily="2" charset="77"/>
              </a:rPr>
              <a:t>. </a:t>
            </a:r>
          </a:p>
          <a:p>
            <a:pPr marL="0" indent="0">
              <a:lnSpc>
                <a:spcPct val="100000"/>
              </a:lnSpc>
              <a:buNone/>
            </a:pPr>
            <a:r>
              <a:rPr lang="en-GB" sz="2000" b="1" dirty="0">
                <a:solidFill>
                  <a:schemeClr val="bg1"/>
                </a:solidFill>
                <a:latin typeface="CMG Sans SemiBold" pitchFamily="2" charset="77"/>
              </a:rPr>
              <a:t>Ephesians 2:1-3 NIV</a:t>
            </a:r>
          </a:p>
        </p:txBody>
      </p:sp>
    </p:spTree>
    <p:extLst>
      <p:ext uri="{BB962C8B-B14F-4D97-AF65-F5344CB8AC3E}">
        <p14:creationId xmlns:p14="http://schemas.microsoft.com/office/powerpoint/2010/main" val="2580394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6BE239F-3C74-AA46-811F-17F01EFB391F}"/>
              </a:ext>
            </a:extLst>
          </p:cNvPr>
          <p:cNvSpPr>
            <a:spLocks noGrp="1"/>
          </p:cNvSpPr>
          <p:nvPr>
            <p:ph idx="1"/>
          </p:nvPr>
        </p:nvSpPr>
        <p:spPr>
          <a:xfrm>
            <a:off x="838200" y="544010"/>
            <a:ext cx="10515600" cy="5632953"/>
          </a:xfrm>
        </p:spPr>
        <p:txBody>
          <a:bodyPr>
            <a:normAutofit/>
          </a:bodyPr>
          <a:lstStyle/>
          <a:p>
            <a:pPr marL="0" indent="0">
              <a:buNone/>
            </a:pPr>
            <a:r>
              <a:rPr lang="en-GB" sz="3200" b="1" u="sng" dirty="0">
                <a:solidFill>
                  <a:schemeClr val="bg1"/>
                </a:solidFill>
                <a:latin typeface="CMG Sans SemiBold" pitchFamily="2" charset="77"/>
                <a:ea typeface="Open Sans" panose="020B0606030504020204" pitchFamily="34" charset="0"/>
                <a:cs typeface="Open Sans" panose="020B0606030504020204" pitchFamily="34" charset="0"/>
              </a:rPr>
              <a:t>Ephesians 2:1-10 - Alive for Purpose</a:t>
            </a:r>
          </a:p>
          <a:p>
            <a:pPr marL="0" indent="0">
              <a:buNone/>
            </a:pPr>
            <a:endParaRPr lang="en-GB" sz="3200" b="1" u="sng" dirty="0">
              <a:solidFill>
                <a:schemeClr val="bg1"/>
              </a:solidFill>
              <a:latin typeface="CMG Sans SemiBold" pitchFamily="2" charset="77"/>
              <a:ea typeface="Open Sans" panose="020B0606030504020204" pitchFamily="34" charset="0"/>
              <a:cs typeface="Open Sans" panose="020B0606030504020204" pitchFamily="34" charset="0"/>
            </a:endParaRPr>
          </a:p>
          <a:p>
            <a:r>
              <a:rPr lang="en-GB" sz="3200" dirty="0">
                <a:solidFill>
                  <a:schemeClr val="bg1"/>
                </a:solidFill>
                <a:latin typeface="CMG Sans SemiBold" pitchFamily="2" charset="77"/>
                <a:ea typeface="Open Sans" panose="020B0606030504020204" pitchFamily="34" charset="0"/>
                <a:cs typeface="Open Sans" panose="020B0606030504020204" pitchFamily="34" charset="0"/>
              </a:rPr>
              <a:t>Vs 1 - 3: </a:t>
            </a:r>
            <a:r>
              <a:rPr lang="en-GB" sz="3200" b="1" dirty="0">
                <a:solidFill>
                  <a:srgbClr val="FFFF00"/>
                </a:solidFill>
                <a:latin typeface="CMG Sans SemiBold" pitchFamily="2" charset="77"/>
                <a:ea typeface="Open Sans" panose="020B0606030504020204" pitchFamily="34" charset="0"/>
                <a:cs typeface="Open Sans" panose="020B0606030504020204" pitchFamily="34" charset="0"/>
              </a:rPr>
              <a:t>Extent of our ruin</a:t>
            </a:r>
          </a:p>
          <a:p>
            <a:endParaRPr lang="en-GB" sz="3200" b="1" dirty="0">
              <a:solidFill>
                <a:srgbClr val="FFFF00"/>
              </a:solidFill>
              <a:latin typeface="CMG Sans SemiBold" pitchFamily="2" charset="77"/>
              <a:ea typeface="Open Sans" panose="020B0606030504020204" pitchFamily="34" charset="0"/>
              <a:cs typeface="Open Sans" panose="020B0606030504020204" pitchFamily="34" charset="0"/>
            </a:endParaRPr>
          </a:p>
          <a:p>
            <a:r>
              <a:rPr lang="en-GB" sz="3200" dirty="0">
                <a:solidFill>
                  <a:srgbClr val="969696"/>
                </a:solidFill>
                <a:latin typeface="CMG Sans SemiBold" pitchFamily="2" charset="77"/>
                <a:ea typeface="Open Sans" panose="020B0606030504020204" pitchFamily="34" charset="0"/>
                <a:cs typeface="Open Sans" panose="020B0606030504020204" pitchFamily="34" charset="0"/>
              </a:rPr>
              <a:t>Vs 4 - 7: </a:t>
            </a:r>
            <a:r>
              <a:rPr lang="en-GB" sz="3200" b="1" dirty="0">
                <a:solidFill>
                  <a:srgbClr val="969696"/>
                </a:solidFill>
                <a:latin typeface="CMG Sans SemiBold" pitchFamily="2" charset="77"/>
                <a:ea typeface="Open Sans" panose="020B0606030504020204" pitchFamily="34" charset="0"/>
                <a:cs typeface="Open Sans" panose="020B0606030504020204" pitchFamily="34" charset="0"/>
              </a:rPr>
              <a:t>Wonder of God’s remedy</a:t>
            </a:r>
          </a:p>
          <a:p>
            <a:endParaRPr lang="en-GB" sz="3200" dirty="0">
              <a:solidFill>
                <a:srgbClr val="969696"/>
              </a:solidFill>
              <a:latin typeface="CMG Sans SemiBold" pitchFamily="2" charset="77"/>
              <a:ea typeface="Open Sans" panose="020B0606030504020204" pitchFamily="34" charset="0"/>
              <a:cs typeface="Open Sans" panose="020B0606030504020204" pitchFamily="34" charset="0"/>
            </a:endParaRPr>
          </a:p>
          <a:p>
            <a:r>
              <a:rPr lang="en-GB" sz="3200" dirty="0">
                <a:solidFill>
                  <a:srgbClr val="969696"/>
                </a:solidFill>
                <a:latin typeface="CMG Sans SemiBold" pitchFamily="2" charset="77"/>
                <a:ea typeface="Open Sans" panose="020B0606030504020204" pitchFamily="34" charset="0"/>
                <a:cs typeface="Open Sans" panose="020B0606030504020204" pitchFamily="34" charset="0"/>
              </a:rPr>
              <a:t>Vs 8 - 10: </a:t>
            </a:r>
            <a:r>
              <a:rPr lang="en-GB" sz="3200" b="1" dirty="0">
                <a:solidFill>
                  <a:srgbClr val="969696"/>
                </a:solidFill>
                <a:latin typeface="CMG Sans SemiBold" pitchFamily="2" charset="77"/>
                <a:ea typeface="Open Sans" panose="020B0606030504020204" pitchFamily="34" charset="0"/>
                <a:cs typeface="Open Sans" panose="020B0606030504020204" pitchFamily="34" charset="0"/>
              </a:rPr>
              <a:t>Demand for response</a:t>
            </a:r>
          </a:p>
        </p:txBody>
      </p:sp>
    </p:spTree>
    <p:extLst>
      <p:ext uri="{BB962C8B-B14F-4D97-AF65-F5344CB8AC3E}">
        <p14:creationId xmlns:p14="http://schemas.microsoft.com/office/powerpoint/2010/main" val="2212630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6BE239F-3C74-AA46-811F-17F01EFB391F}"/>
              </a:ext>
            </a:extLst>
          </p:cNvPr>
          <p:cNvSpPr>
            <a:spLocks noGrp="1"/>
          </p:cNvSpPr>
          <p:nvPr>
            <p:ph idx="1"/>
          </p:nvPr>
        </p:nvSpPr>
        <p:spPr>
          <a:xfrm>
            <a:off x="838200" y="544010"/>
            <a:ext cx="10515600" cy="5632953"/>
          </a:xfrm>
        </p:spPr>
        <p:txBody>
          <a:bodyPr>
            <a:normAutofit/>
          </a:bodyPr>
          <a:lstStyle/>
          <a:p>
            <a:pPr marL="0" indent="0">
              <a:buNone/>
            </a:pPr>
            <a:r>
              <a:rPr lang="en-GB" sz="3200" b="1" u="sng" dirty="0">
                <a:solidFill>
                  <a:schemeClr val="bg1"/>
                </a:solidFill>
                <a:latin typeface="CMG Sans SemiBold" pitchFamily="2" charset="77"/>
                <a:ea typeface="Open Sans" panose="020B0606030504020204" pitchFamily="34" charset="0"/>
                <a:cs typeface="Open Sans" panose="020B0606030504020204" pitchFamily="34" charset="0"/>
              </a:rPr>
              <a:t>Ephesians 2:1-10 - Alive for Purpose</a:t>
            </a:r>
          </a:p>
          <a:p>
            <a:pPr marL="0" indent="0">
              <a:buNone/>
            </a:pPr>
            <a:endParaRPr lang="en-GB" sz="3200" b="1" u="sng" dirty="0">
              <a:solidFill>
                <a:schemeClr val="bg1"/>
              </a:solidFill>
              <a:latin typeface="CMG Sans SemiBold" pitchFamily="2" charset="77"/>
              <a:ea typeface="Open Sans" panose="020B0606030504020204" pitchFamily="34" charset="0"/>
              <a:cs typeface="Open Sans" panose="020B0606030504020204" pitchFamily="34" charset="0"/>
            </a:endParaRPr>
          </a:p>
          <a:p>
            <a:r>
              <a:rPr lang="en-GB" sz="3200" dirty="0">
                <a:solidFill>
                  <a:srgbClr val="969696"/>
                </a:solidFill>
                <a:latin typeface="CMG Sans SemiBold" pitchFamily="2" charset="77"/>
                <a:ea typeface="Open Sans" panose="020B0606030504020204" pitchFamily="34" charset="0"/>
                <a:cs typeface="Open Sans" panose="020B0606030504020204" pitchFamily="34" charset="0"/>
              </a:rPr>
              <a:t>Vs 1 - 3: </a:t>
            </a:r>
            <a:r>
              <a:rPr lang="en-GB" sz="3200" b="1" dirty="0">
                <a:solidFill>
                  <a:srgbClr val="969696"/>
                </a:solidFill>
                <a:latin typeface="CMG Sans SemiBold" pitchFamily="2" charset="77"/>
                <a:ea typeface="Open Sans" panose="020B0606030504020204" pitchFamily="34" charset="0"/>
                <a:cs typeface="Open Sans" panose="020B0606030504020204" pitchFamily="34" charset="0"/>
              </a:rPr>
              <a:t>Extent of our ruin</a:t>
            </a:r>
          </a:p>
          <a:p>
            <a:endParaRPr lang="en-GB" sz="3200" b="1" dirty="0">
              <a:solidFill>
                <a:srgbClr val="FFFF00"/>
              </a:solidFill>
              <a:latin typeface="CMG Sans SemiBold" pitchFamily="2" charset="77"/>
              <a:ea typeface="Open Sans" panose="020B0606030504020204" pitchFamily="34" charset="0"/>
              <a:cs typeface="Open Sans" panose="020B0606030504020204" pitchFamily="34" charset="0"/>
            </a:endParaRPr>
          </a:p>
          <a:p>
            <a:r>
              <a:rPr lang="en-GB" sz="3200" dirty="0">
                <a:solidFill>
                  <a:schemeClr val="bg1"/>
                </a:solidFill>
                <a:latin typeface="CMG Sans SemiBold" pitchFamily="2" charset="77"/>
                <a:ea typeface="Open Sans" panose="020B0606030504020204" pitchFamily="34" charset="0"/>
                <a:cs typeface="Open Sans" panose="020B0606030504020204" pitchFamily="34" charset="0"/>
              </a:rPr>
              <a:t>Vs 4 - 7: </a:t>
            </a:r>
            <a:r>
              <a:rPr lang="en-GB" sz="3200" b="1" dirty="0">
                <a:solidFill>
                  <a:srgbClr val="FFFF00"/>
                </a:solidFill>
                <a:latin typeface="CMG Sans SemiBold" pitchFamily="2" charset="77"/>
                <a:ea typeface="Open Sans" panose="020B0606030504020204" pitchFamily="34" charset="0"/>
                <a:cs typeface="Open Sans" panose="020B0606030504020204" pitchFamily="34" charset="0"/>
              </a:rPr>
              <a:t>Wonder of God’s remedy</a:t>
            </a:r>
          </a:p>
          <a:p>
            <a:endParaRPr lang="en-GB" sz="3200" dirty="0">
              <a:solidFill>
                <a:srgbClr val="969696"/>
              </a:solidFill>
              <a:latin typeface="CMG Sans SemiBold" pitchFamily="2" charset="77"/>
              <a:ea typeface="Open Sans" panose="020B0606030504020204" pitchFamily="34" charset="0"/>
              <a:cs typeface="Open Sans" panose="020B0606030504020204" pitchFamily="34" charset="0"/>
            </a:endParaRPr>
          </a:p>
          <a:p>
            <a:r>
              <a:rPr lang="en-GB" sz="3200" dirty="0">
                <a:solidFill>
                  <a:srgbClr val="969696"/>
                </a:solidFill>
                <a:latin typeface="CMG Sans SemiBold" pitchFamily="2" charset="77"/>
                <a:ea typeface="Open Sans" panose="020B0606030504020204" pitchFamily="34" charset="0"/>
                <a:cs typeface="Open Sans" panose="020B0606030504020204" pitchFamily="34" charset="0"/>
              </a:rPr>
              <a:t>Vs 8 - 10: </a:t>
            </a:r>
            <a:r>
              <a:rPr lang="en-GB" sz="3200" b="1" dirty="0">
                <a:solidFill>
                  <a:srgbClr val="969696"/>
                </a:solidFill>
                <a:latin typeface="CMG Sans SemiBold" pitchFamily="2" charset="77"/>
                <a:ea typeface="Open Sans" panose="020B0606030504020204" pitchFamily="34" charset="0"/>
                <a:cs typeface="Open Sans" panose="020B0606030504020204" pitchFamily="34" charset="0"/>
              </a:rPr>
              <a:t>Demand for response</a:t>
            </a:r>
          </a:p>
        </p:txBody>
      </p:sp>
    </p:spTree>
    <p:extLst>
      <p:ext uri="{BB962C8B-B14F-4D97-AF65-F5344CB8AC3E}">
        <p14:creationId xmlns:p14="http://schemas.microsoft.com/office/powerpoint/2010/main" val="4042123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838199" y="717630"/>
            <a:ext cx="10655461" cy="5459333"/>
          </a:xfrm>
        </p:spPr>
        <p:txBody>
          <a:bodyPr>
            <a:normAutofit/>
          </a:bodyPr>
          <a:lstStyle/>
          <a:p>
            <a:pPr marL="0" indent="0">
              <a:lnSpc>
                <a:spcPct val="100000"/>
              </a:lnSpc>
              <a:buNone/>
            </a:pPr>
            <a:r>
              <a:rPr lang="en-GB" sz="3600" b="1" baseline="30000" dirty="0">
                <a:solidFill>
                  <a:schemeClr val="bg1"/>
                </a:solidFill>
                <a:latin typeface="CMG Sans SemiBold" pitchFamily="2" charset="77"/>
              </a:rPr>
              <a:t>4 </a:t>
            </a:r>
            <a:r>
              <a:rPr lang="en-GB" sz="3600" b="1" dirty="0">
                <a:solidFill>
                  <a:schemeClr val="bg1"/>
                </a:solidFill>
                <a:latin typeface="CMG Sans SemiBold" pitchFamily="2" charset="77"/>
              </a:rPr>
              <a:t>But because of his great love for us, God, who is rich in mercy, </a:t>
            </a:r>
            <a:r>
              <a:rPr lang="en-GB" sz="3600" b="1" baseline="30000" dirty="0">
                <a:solidFill>
                  <a:schemeClr val="bg1"/>
                </a:solidFill>
                <a:latin typeface="CMG Sans SemiBold" pitchFamily="2" charset="77"/>
              </a:rPr>
              <a:t>5 </a:t>
            </a:r>
            <a:r>
              <a:rPr lang="en-GB" sz="3600" b="1" dirty="0">
                <a:solidFill>
                  <a:schemeClr val="bg1"/>
                </a:solidFill>
                <a:latin typeface="CMG Sans SemiBold" pitchFamily="2" charset="77"/>
              </a:rPr>
              <a:t>made us alive with Christ even when we were dead in transgressions—it is by grace you have been saved. </a:t>
            </a:r>
            <a:r>
              <a:rPr lang="en-GB" sz="3600" b="1" baseline="30000" dirty="0">
                <a:solidFill>
                  <a:schemeClr val="bg1"/>
                </a:solidFill>
                <a:latin typeface="CMG Sans SemiBold" pitchFamily="2" charset="77"/>
              </a:rPr>
              <a:t>6 </a:t>
            </a:r>
            <a:r>
              <a:rPr lang="en-GB" sz="3600" b="1" dirty="0">
                <a:solidFill>
                  <a:schemeClr val="bg1"/>
                </a:solidFill>
                <a:latin typeface="CMG Sans SemiBold" pitchFamily="2" charset="77"/>
              </a:rPr>
              <a:t>And God raised us up with Christ and seated us with him in the heavenly realms in Christ Jesus, </a:t>
            </a:r>
            <a:r>
              <a:rPr lang="en-GB" sz="3600" b="1" baseline="30000" dirty="0">
                <a:solidFill>
                  <a:schemeClr val="bg1"/>
                </a:solidFill>
                <a:latin typeface="CMG Sans SemiBold" pitchFamily="2" charset="77"/>
              </a:rPr>
              <a:t>7 </a:t>
            </a:r>
            <a:r>
              <a:rPr lang="en-GB" sz="3600" b="1" dirty="0">
                <a:solidFill>
                  <a:schemeClr val="bg1"/>
                </a:solidFill>
                <a:latin typeface="CMG Sans SemiBold" pitchFamily="2" charset="77"/>
              </a:rPr>
              <a:t>in order that in the coming ages he might show the incomparable riches of his grace, expressed in his kindness to us in Christ Jesus. </a:t>
            </a:r>
          </a:p>
          <a:p>
            <a:pPr marL="0" indent="0">
              <a:lnSpc>
                <a:spcPct val="100000"/>
              </a:lnSpc>
              <a:buNone/>
            </a:pPr>
            <a:r>
              <a:rPr lang="en-GB" sz="2000" b="1" dirty="0">
                <a:solidFill>
                  <a:schemeClr val="bg1"/>
                </a:solidFill>
                <a:latin typeface="CMG Sans SemiBold" pitchFamily="2" charset="77"/>
              </a:rPr>
              <a:t>Ephesians 2:4-7 NIV</a:t>
            </a:r>
          </a:p>
        </p:txBody>
      </p:sp>
    </p:spTree>
    <p:extLst>
      <p:ext uri="{BB962C8B-B14F-4D97-AF65-F5344CB8AC3E}">
        <p14:creationId xmlns:p14="http://schemas.microsoft.com/office/powerpoint/2010/main" val="3308291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838199" y="717630"/>
            <a:ext cx="10655461" cy="5459333"/>
          </a:xfrm>
        </p:spPr>
        <p:txBody>
          <a:bodyPr>
            <a:normAutofit/>
          </a:bodyPr>
          <a:lstStyle/>
          <a:p>
            <a:pPr marL="0" indent="0">
              <a:lnSpc>
                <a:spcPct val="100000"/>
              </a:lnSpc>
              <a:buNone/>
            </a:pPr>
            <a:r>
              <a:rPr lang="en-GB" sz="3600" b="1" baseline="30000" dirty="0">
                <a:solidFill>
                  <a:schemeClr val="bg1"/>
                </a:solidFill>
                <a:latin typeface="CMG Sans SemiBold" pitchFamily="2" charset="77"/>
              </a:rPr>
              <a:t>4 </a:t>
            </a:r>
            <a:r>
              <a:rPr lang="en-GB" sz="3600" b="1" dirty="0">
                <a:solidFill>
                  <a:schemeClr val="bg1"/>
                </a:solidFill>
                <a:latin typeface="CMG Sans SemiBold" pitchFamily="2" charset="77"/>
              </a:rPr>
              <a:t>But because of his </a:t>
            </a:r>
            <a:r>
              <a:rPr lang="en-GB" sz="3600" b="1" u="sng" dirty="0">
                <a:solidFill>
                  <a:srgbClr val="FFFF00"/>
                </a:solidFill>
                <a:latin typeface="CMG Sans SemiBold" pitchFamily="2" charset="77"/>
                <a:ea typeface="Open Sans" panose="020B0606030504020204" pitchFamily="34" charset="0"/>
                <a:cs typeface="Open Sans" panose="020B0606030504020204" pitchFamily="34" charset="0"/>
              </a:rPr>
              <a:t>great love</a:t>
            </a:r>
            <a:r>
              <a:rPr lang="en-GB" sz="3600" b="1" dirty="0">
                <a:solidFill>
                  <a:srgbClr val="FFFF00"/>
                </a:solidFill>
                <a:latin typeface="CMG Sans SemiBold" pitchFamily="2" charset="77"/>
                <a:ea typeface="Open Sans" panose="020B0606030504020204" pitchFamily="34" charset="0"/>
                <a:cs typeface="Open Sans" panose="020B0606030504020204" pitchFamily="34" charset="0"/>
              </a:rPr>
              <a:t> </a:t>
            </a:r>
            <a:r>
              <a:rPr lang="en-GB" sz="3600" b="1" dirty="0">
                <a:solidFill>
                  <a:schemeClr val="bg1"/>
                </a:solidFill>
                <a:latin typeface="CMG Sans SemiBold" pitchFamily="2" charset="77"/>
              </a:rPr>
              <a:t>for us, God, who is rich in mercy, </a:t>
            </a:r>
            <a:r>
              <a:rPr lang="en-GB" sz="3600" b="1" baseline="30000" dirty="0">
                <a:solidFill>
                  <a:schemeClr val="bg1"/>
                </a:solidFill>
                <a:latin typeface="CMG Sans SemiBold" pitchFamily="2" charset="77"/>
              </a:rPr>
              <a:t>5 </a:t>
            </a:r>
            <a:r>
              <a:rPr lang="en-GB" sz="3600" b="1" u="sng" dirty="0">
                <a:solidFill>
                  <a:srgbClr val="FFFF00"/>
                </a:solidFill>
                <a:latin typeface="CMG Sans SemiBold" pitchFamily="2" charset="77"/>
                <a:ea typeface="Open Sans" panose="020B0606030504020204" pitchFamily="34" charset="0"/>
                <a:cs typeface="Open Sans" panose="020B0606030504020204" pitchFamily="34" charset="0"/>
              </a:rPr>
              <a:t>made us alive</a:t>
            </a:r>
            <a:r>
              <a:rPr lang="en-GB" sz="3600" dirty="0">
                <a:solidFill>
                  <a:srgbClr val="FFFF00"/>
                </a:solidFill>
                <a:latin typeface="CMG Sans SemiBold" pitchFamily="2" charset="77"/>
                <a:ea typeface="Open Sans" panose="020B0606030504020204" pitchFamily="34" charset="0"/>
                <a:cs typeface="Open Sans" panose="020B0606030504020204" pitchFamily="34" charset="0"/>
              </a:rPr>
              <a:t> </a:t>
            </a:r>
            <a:r>
              <a:rPr lang="en-GB" sz="3600" b="1" dirty="0">
                <a:solidFill>
                  <a:schemeClr val="bg1"/>
                </a:solidFill>
                <a:latin typeface="CMG Sans SemiBold" pitchFamily="2" charset="77"/>
              </a:rPr>
              <a:t>with Christ even when we were dead in transgressions—it is by grace you have </a:t>
            </a:r>
            <a:r>
              <a:rPr lang="en-GB" sz="3600" b="1" u="sng" dirty="0">
                <a:solidFill>
                  <a:srgbClr val="FFFF00"/>
                </a:solidFill>
                <a:latin typeface="CMG Sans SemiBold" pitchFamily="2" charset="77"/>
                <a:ea typeface="Open Sans" panose="020B0606030504020204" pitchFamily="34" charset="0"/>
                <a:cs typeface="Open Sans" panose="020B0606030504020204" pitchFamily="34" charset="0"/>
              </a:rPr>
              <a:t>been saved</a:t>
            </a:r>
            <a:r>
              <a:rPr lang="en-GB" sz="3600" b="1" dirty="0">
                <a:solidFill>
                  <a:schemeClr val="bg1"/>
                </a:solidFill>
                <a:latin typeface="CMG Sans SemiBold" pitchFamily="2" charset="77"/>
              </a:rPr>
              <a:t>. </a:t>
            </a:r>
            <a:r>
              <a:rPr lang="en-GB" sz="3600" b="1" baseline="30000" dirty="0">
                <a:solidFill>
                  <a:schemeClr val="bg1"/>
                </a:solidFill>
                <a:latin typeface="CMG Sans SemiBold" pitchFamily="2" charset="77"/>
              </a:rPr>
              <a:t>6 </a:t>
            </a:r>
            <a:r>
              <a:rPr lang="en-GB" sz="3600" b="1" dirty="0">
                <a:solidFill>
                  <a:schemeClr val="bg1"/>
                </a:solidFill>
                <a:latin typeface="CMG Sans SemiBold" pitchFamily="2" charset="77"/>
              </a:rPr>
              <a:t>And God </a:t>
            </a:r>
            <a:r>
              <a:rPr lang="en-GB" sz="3600" b="1" u="sng" dirty="0">
                <a:solidFill>
                  <a:srgbClr val="FFFF00"/>
                </a:solidFill>
                <a:latin typeface="CMG Sans SemiBold" pitchFamily="2" charset="77"/>
                <a:ea typeface="Open Sans" panose="020B0606030504020204" pitchFamily="34" charset="0"/>
                <a:cs typeface="Open Sans" panose="020B0606030504020204" pitchFamily="34" charset="0"/>
              </a:rPr>
              <a:t>raised us up</a:t>
            </a:r>
            <a:r>
              <a:rPr lang="en-GB" sz="3600" b="1" dirty="0">
                <a:solidFill>
                  <a:srgbClr val="FFFF00"/>
                </a:solidFill>
                <a:latin typeface="CMG Sans SemiBold" pitchFamily="2" charset="77"/>
                <a:ea typeface="Open Sans" panose="020B0606030504020204" pitchFamily="34" charset="0"/>
                <a:cs typeface="Open Sans" panose="020B0606030504020204" pitchFamily="34" charset="0"/>
              </a:rPr>
              <a:t> </a:t>
            </a:r>
            <a:r>
              <a:rPr lang="en-GB" sz="3600" b="1" dirty="0">
                <a:solidFill>
                  <a:schemeClr val="bg1"/>
                </a:solidFill>
                <a:latin typeface="CMG Sans SemiBold" pitchFamily="2" charset="77"/>
              </a:rPr>
              <a:t>with Christ and </a:t>
            </a:r>
            <a:r>
              <a:rPr lang="en-GB" sz="3600" b="1" u="sng" dirty="0">
                <a:solidFill>
                  <a:srgbClr val="FFFF00"/>
                </a:solidFill>
                <a:latin typeface="CMG Sans SemiBold" pitchFamily="2" charset="77"/>
                <a:ea typeface="Open Sans" panose="020B0606030504020204" pitchFamily="34" charset="0"/>
                <a:cs typeface="Open Sans" panose="020B0606030504020204" pitchFamily="34" charset="0"/>
              </a:rPr>
              <a:t>seated us with him</a:t>
            </a:r>
            <a:r>
              <a:rPr lang="en-GB" sz="3600" b="1" dirty="0">
                <a:solidFill>
                  <a:srgbClr val="FFFF00"/>
                </a:solidFill>
                <a:latin typeface="CMG Sans SemiBold" pitchFamily="2" charset="77"/>
                <a:ea typeface="Open Sans" panose="020B0606030504020204" pitchFamily="34" charset="0"/>
                <a:cs typeface="Open Sans" panose="020B0606030504020204" pitchFamily="34" charset="0"/>
              </a:rPr>
              <a:t> </a:t>
            </a:r>
            <a:r>
              <a:rPr lang="en-GB" sz="3600" b="1" dirty="0">
                <a:solidFill>
                  <a:schemeClr val="bg1"/>
                </a:solidFill>
                <a:latin typeface="CMG Sans SemiBold" pitchFamily="2" charset="77"/>
              </a:rPr>
              <a:t>in the heavenly realms in Christ Jesus, </a:t>
            </a:r>
            <a:r>
              <a:rPr lang="en-GB" sz="3600" b="1" baseline="30000" dirty="0">
                <a:solidFill>
                  <a:schemeClr val="bg1"/>
                </a:solidFill>
                <a:latin typeface="CMG Sans SemiBold" pitchFamily="2" charset="77"/>
              </a:rPr>
              <a:t>7 </a:t>
            </a:r>
            <a:r>
              <a:rPr lang="en-GB" sz="3600" b="1" dirty="0">
                <a:solidFill>
                  <a:schemeClr val="bg1"/>
                </a:solidFill>
                <a:latin typeface="CMG Sans SemiBold" pitchFamily="2" charset="77"/>
              </a:rPr>
              <a:t>in order that in the coming ages he might show the incomparable riches of his grace, expressed in his kindness to us in Christ Jesus. </a:t>
            </a:r>
          </a:p>
          <a:p>
            <a:pPr marL="0" indent="0">
              <a:lnSpc>
                <a:spcPct val="100000"/>
              </a:lnSpc>
              <a:buNone/>
            </a:pPr>
            <a:r>
              <a:rPr lang="en-GB" sz="2000" b="1" dirty="0">
                <a:solidFill>
                  <a:schemeClr val="bg1"/>
                </a:solidFill>
                <a:latin typeface="CMG Sans SemiBold" pitchFamily="2" charset="77"/>
              </a:rPr>
              <a:t>Ephesians 2:4-7 NIV</a:t>
            </a:r>
          </a:p>
        </p:txBody>
      </p:sp>
    </p:spTree>
    <p:extLst>
      <p:ext uri="{BB962C8B-B14F-4D97-AF65-F5344CB8AC3E}">
        <p14:creationId xmlns:p14="http://schemas.microsoft.com/office/powerpoint/2010/main" val="68326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838199" y="717630"/>
            <a:ext cx="10655461" cy="5459333"/>
          </a:xfrm>
        </p:spPr>
        <p:txBody>
          <a:bodyPr>
            <a:normAutofit/>
          </a:bodyPr>
          <a:lstStyle/>
          <a:p>
            <a:pPr marL="0" indent="0">
              <a:lnSpc>
                <a:spcPct val="100000"/>
              </a:lnSpc>
              <a:buNone/>
            </a:pPr>
            <a:r>
              <a:rPr lang="en-GB" sz="3600" b="1" baseline="30000" dirty="0">
                <a:solidFill>
                  <a:schemeClr val="bg1"/>
                </a:solidFill>
                <a:latin typeface="CMG Sans SemiBold" pitchFamily="2" charset="77"/>
              </a:rPr>
              <a:t>4 </a:t>
            </a:r>
            <a:r>
              <a:rPr lang="en-GB" sz="3600" b="1" dirty="0">
                <a:solidFill>
                  <a:schemeClr val="bg1"/>
                </a:solidFill>
                <a:latin typeface="CMG Sans SemiBold" pitchFamily="2" charset="77"/>
              </a:rPr>
              <a:t>But because of his great love for us, God, who is rich in mercy, </a:t>
            </a:r>
            <a:r>
              <a:rPr lang="en-GB" sz="3600" b="1" baseline="30000" dirty="0">
                <a:solidFill>
                  <a:schemeClr val="bg1"/>
                </a:solidFill>
                <a:latin typeface="CMG Sans SemiBold" pitchFamily="2" charset="77"/>
              </a:rPr>
              <a:t>5 </a:t>
            </a:r>
            <a:r>
              <a:rPr lang="en-GB" sz="3600" b="1" dirty="0">
                <a:solidFill>
                  <a:schemeClr val="bg1"/>
                </a:solidFill>
                <a:latin typeface="CMG Sans SemiBold" pitchFamily="2" charset="77"/>
              </a:rPr>
              <a:t>made us alive with Christ even when we were dead in transgressions</a:t>
            </a: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—it is by grace you have been saved</a:t>
            </a:r>
            <a:r>
              <a:rPr lang="en-GB" sz="3600" b="1" dirty="0">
                <a:solidFill>
                  <a:schemeClr val="bg1"/>
                </a:solidFill>
                <a:latin typeface="CMG Sans SemiBold" pitchFamily="2" charset="77"/>
              </a:rPr>
              <a:t>. </a:t>
            </a:r>
            <a:r>
              <a:rPr lang="en-GB" sz="3600" b="1" baseline="30000" dirty="0">
                <a:solidFill>
                  <a:schemeClr val="bg1"/>
                </a:solidFill>
                <a:latin typeface="CMG Sans SemiBold" pitchFamily="2" charset="77"/>
              </a:rPr>
              <a:t>6 </a:t>
            </a:r>
            <a:r>
              <a:rPr lang="en-GB" sz="3600" b="1" dirty="0">
                <a:solidFill>
                  <a:schemeClr val="bg1"/>
                </a:solidFill>
                <a:latin typeface="CMG Sans SemiBold" pitchFamily="2" charset="77"/>
              </a:rPr>
              <a:t>And God raised us up with Christ and seated us with him in the heavenly realms in Christ Jesus, </a:t>
            </a:r>
            <a:r>
              <a:rPr lang="en-GB" sz="3600" b="1" baseline="30000" dirty="0">
                <a:solidFill>
                  <a:schemeClr val="bg1"/>
                </a:solidFill>
                <a:latin typeface="CMG Sans SemiBold" pitchFamily="2" charset="77"/>
              </a:rPr>
              <a:t>7 </a:t>
            </a:r>
            <a:r>
              <a:rPr lang="en-GB" sz="3600" b="1" u="sng" dirty="0">
                <a:solidFill>
                  <a:srgbClr val="FFFF00"/>
                </a:solidFill>
                <a:latin typeface="CMG Sans SemiBold" pitchFamily="2" charset="77"/>
              </a:rPr>
              <a:t>in order that in the coming ages he might show the incomparable riches of his grace</a:t>
            </a:r>
            <a:r>
              <a:rPr lang="en-GB" sz="3600" b="1" dirty="0">
                <a:solidFill>
                  <a:schemeClr val="bg1"/>
                </a:solidFill>
                <a:latin typeface="CMG Sans SemiBold" pitchFamily="2" charset="77"/>
              </a:rPr>
              <a:t>, expressed in his kindness to us in Christ Jesus. </a:t>
            </a:r>
          </a:p>
          <a:p>
            <a:pPr marL="0" indent="0">
              <a:lnSpc>
                <a:spcPct val="100000"/>
              </a:lnSpc>
              <a:buNone/>
            </a:pPr>
            <a:r>
              <a:rPr lang="en-GB" sz="2000" b="1" dirty="0">
                <a:solidFill>
                  <a:schemeClr val="bg1"/>
                </a:solidFill>
                <a:latin typeface="CMG Sans SemiBold" pitchFamily="2" charset="77"/>
              </a:rPr>
              <a:t>Ephesians 2:4-7 NIV</a:t>
            </a:r>
          </a:p>
        </p:txBody>
      </p:sp>
    </p:spTree>
    <p:extLst>
      <p:ext uri="{BB962C8B-B14F-4D97-AF65-F5344CB8AC3E}">
        <p14:creationId xmlns:p14="http://schemas.microsoft.com/office/powerpoint/2010/main" val="1221946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6BE239F-3C74-AA46-811F-17F01EFB391F}"/>
              </a:ext>
            </a:extLst>
          </p:cNvPr>
          <p:cNvSpPr>
            <a:spLocks noGrp="1"/>
          </p:cNvSpPr>
          <p:nvPr>
            <p:ph idx="1"/>
          </p:nvPr>
        </p:nvSpPr>
        <p:spPr>
          <a:xfrm>
            <a:off x="838200" y="544010"/>
            <a:ext cx="10515600" cy="5632953"/>
          </a:xfrm>
        </p:spPr>
        <p:txBody>
          <a:bodyPr>
            <a:normAutofit/>
          </a:bodyPr>
          <a:lstStyle/>
          <a:p>
            <a:pPr marL="0" indent="0">
              <a:buNone/>
            </a:pPr>
            <a:r>
              <a:rPr lang="en-GB" sz="3200" b="1" u="sng" dirty="0">
                <a:solidFill>
                  <a:schemeClr val="bg1"/>
                </a:solidFill>
                <a:latin typeface="CMG Sans SemiBold" pitchFamily="2" charset="77"/>
                <a:ea typeface="Open Sans" panose="020B0606030504020204" pitchFamily="34" charset="0"/>
                <a:cs typeface="Open Sans" panose="020B0606030504020204" pitchFamily="34" charset="0"/>
              </a:rPr>
              <a:t>Ephesians 2:1-10 - Alive for Purpose</a:t>
            </a:r>
          </a:p>
          <a:p>
            <a:pPr marL="0" indent="0">
              <a:buNone/>
            </a:pPr>
            <a:endParaRPr lang="en-GB" sz="3200" b="1" u="sng" dirty="0">
              <a:solidFill>
                <a:schemeClr val="bg1"/>
              </a:solidFill>
              <a:latin typeface="CMG Sans SemiBold" pitchFamily="2" charset="77"/>
              <a:ea typeface="Open Sans" panose="020B0606030504020204" pitchFamily="34" charset="0"/>
              <a:cs typeface="Open Sans" panose="020B0606030504020204" pitchFamily="34" charset="0"/>
            </a:endParaRPr>
          </a:p>
          <a:p>
            <a:r>
              <a:rPr lang="en-GB" sz="3200" dirty="0">
                <a:solidFill>
                  <a:srgbClr val="969696"/>
                </a:solidFill>
                <a:latin typeface="CMG Sans SemiBold" pitchFamily="2" charset="77"/>
                <a:ea typeface="Open Sans" panose="020B0606030504020204" pitchFamily="34" charset="0"/>
                <a:cs typeface="Open Sans" panose="020B0606030504020204" pitchFamily="34" charset="0"/>
              </a:rPr>
              <a:t>Vs 1 - 3: </a:t>
            </a:r>
            <a:r>
              <a:rPr lang="en-GB" sz="3200" b="1" dirty="0">
                <a:solidFill>
                  <a:srgbClr val="969696"/>
                </a:solidFill>
                <a:latin typeface="CMG Sans SemiBold" pitchFamily="2" charset="77"/>
                <a:ea typeface="Open Sans" panose="020B0606030504020204" pitchFamily="34" charset="0"/>
                <a:cs typeface="Open Sans" panose="020B0606030504020204" pitchFamily="34" charset="0"/>
              </a:rPr>
              <a:t>Extent of our ruin</a:t>
            </a:r>
          </a:p>
          <a:p>
            <a:endParaRPr lang="en-GB" sz="3200" b="1" dirty="0">
              <a:solidFill>
                <a:srgbClr val="FFFF00"/>
              </a:solidFill>
              <a:latin typeface="CMG Sans SemiBold" pitchFamily="2" charset="77"/>
              <a:ea typeface="Open Sans" panose="020B0606030504020204" pitchFamily="34" charset="0"/>
              <a:cs typeface="Open Sans" panose="020B0606030504020204" pitchFamily="34" charset="0"/>
            </a:endParaRPr>
          </a:p>
          <a:p>
            <a:r>
              <a:rPr lang="en-GB" sz="3200" dirty="0">
                <a:solidFill>
                  <a:schemeClr val="bg1"/>
                </a:solidFill>
                <a:latin typeface="CMG Sans SemiBold" pitchFamily="2" charset="77"/>
                <a:ea typeface="Open Sans" panose="020B0606030504020204" pitchFamily="34" charset="0"/>
                <a:cs typeface="Open Sans" panose="020B0606030504020204" pitchFamily="34" charset="0"/>
              </a:rPr>
              <a:t>Vs 4 - 7: </a:t>
            </a:r>
            <a:r>
              <a:rPr lang="en-GB" sz="3200" b="1" dirty="0">
                <a:solidFill>
                  <a:srgbClr val="FFFF00"/>
                </a:solidFill>
                <a:latin typeface="CMG Sans SemiBold" pitchFamily="2" charset="77"/>
                <a:ea typeface="Open Sans" panose="020B0606030504020204" pitchFamily="34" charset="0"/>
                <a:cs typeface="Open Sans" panose="020B0606030504020204" pitchFamily="34" charset="0"/>
              </a:rPr>
              <a:t>Wonder of God’s remedy</a:t>
            </a:r>
          </a:p>
          <a:p>
            <a:endParaRPr lang="en-GB" sz="3200" dirty="0">
              <a:solidFill>
                <a:srgbClr val="969696"/>
              </a:solidFill>
              <a:latin typeface="CMG Sans SemiBold" pitchFamily="2" charset="77"/>
              <a:ea typeface="Open Sans" panose="020B0606030504020204" pitchFamily="34" charset="0"/>
              <a:cs typeface="Open Sans" panose="020B0606030504020204" pitchFamily="34" charset="0"/>
            </a:endParaRPr>
          </a:p>
          <a:p>
            <a:r>
              <a:rPr lang="en-GB" sz="3200" dirty="0">
                <a:solidFill>
                  <a:srgbClr val="969696"/>
                </a:solidFill>
                <a:latin typeface="CMG Sans SemiBold" pitchFamily="2" charset="77"/>
                <a:ea typeface="Open Sans" panose="020B0606030504020204" pitchFamily="34" charset="0"/>
                <a:cs typeface="Open Sans" panose="020B0606030504020204" pitchFamily="34" charset="0"/>
              </a:rPr>
              <a:t>Vs 8 - 10: </a:t>
            </a:r>
            <a:r>
              <a:rPr lang="en-GB" sz="3200" b="1" dirty="0">
                <a:solidFill>
                  <a:srgbClr val="969696"/>
                </a:solidFill>
                <a:latin typeface="CMG Sans SemiBold" pitchFamily="2" charset="77"/>
                <a:ea typeface="Open Sans" panose="020B0606030504020204" pitchFamily="34" charset="0"/>
                <a:cs typeface="Open Sans" panose="020B0606030504020204" pitchFamily="34" charset="0"/>
              </a:rPr>
              <a:t>Demand for response</a:t>
            </a:r>
          </a:p>
        </p:txBody>
      </p:sp>
    </p:spTree>
    <p:extLst>
      <p:ext uri="{BB962C8B-B14F-4D97-AF65-F5344CB8AC3E}">
        <p14:creationId xmlns:p14="http://schemas.microsoft.com/office/powerpoint/2010/main" val="2707336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6BE239F-3C74-AA46-811F-17F01EFB391F}"/>
              </a:ext>
            </a:extLst>
          </p:cNvPr>
          <p:cNvSpPr>
            <a:spLocks noGrp="1"/>
          </p:cNvSpPr>
          <p:nvPr>
            <p:ph idx="1"/>
          </p:nvPr>
        </p:nvSpPr>
        <p:spPr>
          <a:xfrm>
            <a:off x="838200" y="544010"/>
            <a:ext cx="10515600" cy="5632953"/>
          </a:xfrm>
        </p:spPr>
        <p:txBody>
          <a:bodyPr>
            <a:normAutofit/>
          </a:bodyPr>
          <a:lstStyle/>
          <a:p>
            <a:pPr marL="0" indent="0">
              <a:buNone/>
            </a:pPr>
            <a:r>
              <a:rPr lang="en-GB" sz="3200" b="1" u="sng" dirty="0">
                <a:solidFill>
                  <a:schemeClr val="bg1"/>
                </a:solidFill>
                <a:latin typeface="CMG Sans SemiBold" pitchFamily="2" charset="77"/>
                <a:ea typeface="Open Sans" panose="020B0606030504020204" pitchFamily="34" charset="0"/>
                <a:cs typeface="Open Sans" panose="020B0606030504020204" pitchFamily="34" charset="0"/>
              </a:rPr>
              <a:t>Ephesians 2:1-10 - Alive for Purpose</a:t>
            </a:r>
          </a:p>
          <a:p>
            <a:pPr marL="0" indent="0">
              <a:buNone/>
            </a:pPr>
            <a:endParaRPr lang="en-GB" sz="3200" b="1" u="sng" dirty="0">
              <a:solidFill>
                <a:schemeClr val="bg1"/>
              </a:solidFill>
              <a:latin typeface="CMG Sans SemiBold" pitchFamily="2" charset="77"/>
              <a:ea typeface="Open Sans" panose="020B0606030504020204" pitchFamily="34" charset="0"/>
              <a:cs typeface="Open Sans" panose="020B0606030504020204" pitchFamily="34" charset="0"/>
            </a:endParaRPr>
          </a:p>
          <a:p>
            <a:r>
              <a:rPr lang="en-GB" sz="3200" dirty="0">
                <a:solidFill>
                  <a:srgbClr val="969696"/>
                </a:solidFill>
                <a:latin typeface="CMG Sans SemiBold" pitchFamily="2" charset="77"/>
                <a:ea typeface="Open Sans" panose="020B0606030504020204" pitchFamily="34" charset="0"/>
                <a:cs typeface="Open Sans" panose="020B0606030504020204" pitchFamily="34" charset="0"/>
              </a:rPr>
              <a:t>Vs 1 - 3: </a:t>
            </a:r>
            <a:r>
              <a:rPr lang="en-GB" sz="3200" b="1" dirty="0">
                <a:solidFill>
                  <a:srgbClr val="969696"/>
                </a:solidFill>
                <a:latin typeface="CMG Sans SemiBold" pitchFamily="2" charset="77"/>
                <a:ea typeface="Open Sans" panose="020B0606030504020204" pitchFamily="34" charset="0"/>
                <a:cs typeface="Open Sans" panose="020B0606030504020204" pitchFamily="34" charset="0"/>
              </a:rPr>
              <a:t>Extent of our ruin</a:t>
            </a:r>
          </a:p>
          <a:p>
            <a:endParaRPr lang="en-GB" sz="3200" b="1" dirty="0">
              <a:solidFill>
                <a:srgbClr val="FFFF00"/>
              </a:solidFill>
              <a:latin typeface="CMG Sans SemiBold" pitchFamily="2" charset="77"/>
              <a:ea typeface="Open Sans" panose="020B0606030504020204" pitchFamily="34" charset="0"/>
              <a:cs typeface="Open Sans" panose="020B0606030504020204" pitchFamily="34" charset="0"/>
            </a:endParaRPr>
          </a:p>
          <a:p>
            <a:r>
              <a:rPr lang="en-GB" sz="3200" dirty="0">
                <a:solidFill>
                  <a:srgbClr val="969696"/>
                </a:solidFill>
                <a:latin typeface="CMG Sans SemiBold" pitchFamily="2" charset="77"/>
                <a:ea typeface="Open Sans" panose="020B0606030504020204" pitchFamily="34" charset="0"/>
                <a:cs typeface="Open Sans" panose="020B0606030504020204" pitchFamily="34" charset="0"/>
              </a:rPr>
              <a:t>Vs 4 - 7: </a:t>
            </a:r>
            <a:r>
              <a:rPr lang="en-GB" sz="3200" b="1" dirty="0">
                <a:solidFill>
                  <a:srgbClr val="969696"/>
                </a:solidFill>
                <a:latin typeface="CMG Sans SemiBold" pitchFamily="2" charset="77"/>
                <a:ea typeface="Open Sans" panose="020B0606030504020204" pitchFamily="34" charset="0"/>
                <a:cs typeface="Open Sans" panose="020B0606030504020204" pitchFamily="34" charset="0"/>
              </a:rPr>
              <a:t>Wonder of God’s remedy</a:t>
            </a:r>
          </a:p>
          <a:p>
            <a:endParaRPr lang="en-GB" sz="3200" dirty="0">
              <a:solidFill>
                <a:srgbClr val="969696"/>
              </a:solidFill>
              <a:latin typeface="CMG Sans SemiBold" pitchFamily="2" charset="77"/>
              <a:ea typeface="Open Sans" panose="020B0606030504020204" pitchFamily="34" charset="0"/>
              <a:cs typeface="Open Sans" panose="020B0606030504020204" pitchFamily="34" charset="0"/>
            </a:endParaRPr>
          </a:p>
          <a:p>
            <a:r>
              <a:rPr lang="en-GB" sz="3200" dirty="0">
                <a:solidFill>
                  <a:schemeClr val="bg1"/>
                </a:solidFill>
                <a:latin typeface="CMG Sans SemiBold" pitchFamily="2" charset="77"/>
                <a:ea typeface="Open Sans" panose="020B0606030504020204" pitchFamily="34" charset="0"/>
                <a:cs typeface="Open Sans" panose="020B0606030504020204" pitchFamily="34" charset="0"/>
              </a:rPr>
              <a:t>Vs 8 - 10: </a:t>
            </a:r>
            <a:r>
              <a:rPr lang="en-GB" sz="3200" b="1" dirty="0">
                <a:solidFill>
                  <a:srgbClr val="FFFF00"/>
                </a:solidFill>
                <a:latin typeface="CMG Sans SemiBold" pitchFamily="2" charset="77"/>
                <a:ea typeface="Open Sans" panose="020B0606030504020204" pitchFamily="34" charset="0"/>
                <a:cs typeface="Open Sans" panose="020B0606030504020204" pitchFamily="34" charset="0"/>
              </a:rPr>
              <a:t>Demand for response</a:t>
            </a:r>
          </a:p>
        </p:txBody>
      </p:sp>
    </p:spTree>
    <p:extLst>
      <p:ext uri="{BB962C8B-B14F-4D97-AF65-F5344CB8AC3E}">
        <p14:creationId xmlns:p14="http://schemas.microsoft.com/office/powerpoint/2010/main" val="1069244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F6D25F1-9DDB-EE44-B338-10203C756C64}"/>
              </a:ext>
            </a:extLst>
          </p:cNvPr>
          <p:cNvSpPr txBox="1"/>
          <p:nvPr/>
        </p:nvSpPr>
        <p:spPr>
          <a:xfrm>
            <a:off x="1138238" y="2382560"/>
            <a:ext cx="9915525" cy="1384995"/>
          </a:xfrm>
          <a:prstGeom prst="rect">
            <a:avLst/>
          </a:prstGeom>
          <a:noFill/>
        </p:spPr>
        <p:txBody>
          <a:bodyPr wrap="square" rtlCol="0">
            <a:spAutoFit/>
          </a:bodyPr>
          <a:lstStyle/>
          <a:p>
            <a:pPr algn="ctr"/>
            <a:r>
              <a:rPr lang="en-GB" sz="6000" b="1" dirty="0">
                <a:solidFill>
                  <a:schemeClr val="bg1"/>
                </a:solidFill>
                <a:latin typeface="Roxborough CF Heavy" pitchFamily="2" charset="77"/>
              </a:rPr>
              <a:t>Alive for Purpose</a:t>
            </a:r>
          </a:p>
          <a:p>
            <a:pPr algn="ctr"/>
            <a:r>
              <a:rPr lang="en-GB" sz="2400" dirty="0">
                <a:solidFill>
                  <a:schemeClr val="bg1"/>
                </a:solidFill>
                <a:latin typeface="Roxborough CF" pitchFamily="2" charset="77"/>
              </a:rPr>
              <a:t>Chapter 2:1-10</a:t>
            </a:r>
          </a:p>
        </p:txBody>
      </p:sp>
    </p:spTree>
    <p:extLst>
      <p:ext uri="{BB962C8B-B14F-4D97-AF65-F5344CB8AC3E}">
        <p14:creationId xmlns:p14="http://schemas.microsoft.com/office/powerpoint/2010/main" val="2696358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838199" y="717630"/>
            <a:ext cx="10655461" cy="5459333"/>
          </a:xfrm>
        </p:spPr>
        <p:txBody>
          <a:bodyPr>
            <a:normAutofit/>
          </a:bodyPr>
          <a:lstStyle/>
          <a:p>
            <a:pPr marL="0" indent="0">
              <a:lnSpc>
                <a:spcPct val="100000"/>
              </a:lnSpc>
              <a:buNone/>
            </a:pPr>
            <a:r>
              <a:rPr lang="en-GB" sz="3600" b="1" baseline="30000" dirty="0">
                <a:solidFill>
                  <a:schemeClr val="bg1"/>
                </a:solidFill>
                <a:latin typeface="CMG Sans SemiBold" pitchFamily="2" charset="77"/>
              </a:rPr>
              <a:t>8 </a:t>
            </a:r>
            <a:r>
              <a:rPr lang="en-GB" sz="3600" b="1" dirty="0">
                <a:solidFill>
                  <a:schemeClr val="bg1"/>
                </a:solidFill>
                <a:latin typeface="CMG Sans SemiBold" pitchFamily="2" charset="77"/>
              </a:rPr>
              <a:t>For it is </a:t>
            </a:r>
            <a:r>
              <a:rPr lang="en-GB" sz="3600" b="1" u="sng" dirty="0">
                <a:solidFill>
                  <a:srgbClr val="FFFF00"/>
                </a:solidFill>
                <a:latin typeface="CMG Sans SemiBold" pitchFamily="2" charset="77"/>
              </a:rPr>
              <a:t>by grace </a:t>
            </a:r>
            <a:r>
              <a:rPr lang="en-GB" sz="3600" b="1" dirty="0">
                <a:solidFill>
                  <a:schemeClr val="bg1"/>
                </a:solidFill>
                <a:latin typeface="CMG Sans SemiBold" pitchFamily="2" charset="77"/>
              </a:rPr>
              <a:t>you have been saved, </a:t>
            </a:r>
            <a:r>
              <a:rPr lang="en-GB" sz="3600" b="1" u="sng" dirty="0">
                <a:solidFill>
                  <a:srgbClr val="FFFF00"/>
                </a:solidFill>
                <a:latin typeface="CMG Sans SemiBold" pitchFamily="2" charset="77"/>
              </a:rPr>
              <a:t>through faith</a:t>
            </a:r>
            <a:r>
              <a:rPr lang="en-GB" sz="3600" b="1" dirty="0">
                <a:solidFill>
                  <a:schemeClr val="bg1"/>
                </a:solidFill>
                <a:latin typeface="CMG Sans SemiBold" pitchFamily="2" charset="77"/>
              </a:rPr>
              <a:t>—and this is not from yourselves, </a:t>
            </a:r>
            <a:r>
              <a:rPr lang="en-GB" sz="3600" b="1" u="sng" dirty="0">
                <a:solidFill>
                  <a:srgbClr val="FFFF00"/>
                </a:solidFill>
                <a:latin typeface="CMG Sans SemiBold" pitchFamily="2" charset="77"/>
              </a:rPr>
              <a:t>it is the gift of God</a:t>
            </a:r>
            <a:r>
              <a:rPr lang="en-GB" sz="3600" b="1" dirty="0">
                <a:solidFill>
                  <a:schemeClr val="bg1"/>
                </a:solidFill>
                <a:latin typeface="CMG Sans SemiBold" pitchFamily="2" charset="77"/>
              </a:rPr>
              <a:t>— </a:t>
            </a:r>
            <a:r>
              <a:rPr lang="en-GB" sz="3600" b="1" baseline="30000" dirty="0">
                <a:solidFill>
                  <a:schemeClr val="bg1"/>
                </a:solidFill>
                <a:latin typeface="CMG Sans SemiBold" pitchFamily="2" charset="77"/>
              </a:rPr>
              <a:t>9 </a:t>
            </a:r>
            <a:r>
              <a:rPr lang="en-GB" sz="3600" b="1" dirty="0">
                <a:solidFill>
                  <a:schemeClr val="bg1"/>
                </a:solidFill>
                <a:latin typeface="CMG Sans SemiBold" pitchFamily="2" charset="77"/>
              </a:rPr>
              <a:t>not by works, so that no one can boast. </a:t>
            </a:r>
            <a:r>
              <a:rPr lang="en-GB" sz="3600" b="1" baseline="30000" dirty="0">
                <a:solidFill>
                  <a:schemeClr val="bg1"/>
                </a:solidFill>
                <a:latin typeface="CMG Sans SemiBold" pitchFamily="2" charset="77"/>
              </a:rPr>
              <a:t>10</a:t>
            </a:r>
            <a:r>
              <a:rPr lang="en-GB" sz="3600" b="1" dirty="0">
                <a:solidFill>
                  <a:schemeClr val="bg1"/>
                </a:solidFill>
                <a:latin typeface="CMG Sans SemiBold" pitchFamily="2" charset="77"/>
              </a:rPr>
              <a:t> For we are God’s handiwork, created in Christ Jesus to do good works, which God prepared in advance for us to do. </a:t>
            </a:r>
          </a:p>
          <a:p>
            <a:pPr marL="0" indent="0">
              <a:lnSpc>
                <a:spcPct val="100000"/>
              </a:lnSpc>
              <a:buNone/>
            </a:pPr>
            <a:r>
              <a:rPr lang="en-GB" sz="2000" b="1" dirty="0">
                <a:solidFill>
                  <a:schemeClr val="bg1"/>
                </a:solidFill>
                <a:latin typeface="CMG Sans SemiBold" pitchFamily="2" charset="77"/>
              </a:rPr>
              <a:t>Ephesians 2:8-10 NIV</a:t>
            </a:r>
          </a:p>
        </p:txBody>
      </p:sp>
    </p:spTree>
    <p:extLst>
      <p:ext uri="{BB962C8B-B14F-4D97-AF65-F5344CB8AC3E}">
        <p14:creationId xmlns:p14="http://schemas.microsoft.com/office/powerpoint/2010/main" val="25770507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838199" y="717630"/>
            <a:ext cx="10655461" cy="5459333"/>
          </a:xfrm>
        </p:spPr>
        <p:txBody>
          <a:bodyPr>
            <a:normAutofit/>
          </a:bodyPr>
          <a:lstStyle/>
          <a:p>
            <a:pPr marL="0" indent="0">
              <a:lnSpc>
                <a:spcPct val="100000"/>
              </a:lnSpc>
              <a:buNone/>
            </a:pPr>
            <a:r>
              <a:rPr lang="en-GB" sz="3600" b="1" baseline="30000" dirty="0">
                <a:solidFill>
                  <a:schemeClr val="bg1"/>
                </a:solidFill>
                <a:latin typeface="CMG Sans SemiBold" pitchFamily="2" charset="77"/>
              </a:rPr>
              <a:t>8 </a:t>
            </a:r>
            <a:r>
              <a:rPr lang="en-GB" sz="3600" b="1" dirty="0">
                <a:solidFill>
                  <a:schemeClr val="bg1"/>
                </a:solidFill>
                <a:latin typeface="CMG Sans SemiBold" pitchFamily="2" charset="77"/>
              </a:rPr>
              <a:t>For it is by grace you have been saved, through faith—and this is not from yourselves, it is the gift of God— </a:t>
            </a:r>
            <a:r>
              <a:rPr lang="en-GB" sz="3600" b="1" baseline="30000" dirty="0">
                <a:solidFill>
                  <a:schemeClr val="bg1"/>
                </a:solidFill>
                <a:latin typeface="CMG Sans SemiBold" pitchFamily="2" charset="77"/>
              </a:rPr>
              <a:t>9 </a:t>
            </a:r>
            <a:r>
              <a:rPr lang="en-GB" sz="3600" b="1" dirty="0">
                <a:solidFill>
                  <a:schemeClr val="bg1"/>
                </a:solidFill>
                <a:latin typeface="CMG Sans SemiBold" pitchFamily="2" charset="77"/>
              </a:rPr>
              <a:t>not by works, so that no one can boast. </a:t>
            </a:r>
            <a:r>
              <a:rPr lang="en-GB" sz="3600" b="1" baseline="30000" dirty="0">
                <a:solidFill>
                  <a:schemeClr val="bg1"/>
                </a:solidFill>
                <a:latin typeface="CMG Sans SemiBold" pitchFamily="2" charset="77"/>
              </a:rPr>
              <a:t>10</a:t>
            </a:r>
            <a:r>
              <a:rPr lang="en-GB" sz="3600" b="1" dirty="0">
                <a:solidFill>
                  <a:schemeClr val="bg1"/>
                </a:solidFill>
                <a:latin typeface="CMG Sans SemiBold" pitchFamily="2" charset="77"/>
              </a:rPr>
              <a:t> </a:t>
            </a:r>
            <a:r>
              <a:rPr lang="en-GB" sz="3600" b="1" u="sng" dirty="0">
                <a:solidFill>
                  <a:srgbClr val="FFFF00"/>
                </a:solidFill>
                <a:latin typeface="CMG Sans SemiBold" pitchFamily="2" charset="77"/>
              </a:rPr>
              <a:t>For we are God’s handiwork</a:t>
            </a:r>
            <a:r>
              <a:rPr lang="en-GB" sz="3600" b="1" dirty="0">
                <a:solidFill>
                  <a:schemeClr val="bg1"/>
                </a:solidFill>
                <a:latin typeface="CMG Sans SemiBold" pitchFamily="2" charset="77"/>
              </a:rPr>
              <a:t>, created in Christ Jesus to do good works, which God prepared in advance for us to do. </a:t>
            </a:r>
          </a:p>
          <a:p>
            <a:pPr marL="0" indent="0">
              <a:lnSpc>
                <a:spcPct val="100000"/>
              </a:lnSpc>
              <a:buNone/>
            </a:pPr>
            <a:r>
              <a:rPr lang="en-GB" sz="2000" b="1" dirty="0">
                <a:solidFill>
                  <a:schemeClr val="bg1"/>
                </a:solidFill>
                <a:latin typeface="CMG Sans SemiBold" pitchFamily="2" charset="77"/>
              </a:rPr>
              <a:t>Ephesians 2:8-10 NIV</a:t>
            </a:r>
          </a:p>
        </p:txBody>
      </p:sp>
    </p:spTree>
    <p:extLst>
      <p:ext uri="{BB962C8B-B14F-4D97-AF65-F5344CB8AC3E}">
        <p14:creationId xmlns:p14="http://schemas.microsoft.com/office/powerpoint/2010/main" val="959176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838199" y="717630"/>
            <a:ext cx="10655461" cy="5459333"/>
          </a:xfrm>
        </p:spPr>
        <p:txBody>
          <a:bodyPr>
            <a:normAutofit/>
          </a:bodyPr>
          <a:lstStyle/>
          <a:p>
            <a:pPr marL="0" indent="0">
              <a:lnSpc>
                <a:spcPct val="100000"/>
              </a:lnSpc>
              <a:buNone/>
            </a:pPr>
            <a:r>
              <a:rPr lang="en-GB" sz="3600" b="1" baseline="30000" dirty="0">
                <a:solidFill>
                  <a:schemeClr val="bg1"/>
                </a:solidFill>
                <a:latin typeface="CMG Sans SemiBold" pitchFamily="2" charset="77"/>
              </a:rPr>
              <a:t>8 </a:t>
            </a:r>
            <a:r>
              <a:rPr lang="en-GB" sz="3600" b="1" dirty="0">
                <a:solidFill>
                  <a:schemeClr val="bg1"/>
                </a:solidFill>
                <a:latin typeface="CMG Sans SemiBold" pitchFamily="2" charset="77"/>
              </a:rPr>
              <a:t>For it is by grace you have been saved, through faith—and this is not from yourselves, it is the gift of God— </a:t>
            </a:r>
            <a:r>
              <a:rPr lang="en-GB" sz="3600" b="1" baseline="30000" dirty="0">
                <a:solidFill>
                  <a:schemeClr val="bg1"/>
                </a:solidFill>
                <a:latin typeface="CMG Sans SemiBold" pitchFamily="2" charset="77"/>
              </a:rPr>
              <a:t>9 </a:t>
            </a:r>
            <a:r>
              <a:rPr lang="en-GB" sz="3600" b="1" dirty="0">
                <a:solidFill>
                  <a:schemeClr val="bg1"/>
                </a:solidFill>
                <a:latin typeface="CMG Sans SemiBold" pitchFamily="2" charset="77"/>
              </a:rPr>
              <a:t>not by works, so that no one can boast. </a:t>
            </a:r>
            <a:r>
              <a:rPr lang="en-GB" sz="3600" b="1" baseline="30000" dirty="0">
                <a:solidFill>
                  <a:schemeClr val="bg1"/>
                </a:solidFill>
                <a:latin typeface="CMG Sans SemiBold" pitchFamily="2" charset="77"/>
              </a:rPr>
              <a:t>10</a:t>
            </a:r>
            <a:r>
              <a:rPr lang="en-GB" sz="3600" b="1" dirty="0">
                <a:solidFill>
                  <a:schemeClr val="bg1"/>
                </a:solidFill>
                <a:latin typeface="CMG Sans SemiBold" pitchFamily="2" charset="77"/>
              </a:rPr>
              <a:t> For we are God’s handiwork, </a:t>
            </a:r>
            <a:r>
              <a:rPr lang="en-GB" sz="3600" b="1" u="sng" dirty="0">
                <a:solidFill>
                  <a:srgbClr val="FFFF00"/>
                </a:solidFill>
                <a:latin typeface="CMG Sans SemiBold" pitchFamily="2" charset="77"/>
              </a:rPr>
              <a:t>created in Christ Jesus to do good works</a:t>
            </a:r>
            <a:r>
              <a:rPr lang="en-GB" sz="3600" b="1" dirty="0">
                <a:solidFill>
                  <a:schemeClr val="bg1"/>
                </a:solidFill>
                <a:latin typeface="CMG Sans SemiBold" pitchFamily="2" charset="77"/>
              </a:rPr>
              <a:t>, which God prepared in advance for us to do. </a:t>
            </a:r>
          </a:p>
          <a:p>
            <a:pPr marL="0" indent="0">
              <a:lnSpc>
                <a:spcPct val="100000"/>
              </a:lnSpc>
              <a:buNone/>
            </a:pPr>
            <a:r>
              <a:rPr lang="en-GB" sz="2000" b="1" dirty="0">
                <a:solidFill>
                  <a:schemeClr val="bg1"/>
                </a:solidFill>
                <a:latin typeface="CMG Sans SemiBold" pitchFamily="2" charset="77"/>
              </a:rPr>
              <a:t>Ephesians 2:8-10 NIV</a:t>
            </a:r>
          </a:p>
        </p:txBody>
      </p:sp>
    </p:spTree>
    <p:extLst>
      <p:ext uri="{BB962C8B-B14F-4D97-AF65-F5344CB8AC3E}">
        <p14:creationId xmlns:p14="http://schemas.microsoft.com/office/powerpoint/2010/main" val="30021510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6BE239F-3C74-AA46-811F-17F01EFB391F}"/>
              </a:ext>
            </a:extLst>
          </p:cNvPr>
          <p:cNvSpPr>
            <a:spLocks noGrp="1"/>
          </p:cNvSpPr>
          <p:nvPr>
            <p:ph idx="1"/>
          </p:nvPr>
        </p:nvSpPr>
        <p:spPr>
          <a:xfrm>
            <a:off x="838200" y="544010"/>
            <a:ext cx="10515600" cy="5632953"/>
          </a:xfrm>
        </p:spPr>
        <p:txBody>
          <a:bodyPr>
            <a:normAutofit/>
          </a:bodyPr>
          <a:lstStyle/>
          <a:p>
            <a:pPr marL="0" indent="0">
              <a:buNone/>
            </a:pPr>
            <a:r>
              <a:rPr lang="en-GB" sz="3200" b="1" u="sng" dirty="0">
                <a:solidFill>
                  <a:schemeClr val="bg1"/>
                </a:solidFill>
                <a:latin typeface="CMG Sans SemiBold" pitchFamily="2" charset="77"/>
                <a:ea typeface="Open Sans" panose="020B0606030504020204" pitchFamily="34" charset="0"/>
                <a:cs typeface="Open Sans" panose="020B0606030504020204" pitchFamily="34" charset="0"/>
              </a:rPr>
              <a:t>Ephesians 2:1-10 - Alive for Purpose</a:t>
            </a:r>
          </a:p>
          <a:p>
            <a:pPr marL="0" indent="0">
              <a:buNone/>
            </a:pPr>
            <a:endParaRPr lang="en-GB" sz="3200" b="1" u="sng" dirty="0">
              <a:solidFill>
                <a:schemeClr val="bg1"/>
              </a:solidFill>
              <a:latin typeface="CMG Sans SemiBold" pitchFamily="2" charset="77"/>
              <a:ea typeface="Open Sans" panose="020B0606030504020204" pitchFamily="34" charset="0"/>
              <a:cs typeface="Open Sans" panose="020B0606030504020204" pitchFamily="34" charset="0"/>
            </a:endParaRPr>
          </a:p>
          <a:p>
            <a:r>
              <a:rPr lang="en-GB" sz="3200" dirty="0">
                <a:solidFill>
                  <a:schemeClr val="bg1"/>
                </a:solidFill>
                <a:latin typeface="CMG Sans SemiBold" pitchFamily="2" charset="77"/>
                <a:ea typeface="Open Sans" panose="020B0606030504020204" pitchFamily="34" charset="0"/>
                <a:cs typeface="Open Sans" panose="020B0606030504020204" pitchFamily="34" charset="0"/>
              </a:rPr>
              <a:t>Vs 1 - 3: </a:t>
            </a:r>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Extent of our ruin</a:t>
            </a:r>
          </a:p>
          <a:p>
            <a:pPr marL="0" indent="0">
              <a:buNone/>
            </a:pPr>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					</a:t>
            </a:r>
            <a:r>
              <a:rPr lang="en-GB" sz="3200" b="1" dirty="0">
                <a:solidFill>
                  <a:srgbClr val="FFFF00"/>
                </a:solidFill>
                <a:latin typeface="CMG Sans SemiBold" pitchFamily="2" charset="77"/>
                <a:ea typeface="Open Sans" panose="020B0606030504020204" pitchFamily="34" charset="0"/>
                <a:cs typeface="Open Sans" panose="020B0606030504020204" pitchFamily="34" charset="0"/>
              </a:rPr>
              <a:t>1. We were Dead</a:t>
            </a:r>
          </a:p>
          <a:p>
            <a:r>
              <a:rPr lang="en-GB" sz="3200" dirty="0">
                <a:solidFill>
                  <a:schemeClr val="bg1"/>
                </a:solidFill>
                <a:latin typeface="CMG Sans SemiBold" pitchFamily="2" charset="77"/>
                <a:ea typeface="Open Sans" panose="020B0606030504020204" pitchFamily="34" charset="0"/>
                <a:cs typeface="Open Sans" panose="020B0606030504020204" pitchFamily="34" charset="0"/>
              </a:rPr>
              <a:t>Vs 4 - 7: </a:t>
            </a:r>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Wonder of God’s remedy</a:t>
            </a:r>
          </a:p>
          <a:p>
            <a:pPr marL="0" indent="0">
              <a:buNone/>
            </a:pPr>
            <a:r>
              <a:rPr lang="en-GB" sz="3200" dirty="0">
                <a:solidFill>
                  <a:schemeClr val="bg1"/>
                </a:solidFill>
                <a:latin typeface="CMG Sans SemiBold" pitchFamily="2" charset="77"/>
                <a:ea typeface="Open Sans" panose="020B0606030504020204" pitchFamily="34" charset="0"/>
                <a:cs typeface="Open Sans" panose="020B0606030504020204" pitchFamily="34" charset="0"/>
              </a:rPr>
              <a:t>						</a:t>
            </a:r>
            <a:r>
              <a:rPr lang="en-GB" sz="3200" b="1" dirty="0">
                <a:solidFill>
                  <a:srgbClr val="FFFF00"/>
                </a:solidFill>
                <a:latin typeface="CMG Sans SemiBold" pitchFamily="2" charset="77"/>
                <a:ea typeface="Open Sans" panose="020B0606030504020204" pitchFamily="34" charset="0"/>
                <a:cs typeface="Open Sans" panose="020B0606030504020204" pitchFamily="34" charset="0"/>
              </a:rPr>
              <a:t>2. Made Alive with Christ</a:t>
            </a:r>
          </a:p>
          <a:p>
            <a:r>
              <a:rPr lang="en-GB" sz="3200" dirty="0">
                <a:solidFill>
                  <a:schemeClr val="bg1"/>
                </a:solidFill>
                <a:latin typeface="CMG Sans SemiBold" pitchFamily="2" charset="77"/>
                <a:ea typeface="Open Sans" panose="020B0606030504020204" pitchFamily="34" charset="0"/>
                <a:cs typeface="Open Sans" panose="020B0606030504020204" pitchFamily="34" charset="0"/>
              </a:rPr>
              <a:t>Vs 8 - 10: </a:t>
            </a:r>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Demand for response</a:t>
            </a:r>
          </a:p>
          <a:p>
            <a:pPr marL="0" indent="0">
              <a:buNone/>
            </a:pPr>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							</a:t>
            </a:r>
            <a:r>
              <a:rPr lang="en-GB" sz="3200" b="1" dirty="0">
                <a:solidFill>
                  <a:srgbClr val="FFFF00"/>
                </a:solidFill>
                <a:latin typeface="CMG Sans SemiBold" pitchFamily="2" charset="77"/>
                <a:ea typeface="Open Sans" panose="020B0606030504020204" pitchFamily="34" charset="0"/>
                <a:cs typeface="Open Sans" panose="020B0606030504020204" pitchFamily="34" charset="0"/>
              </a:rPr>
              <a:t>3. To do Good Works</a:t>
            </a:r>
          </a:p>
        </p:txBody>
      </p:sp>
    </p:spTree>
    <p:extLst>
      <p:ext uri="{BB962C8B-B14F-4D97-AF65-F5344CB8AC3E}">
        <p14:creationId xmlns:p14="http://schemas.microsoft.com/office/powerpoint/2010/main" val="19744610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6589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838199" y="717630"/>
            <a:ext cx="10655461" cy="5459333"/>
          </a:xfrm>
        </p:spPr>
        <p:txBody>
          <a:bodyPr>
            <a:normAutofit/>
          </a:bodyPr>
          <a:lstStyle/>
          <a:p>
            <a:pPr marL="0" indent="0">
              <a:lnSpc>
                <a:spcPct val="100000"/>
              </a:lnSpc>
              <a:buNone/>
            </a:pPr>
            <a:r>
              <a:rPr lang="en-GB" sz="3600" b="1" baseline="30000" dirty="0">
                <a:solidFill>
                  <a:schemeClr val="bg1"/>
                </a:solidFill>
                <a:latin typeface="CMG Sans SemiBold" pitchFamily="2" charset="77"/>
              </a:rPr>
              <a:t>1 </a:t>
            </a:r>
            <a:r>
              <a:rPr lang="en-GB" sz="3600" b="1" dirty="0">
                <a:solidFill>
                  <a:schemeClr val="bg1"/>
                </a:solidFill>
                <a:latin typeface="CMG Sans SemiBold" pitchFamily="2" charset="77"/>
              </a:rPr>
              <a:t>As for you, you were dead in your transgressions and sins, </a:t>
            </a:r>
            <a:r>
              <a:rPr lang="en-GB" sz="3600" b="1" baseline="30000" dirty="0">
                <a:solidFill>
                  <a:schemeClr val="bg1"/>
                </a:solidFill>
                <a:latin typeface="CMG Sans SemiBold" pitchFamily="2" charset="77"/>
              </a:rPr>
              <a:t>2 </a:t>
            </a:r>
            <a:r>
              <a:rPr lang="en-GB" sz="3600" b="1" dirty="0">
                <a:solidFill>
                  <a:schemeClr val="bg1"/>
                </a:solidFill>
                <a:latin typeface="CMG Sans SemiBold" pitchFamily="2" charset="77"/>
              </a:rPr>
              <a:t>in which you used to live when you followed the ways of this world and of the ruler of the kingdom of the air, the spirit who is now at work in those who are disobedient. </a:t>
            </a:r>
            <a:r>
              <a:rPr lang="en-GB" sz="3600" b="1" baseline="30000" dirty="0">
                <a:solidFill>
                  <a:schemeClr val="bg1"/>
                </a:solidFill>
                <a:latin typeface="CMG Sans SemiBold" pitchFamily="2" charset="77"/>
              </a:rPr>
              <a:t>3 </a:t>
            </a:r>
            <a:r>
              <a:rPr lang="en-GB" sz="3600" b="1" dirty="0">
                <a:solidFill>
                  <a:schemeClr val="bg1"/>
                </a:solidFill>
                <a:latin typeface="CMG Sans SemiBold" pitchFamily="2" charset="77"/>
              </a:rPr>
              <a:t>All of us also lived among them at one time, gratifying the cravings of our flesh and following its desires and thoughts. Like the rest, we were by nature deserving of wrath. </a:t>
            </a:r>
          </a:p>
          <a:p>
            <a:pPr marL="0" indent="0">
              <a:lnSpc>
                <a:spcPct val="100000"/>
              </a:lnSpc>
              <a:buNone/>
            </a:pPr>
            <a:r>
              <a:rPr lang="en-GB" sz="2000" b="1" dirty="0">
                <a:solidFill>
                  <a:schemeClr val="bg1"/>
                </a:solidFill>
                <a:latin typeface="CMG Sans SemiBold" pitchFamily="2" charset="77"/>
              </a:rPr>
              <a:t>Ephesians 2:1-3 NIV</a:t>
            </a:r>
          </a:p>
        </p:txBody>
      </p:sp>
    </p:spTree>
    <p:extLst>
      <p:ext uri="{BB962C8B-B14F-4D97-AF65-F5344CB8AC3E}">
        <p14:creationId xmlns:p14="http://schemas.microsoft.com/office/powerpoint/2010/main" val="1226721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838199" y="717630"/>
            <a:ext cx="10655461" cy="5459333"/>
          </a:xfrm>
        </p:spPr>
        <p:txBody>
          <a:bodyPr>
            <a:normAutofit/>
          </a:bodyPr>
          <a:lstStyle/>
          <a:p>
            <a:pPr marL="0" indent="0">
              <a:lnSpc>
                <a:spcPct val="100000"/>
              </a:lnSpc>
              <a:buNone/>
            </a:pPr>
            <a:r>
              <a:rPr lang="en-GB" sz="3600" b="1" baseline="30000" dirty="0">
                <a:solidFill>
                  <a:schemeClr val="bg1"/>
                </a:solidFill>
                <a:latin typeface="CMG Sans SemiBold" pitchFamily="2" charset="77"/>
              </a:rPr>
              <a:t>4 </a:t>
            </a:r>
            <a:r>
              <a:rPr lang="en-GB" sz="3600" b="1" dirty="0">
                <a:solidFill>
                  <a:schemeClr val="bg1"/>
                </a:solidFill>
                <a:latin typeface="CMG Sans SemiBold" pitchFamily="2" charset="77"/>
              </a:rPr>
              <a:t>But because of his great love for us, God, who is rich in mercy, </a:t>
            </a:r>
            <a:r>
              <a:rPr lang="en-GB" sz="3600" b="1" baseline="30000" dirty="0">
                <a:solidFill>
                  <a:schemeClr val="bg1"/>
                </a:solidFill>
                <a:latin typeface="CMG Sans SemiBold" pitchFamily="2" charset="77"/>
              </a:rPr>
              <a:t>5 </a:t>
            </a:r>
            <a:r>
              <a:rPr lang="en-GB" sz="3600" b="1" dirty="0">
                <a:solidFill>
                  <a:schemeClr val="bg1"/>
                </a:solidFill>
                <a:latin typeface="CMG Sans SemiBold" pitchFamily="2" charset="77"/>
              </a:rPr>
              <a:t>made us alive with Christ even when we were dead in transgressions—it is by grace you have been saved. </a:t>
            </a:r>
            <a:r>
              <a:rPr lang="en-GB" sz="3600" b="1" baseline="30000" dirty="0">
                <a:solidFill>
                  <a:schemeClr val="bg1"/>
                </a:solidFill>
                <a:latin typeface="CMG Sans SemiBold" pitchFamily="2" charset="77"/>
              </a:rPr>
              <a:t>6 </a:t>
            </a:r>
            <a:r>
              <a:rPr lang="en-GB" sz="3600" b="1" dirty="0">
                <a:solidFill>
                  <a:schemeClr val="bg1"/>
                </a:solidFill>
                <a:latin typeface="CMG Sans SemiBold" pitchFamily="2" charset="77"/>
              </a:rPr>
              <a:t>And God raised us up with Christ and seated us with him in the heavenly realms in Christ Jesus, </a:t>
            </a:r>
            <a:r>
              <a:rPr lang="en-GB" sz="3600" b="1" baseline="30000" dirty="0">
                <a:solidFill>
                  <a:schemeClr val="bg1"/>
                </a:solidFill>
                <a:latin typeface="CMG Sans SemiBold" pitchFamily="2" charset="77"/>
              </a:rPr>
              <a:t>7 </a:t>
            </a:r>
            <a:r>
              <a:rPr lang="en-GB" sz="3600" b="1" dirty="0">
                <a:solidFill>
                  <a:schemeClr val="bg1"/>
                </a:solidFill>
                <a:latin typeface="CMG Sans SemiBold" pitchFamily="2" charset="77"/>
              </a:rPr>
              <a:t>in order that in the coming ages he might show the incomparable riches of his grace, expressed in his kindness to us in Christ Jesus. </a:t>
            </a:r>
          </a:p>
          <a:p>
            <a:pPr marL="0" indent="0">
              <a:lnSpc>
                <a:spcPct val="100000"/>
              </a:lnSpc>
              <a:buNone/>
            </a:pPr>
            <a:r>
              <a:rPr lang="en-GB" sz="2000" b="1" dirty="0">
                <a:solidFill>
                  <a:schemeClr val="bg1"/>
                </a:solidFill>
                <a:latin typeface="CMG Sans SemiBold" pitchFamily="2" charset="77"/>
              </a:rPr>
              <a:t>Ephesians 2:4-7 NIV</a:t>
            </a:r>
          </a:p>
        </p:txBody>
      </p:sp>
    </p:spTree>
    <p:extLst>
      <p:ext uri="{BB962C8B-B14F-4D97-AF65-F5344CB8AC3E}">
        <p14:creationId xmlns:p14="http://schemas.microsoft.com/office/powerpoint/2010/main" val="3120107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838199" y="717630"/>
            <a:ext cx="10655461" cy="5459333"/>
          </a:xfrm>
        </p:spPr>
        <p:txBody>
          <a:bodyPr>
            <a:normAutofit/>
          </a:bodyPr>
          <a:lstStyle/>
          <a:p>
            <a:pPr marL="0" indent="0">
              <a:lnSpc>
                <a:spcPct val="100000"/>
              </a:lnSpc>
              <a:buNone/>
            </a:pPr>
            <a:r>
              <a:rPr lang="en-GB" sz="3600" b="1" baseline="30000" dirty="0">
                <a:solidFill>
                  <a:schemeClr val="bg1"/>
                </a:solidFill>
                <a:latin typeface="CMG Sans SemiBold" pitchFamily="2" charset="77"/>
              </a:rPr>
              <a:t>8 </a:t>
            </a:r>
            <a:r>
              <a:rPr lang="en-GB" sz="3600" b="1" dirty="0">
                <a:solidFill>
                  <a:schemeClr val="bg1"/>
                </a:solidFill>
                <a:latin typeface="CMG Sans SemiBold" pitchFamily="2" charset="77"/>
              </a:rPr>
              <a:t>For it is by grace you have been saved, through faith—and this is not from yourselves, it is the gift of God— </a:t>
            </a:r>
            <a:r>
              <a:rPr lang="en-GB" sz="3600" b="1" baseline="30000" dirty="0">
                <a:solidFill>
                  <a:schemeClr val="bg1"/>
                </a:solidFill>
                <a:latin typeface="CMG Sans SemiBold" pitchFamily="2" charset="77"/>
              </a:rPr>
              <a:t>9 </a:t>
            </a:r>
            <a:r>
              <a:rPr lang="en-GB" sz="3600" b="1" dirty="0">
                <a:solidFill>
                  <a:schemeClr val="bg1"/>
                </a:solidFill>
                <a:latin typeface="CMG Sans SemiBold" pitchFamily="2" charset="77"/>
              </a:rPr>
              <a:t>not by works, so that no one can boast. </a:t>
            </a:r>
            <a:r>
              <a:rPr lang="en-GB" sz="3600" b="1" baseline="30000" dirty="0">
                <a:solidFill>
                  <a:schemeClr val="bg1"/>
                </a:solidFill>
                <a:latin typeface="CMG Sans SemiBold" pitchFamily="2" charset="77"/>
              </a:rPr>
              <a:t>10</a:t>
            </a:r>
            <a:r>
              <a:rPr lang="en-GB" sz="3600" b="1" dirty="0">
                <a:solidFill>
                  <a:schemeClr val="bg1"/>
                </a:solidFill>
                <a:latin typeface="CMG Sans SemiBold" pitchFamily="2" charset="77"/>
              </a:rPr>
              <a:t> For we are God’s handiwork, created in Christ Jesus to do good works, which God prepared in advance for us to do. </a:t>
            </a:r>
          </a:p>
          <a:p>
            <a:pPr marL="0" indent="0">
              <a:lnSpc>
                <a:spcPct val="100000"/>
              </a:lnSpc>
              <a:buNone/>
            </a:pPr>
            <a:r>
              <a:rPr lang="en-GB" sz="2000" b="1" dirty="0">
                <a:solidFill>
                  <a:schemeClr val="bg1"/>
                </a:solidFill>
                <a:latin typeface="CMG Sans SemiBold" pitchFamily="2" charset="77"/>
              </a:rPr>
              <a:t>Ephesians 2:8-10 NIV</a:t>
            </a:r>
          </a:p>
        </p:txBody>
      </p:sp>
    </p:spTree>
    <p:extLst>
      <p:ext uri="{BB962C8B-B14F-4D97-AF65-F5344CB8AC3E}">
        <p14:creationId xmlns:p14="http://schemas.microsoft.com/office/powerpoint/2010/main" val="4278213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6BE239F-3C74-AA46-811F-17F01EFB391F}"/>
              </a:ext>
            </a:extLst>
          </p:cNvPr>
          <p:cNvSpPr>
            <a:spLocks noGrp="1"/>
          </p:cNvSpPr>
          <p:nvPr>
            <p:ph idx="1"/>
          </p:nvPr>
        </p:nvSpPr>
        <p:spPr>
          <a:xfrm>
            <a:off x="838200" y="544010"/>
            <a:ext cx="10515600" cy="5632953"/>
          </a:xfrm>
        </p:spPr>
        <p:txBody>
          <a:bodyPr>
            <a:normAutofit/>
          </a:bodyPr>
          <a:lstStyle/>
          <a:p>
            <a:pPr marL="0" indent="0">
              <a:buNone/>
            </a:pPr>
            <a:r>
              <a:rPr lang="en-GB" sz="3200" b="1" u="sng" dirty="0">
                <a:solidFill>
                  <a:schemeClr val="bg1"/>
                </a:solidFill>
                <a:latin typeface="CMG Sans SemiBold" pitchFamily="2" charset="77"/>
                <a:ea typeface="Open Sans" panose="020B0606030504020204" pitchFamily="34" charset="0"/>
                <a:cs typeface="Open Sans" panose="020B0606030504020204" pitchFamily="34" charset="0"/>
              </a:rPr>
              <a:t>Ephesians 2:1-10 - Alive for Purpose</a:t>
            </a:r>
          </a:p>
          <a:p>
            <a:pPr marL="0" indent="0">
              <a:buNone/>
            </a:pPr>
            <a:endParaRPr lang="en-GB" sz="3200" b="1" u="sng" dirty="0">
              <a:solidFill>
                <a:schemeClr val="bg1"/>
              </a:solidFill>
              <a:latin typeface="CMG Sans SemiBold" pitchFamily="2" charset="77"/>
              <a:ea typeface="Open Sans" panose="020B0606030504020204" pitchFamily="34" charset="0"/>
              <a:cs typeface="Open Sans" panose="020B0606030504020204" pitchFamily="34" charset="0"/>
            </a:endParaRPr>
          </a:p>
          <a:p>
            <a:r>
              <a:rPr lang="en-GB" sz="3200" dirty="0">
                <a:solidFill>
                  <a:schemeClr val="bg1"/>
                </a:solidFill>
                <a:latin typeface="CMG Sans SemiBold" pitchFamily="2" charset="77"/>
                <a:ea typeface="Open Sans" panose="020B0606030504020204" pitchFamily="34" charset="0"/>
                <a:cs typeface="Open Sans" panose="020B0606030504020204" pitchFamily="34" charset="0"/>
              </a:rPr>
              <a:t>Vs 1 - 3: </a:t>
            </a:r>
            <a:r>
              <a:rPr lang="en-GB" sz="3200" b="1" dirty="0">
                <a:solidFill>
                  <a:srgbClr val="FFFF00"/>
                </a:solidFill>
                <a:latin typeface="CMG Sans SemiBold" pitchFamily="2" charset="77"/>
                <a:ea typeface="Open Sans" panose="020B0606030504020204" pitchFamily="34" charset="0"/>
                <a:cs typeface="Open Sans" panose="020B0606030504020204" pitchFamily="34" charset="0"/>
              </a:rPr>
              <a:t>Extent of our ruin</a:t>
            </a:r>
          </a:p>
          <a:p>
            <a:pPr marL="0" indent="0">
              <a:buNone/>
            </a:pPr>
            <a:endParaRPr lang="en-GB" sz="3200" b="1" dirty="0">
              <a:solidFill>
                <a:srgbClr val="FFFF00"/>
              </a:solidFill>
              <a:latin typeface="CMG Sans SemiBold" pitchFamily="2" charset="77"/>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845809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6BE239F-3C74-AA46-811F-17F01EFB391F}"/>
              </a:ext>
            </a:extLst>
          </p:cNvPr>
          <p:cNvSpPr>
            <a:spLocks noGrp="1"/>
          </p:cNvSpPr>
          <p:nvPr>
            <p:ph idx="1"/>
          </p:nvPr>
        </p:nvSpPr>
        <p:spPr>
          <a:xfrm>
            <a:off x="838200" y="544010"/>
            <a:ext cx="10515600" cy="5632953"/>
          </a:xfrm>
        </p:spPr>
        <p:txBody>
          <a:bodyPr>
            <a:normAutofit/>
          </a:bodyPr>
          <a:lstStyle/>
          <a:p>
            <a:pPr marL="0" indent="0">
              <a:buNone/>
            </a:pPr>
            <a:r>
              <a:rPr lang="en-GB" sz="3200" b="1" u="sng" dirty="0">
                <a:solidFill>
                  <a:schemeClr val="bg1"/>
                </a:solidFill>
                <a:latin typeface="CMG Sans SemiBold" pitchFamily="2" charset="77"/>
                <a:ea typeface="Open Sans" panose="020B0606030504020204" pitchFamily="34" charset="0"/>
                <a:cs typeface="Open Sans" panose="020B0606030504020204" pitchFamily="34" charset="0"/>
              </a:rPr>
              <a:t>Ephesians 2:1-10 - Alive for Purpose</a:t>
            </a:r>
          </a:p>
          <a:p>
            <a:pPr marL="0" indent="0">
              <a:buNone/>
            </a:pPr>
            <a:endParaRPr lang="en-GB" sz="3200" b="1" u="sng" dirty="0">
              <a:solidFill>
                <a:schemeClr val="bg1"/>
              </a:solidFill>
              <a:latin typeface="CMG Sans SemiBold" pitchFamily="2" charset="77"/>
              <a:ea typeface="Open Sans" panose="020B0606030504020204" pitchFamily="34" charset="0"/>
              <a:cs typeface="Open Sans" panose="020B0606030504020204" pitchFamily="34" charset="0"/>
            </a:endParaRPr>
          </a:p>
          <a:p>
            <a:r>
              <a:rPr lang="en-GB" sz="3200" dirty="0">
                <a:solidFill>
                  <a:schemeClr val="bg1"/>
                </a:solidFill>
                <a:latin typeface="CMG Sans SemiBold" pitchFamily="2" charset="77"/>
                <a:ea typeface="Open Sans" panose="020B0606030504020204" pitchFamily="34" charset="0"/>
                <a:cs typeface="Open Sans" panose="020B0606030504020204" pitchFamily="34" charset="0"/>
              </a:rPr>
              <a:t>Vs 1 - 3: </a:t>
            </a:r>
            <a:r>
              <a:rPr lang="en-GB" sz="3200" b="1" dirty="0">
                <a:solidFill>
                  <a:srgbClr val="FFFF00"/>
                </a:solidFill>
                <a:latin typeface="CMG Sans SemiBold" pitchFamily="2" charset="77"/>
                <a:ea typeface="Open Sans" panose="020B0606030504020204" pitchFamily="34" charset="0"/>
                <a:cs typeface="Open Sans" panose="020B0606030504020204" pitchFamily="34" charset="0"/>
              </a:rPr>
              <a:t>Extent of our ruin</a:t>
            </a:r>
          </a:p>
          <a:p>
            <a:endParaRPr lang="en-GB" sz="3200" b="1" dirty="0">
              <a:solidFill>
                <a:srgbClr val="FFFF00"/>
              </a:solidFill>
              <a:latin typeface="CMG Sans SemiBold" pitchFamily="2" charset="77"/>
              <a:ea typeface="Open Sans" panose="020B0606030504020204" pitchFamily="34" charset="0"/>
              <a:cs typeface="Open Sans" panose="020B0606030504020204" pitchFamily="34" charset="0"/>
            </a:endParaRPr>
          </a:p>
          <a:p>
            <a:r>
              <a:rPr lang="en-GB" sz="3200" dirty="0">
                <a:solidFill>
                  <a:schemeClr val="bg1"/>
                </a:solidFill>
                <a:latin typeface="CMG Sans SemiBold" pitchFamily="2" charset="77"/>
                <a:ea typeface="Open Sans" panose="020B0606030504020204" pitchFamily="34" charset="0"/>
                <a:cs typeface="Open Sans" panose="020B0606030504020204" pitchFamily="34" charset="0"/>
              </a:rPr>
              <a:t>Vs 4 - 7: </a:t>
            </a:r>
            <a:r>
              <a:rPr lang="en-GB" sz="3200" b="1" dirty="0">
                <a:solidFill>
                  <a:srgbClr val="FFFF00"/>
                </a:solidFill>
                <a:latin typeface="CMG Sans SemiBold" pitchFamily="2" charset="77"/>
                <a:ea typeface="Open Sans" panose="020B0606030504020204" pitchFamily="34" charset="0"/>
                <a:cs typeface="Open Sans" panose="020B0606030504020204" pitchFamily="34" charset="0"/>
              </a:rPr>
              <a:t>Wonder of God’s remedy</a:t>
            </a:r>
          </a:p>
          <a:p>
            <a:endParaRPr lang="en-GB" sz="3200" dirty="0">
              <a:solidFill>
                <a:schemeClr val="bg1"/>
              </a:solidFill>
              <a:latin typeface="CMG Sans SemiBold" pitchFamily="2" charset="77"/>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447058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6BE239F-3C74-AA46-811F-17F01EFB391F}"/>
              </a:ext>
            </a:extLst>
          </p:cNvPr>
          <p:cNvSpPr>
            <a:spLocks noGrp="1"/>
          </p:cNvSpPr>
          <p:nvPr>
            <p:ph idx="1"/>
          </p:nvPr>
        </p:nvSpPr>
        <p:spPr>
          <a:xfrm>
            <a:off x="838200" y="544010"/>
            <a:ext cx="10515600" cy="5632953"/>
          </a:xfrm>
        </p:spPr>
        <p:txBody>
          <a:bodyPr>
            <a:normAutofit/>
          </a:bodyPr>
          <a:lstStyle/>
          <a:p>
            <a:pPr marL="0" indent="0">
              <a:buNone/>
            </a:pPr>
            <a:r>
              <a:rPr lang="en-GB" sz="3200" b="1" u="sng" dirty="0">
                <a:solidFill>
                  <a:schemeClr val="bg1"/>
                </a:solidFill>
                <a:latin typeface="CMG Sans SemiBold" pitchFamily="2" charset="77"/>
                <a:ea typeface="Open Sans" panose="020B0606030504020204" pitchFamily="34" charset="0"/>
                <a:cs typeface="Open Sans" panose="020B0606030504020204" pitchFamily="34" charset="0"/>
              </a:rPr>
              <a:t>Ephesians 2:1-10 - Alive for Purpose</a:t>
            </a:r>
          </a:p>
          <a:p>
            <a:pPr marL="0" indent="0">
              <a:buNone/>
            </a:pPr>
            <a:endParaRPr lang="en-GB" sz="3200" b="1" u="sng" dirty="0">
              <a:solidFill>
                <a:schemeClr val="bg1"/>
              </a:solidFill>
              <a:latin typeface="CMG Sans SemiBold" pitchFamily="2" charset="77"/>
              <a:ea typeface="Open Sans" panose="020B0606030504020204" pitchFamily="34" charset="0"/>
              <a:cs typeface="Open Sans" panose="020B0606030504020204" pitchFamily="34" charset="0"/>
            </a:endParaRPr>
          </a:p>
          <a:p>
            <a:r>
              <a:rPr lang="en-GB" sz="3200" dirty="0">
                <a:solidFill>
                  <a:schemeClr val="bg1"/>
                </a:solidFill>
                <a:latin typeface="CMG Sans SemiBold" pitchFamily="2" charset="77"/>
                <a:ea typeface="Open Sans" panose="020B0606030504020204" pitchFamily="34" charset="0"/>
                <a:cs typeface="Open Sans" panose="020B0606030504020204" pitchFamily="34" charset="0"/>
              </a:rPr>
              <a:t>Vs 1 - 3: </a:t>
            </a:r>
            <a:r>
              <a:rPr lang="en-GB" sz="3200" b="1" dirty="0">
                <a:solidFill>
                  <a:srgbClr val="FFFF00"/>
                </a:solidFill>
                <a:latin typeface="CMG Sans SemiBold" pitchFamily="2" charset="77"/>
                <a:ea typeface="Open Sans" panose="020B0606030504020204" pitchFamily="34" charset="0"/>
                <a:cs typeface="Open Sans" panose="020B0606030504020204" pitchFamily="34" charset="0"/>
              </a:rPr>
              <a:t>Extent of our ruin</a:t>
            </a:r>
          </a:p>
          <a:p>
            <a:endParaRPr lang="en-GB" sz="3200" b="1" dirty="0">
              <a:solidFill>
                <a:srgbClr val="FFFF00"/>
              </a:solidFill>
              <a:latin typeface="CMG Sans SemiBold" pitchFamily="2" charset="77"/>
              <a:ea typeface="Open Sans" panose="020B0606030504020204" pitchFamily="34" charset="0"/>
              <a:cs typeface="Open Sans" panose="020B0606030504020204" pitchFamily="34" charset="0"/>
            </a:endParaRPr>
          </a:p>
          <a:p>
            <a:r>
              <a:rPr lang="en-GB" sz="3200" dirty="0">
                <a:solidFill>
                  <a:schemeClr val="bg1"/>
                </a:solidFill>
                <a:latin typeface="CMG Sans SemiBold" pitchFamily="2" charset="77"/>
                <a:ea typeface="Open Sans" panose="020B0606030504020204" pitchFamily="34" charset="0"/>
                <a:cs typeface="Open Sans" panose="020B0606030504020204" pitchFamily="34" charset="0"/>
              </a:rPr>
              <a:t>Vs 4 - 7: </a:t>
            </a:r>
            <a:r>
              <a:rPr lang="en-GB" sz="3200" b="1" dirty="0">
                <a:solidFill>
                  <a:srgbClr val="FFFF00"/>
                </a:solidFill>
                <a:latin typeface="CMG Sans SemiBold" pitchFamily="2" charset="77"/>
                <a:ea typeface="Open Sans" panose="020B0606030504020204" pitchFamily="34" charset="0"/>
                <a:cs typeface="Open Sans" panose="020B0606030504020204" pitchFamily="34" charset="0"/>
              </a:rPr>
              <a:t>Wonder of God’s remedy</a:t>
            </a:r>
          </a:p>
          <a:p>
            <a:endParaRPr lang="en-GB" sz="3200" dirty="0">
              <a:solidFill>
                <a:schemeClr val="bg1"/>
              </a:solidFill>
              <a:latin typeface="CMG Sans SemiBold" pitchFamily="2" charset="77"/>
              <a:ea typeface="Open Sans" panose="020B0606030504020204" pitchFamily="34" charset="0"/>
              <a:cs typeface="Open Sans" panose="020B0606030504020204" pitchFamily="34" charset="0"/>
            </a:endParaRPr>
          </a:p>
          <a:p>
            <a:r>
              <a:rPr lang="en-GB" sz="3200" dirty="0">
                <a:solidFill>
                  <a:schemeClr val="bg1"/>
                </a:solidFill>
                <a:latin typeface="CMG Sans SemiBold" pitchFamily="2" charset="77"/>
                <a:ea typeface="Open Sans" panose="020B0606030504020204" pitchFamily="34" charset="0"/>
                <a:cs typeface="Open Sans" panose="020B0606030504020204" pitchFamily="34" charset="0"/>
              </a:rPr>
              <a:t>Vs 8 - 10: </a:t>
            </a:r>
            <a:r>
              <a:rPr lang="en-GB" sz="3200" b="1" dirty="0">
                <a:solidFill>
                  <a:srgbClr val="FFFF00"/>
                </a:solidFill>
                <a:latin typeface="CMG Sans SemiBold" pitchFamily="2" charset="77"/>
                <a:ea typeface="Open Sans" panose="020B0606030504020204" pitchFamily="34" charset="0"/>
                <a:cs typeface="Open Sans" panose="020B0606030504020204" pitchFamily="34" charset="0"/>
              </a:rPr>
              <a:t>Demand for response</a:t>
            </a:r>
          </a:p>
        </p:txBody>
      </p:sp>
    </p:spTree>
    <p:extLst>
      <p:ext uri="{BB962C8B-B14F-4D97-AF65-F5344CB8AC3E}">
        <p14:creationId xmlns:p14="http://schemas.microsoft.com/office/powerpoint/2010/main" val="3883252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6BE239F-3C74-AA46-811F-17F01EFB391F}"/>
              </a:ext>
            </a:extLst>
          </p:cNvPr>
          <p:cNvSpPr>
            <a:spLocks noGrp="1"/>
          </p:cNvSpPr>
          <p:nvPr>
            <p:ph idx="1"/>
          </p:nvPr>
        </p:nvSpPr>
        <p:spPr>
          <a:xfrm>
            <a:off x="838200" y="544010"/>
            <a:ext cx="10515600" cy="5632953"/>
          </a:xfrm>
        </p:spPr>
        <p:txBody>
          <a:bodyPr>
            <a:normAutofit/>
          </a:bodyPr>
          <a:lstStyle/>
          <a:p>
            <a:pPr marL="0" indent="0">
              <a:buNone/>
            </a:pPr>
            <a:r>
              <a:rPr lang="en-GB" sz="3200" b="1" u="sng" dirty="0">
                <a:solidFill>
                  <a:schemeClr val="bg1"/>
                </a:solidFill>
                <a:latin typeface="CMG Sans SemiBold" pitchFamily="2" charset="77"/>
                <a:ea typeface="Open Sans" panose="020B0606030504020204" pitchFamily="34" charset="0"/>
                <a:cs typeface="Open Sans" panose="020B0606030504020204" pitchFamily="34" charset="0"/>
              </a:rPr>
              <a:t>Ephesians 2:1-10 - Alive for Purpose</a:t>
            </a:r>
          </a:p>
          <a:p>
            <a:pPr marL="0" indent="0">
              <a:buNone/>
            </a:pPr>
            <a:endParaRPr lang="en-GB" sz="3200" b="1" u="sng" dirty="0">
              <a:solidFill>
                <a:schemeClr val="bg1"/>
              </a:solidFill>
              <a:latin typeface="CMG Sans SemiBold" pitchFamily="2" charset="77"/>
              <a:ea typeface="Open Sans" panose="020B0606030504020204" pitchFamily="34" charset="0"/>
              <a:cs typeface="Open Sans" panose="020B0606030504020204" pitchFamily="34" charset="0"/>
            </a:endParaRPr>
          </a:p>
          <a:p>
            <a:r>
              <a:rPr lang="en-GB" sz="3200" dirty="0">
                <a:solidFill>
                  <a:schemeClr val="bg1"/>
                </a:solidFill>
                <a:latin typeface="CMG Sans SemiBold" pitchFamily="2" charset="77"/>
                <a:ea typeface="Open Sans" panose="020B0606030504020204" pitchFamily="34" charset="0"/>
                <a:cs typeface="Open Sans" panose="020B0606030504020204" pitchFamily="34" charset="0"/>
              </a:rPr>
              <a:t>Vs 1 - 3: </a:t>
            </a:r>
            <a:r>
              <a:rPr lang="en-GB" sz="3200" b="1" dirty="0">
                <a:solidFill>
                  <a:srgbClr val="FFFF00"/>
                </a:solidFill>
                <a:latin typeface="CMG Sans SemiBold" pitchFamily="2" charset="77"/>
                <a:ea typeface="Open Sans" panose="020B0606030504020204" pitchFamily="34" charset="0"/>
                <a:cs typeface="Open Sans" panose="020B0606030504020204" pitchFamily="34" charset="0"/>
              </a:rPr>
              <a:t>Extent of our ruin</a:t>
            </a:r>
          </a:p>
          <a:p>
            <a:endParaRPr lang="en-GB" sz="3200" b="1" dirty="0">
              <a:solidFill>
                <a:srgbClr val="FFFF00"/>
              </a:solidFill>
              <a:latin typeface="CMG Sans SemiBold" pitchFamily="2" charset="77"/>
              <a:ea typeface="Open Sans" panose="020B0606030504020204" pitchFamily="34" charset="0"/>
              <a:cs typeface="Open Sans" panose="020B0606030504020204" pitchFamily="34" charset="0"/>
            </a:endParaRPr>
          </a:p>
          <a:p>
            <a:r>
              <a:rPr lang="en-GB" sz="3200" dirty="0">
                <a:solidFill>
                  <a:srgbClr val="969696"/>
                </a:solidFill>
                <a:latin typeface="CMG Sans SemiBold" pitchFamily="2" charset="77"/>
                <a:ea typeface="Open Sans" panose="020B0606030504020204" pitchFamily="34" charset="0"/>
                <a:cs typeface="Open Sans" panose="020B0606030504020204" pitchFamily="34" charset="0"/>
              </a:rPr>
              <a:t>Vs 4 - 7: </a:t>
            </a:r>
            <a:r>
              <a:rPr lang="en-GB" sz="3200" b="1" dirty="0">
                <a:solidFill>
                  <a:srgbClr val="969696"/>
                </a:solidFill>
                <a:latin typeface="CMG Sans SemiBold" pitchFamily="2" charset="77"/>
                <a:ea typeface="Open Sans" panose="020B0606030504020204" pitchFamily="34" charset="0"/>
                <a:cs typeface="Open Sans" panose="020B0606030504020204" pitchFamily="34" charset="0"/>
              </a:rPr>
              <a:t>Wonder of God’s remedy</a:t>
            </a:r>
          </a:p>
          <a:p>
            <a:endParaRPr lang="en-GB" sz="3200" dirty="0">
              <a:solidFill>
                <a:srgbClr val="969696"/>
              </a:solidFill>
              <a:latin typeface="CMG Sans SemiBold" pitchFamily="2" charset="77"/>
              <a:ea typeface="Open Sans" panose="020B0606030504020204" pitchFamily="34" charset="0"/>
              <a:cs typeface="Open Sans" panose="020B0606030504020204" pitchFamily="34" charset="0"/>
            </a:endParaRPr>
          </a:p>
          <a:p>
            <a:r>
              <a:rPr lang="en-GB" sz="3200" dirty="0">
                <a:solidFill>
                  <a:srgbClr val="969696"/>
                </a:solidFill>
                <a:latin typeface="CMG Sans SemiBold" pitchFamily="2" charset="77"/>
                <a:ea typeface="Open Sans" panose="020B0606030504020204" pitchFamily="34" charset="0"/>
                <a:cs typeface="Open Sans" panose="020B0606030504020204" pitchFamily="34" charset="0"/>
              </a:rPr>
              <a:t>Vs 8 - 10: </a:t>
            </a:r>
            <a:r>
              <a:rPr lang="en-GB" sz="3200" b="1" dirty="0">
                <a:solidFill>
                  <a:srgbClr val="969696"/>
                </a:solidFill>
                <a:latin typeface="CMG Sans SemiBold" pitchFamily="2" charset="77"/>
                <a:ea typeface="Open Sans" panose="020B0606030504020204" pitchFamily="34" charset="0"/>
                <a:cs typeface="Open Sans" panose="020B0606030504020204" pitchFamily="34" charset="0"/>
              </a:rPr>
              <a:t>Demand for response</a:t>
            </a:r>
          </a:p>
        </p:txBody>
      </p:sp>
    </p:spTree>
    <p:extLst>
      <p:ext uri="{BB962C8B-B14F-4D97-AF65-F5344CB8AC3E}">
        <p14:creationId xmlns:p14="http://schemas.microsoft.com/office/powerpoint/2010/main" val="30798897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4011</TotalTime>
  <Words>1323</Words>
  <Application>Microsoft Office PowerPoint</Application>
  <PresentationFormat>Widescreen</PresentationFormat>
  <Paragraphs>84</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CMG Sans SemiBold</vt:lpstr>
      <vt:lpstr>Roxborough CF</vt:lpstr>
      <vt:lpstr>Roxborough CF Heavy</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Robert Clayton</cp:lastModifiedBy>
  <cp:revision>12</cp:revision>
  <dcterms:created xsi:type="dcterms:W3CDTF">2023-02-21T15:43:17Z</dcterms:created>
  <dcterms:modified xsi:type="dcterms:W3CDTF">2023-05-13T21:03:29Z</dcterms:modified>
</cp:coreProperties>
</file>