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81" r:id="rId4"/>
    <p:sldId id="284" r:id="rId5"/>
    <p:sldId id="257" r:id="rId6"/>
    <p:sldId id="292" r:id="rId7"/>
    <p:sldId id="271" r:id="rId8"/>
    <p:sldId id="290" r:id="rId9"/>
    <p:sldId id="291" r:id="rId10"/>
    <p:sldId id="293" r:id="rId11"/>
    <p:sldId id="295" r:id="rId12"/>
    <p:sldId id="296" r:id="rId13"/>
    <p:sldId id="297" r:id="rId14"/>
    <p:sldId id="298" r:id="rId15"/>
    <p:sldId id="299" r:id="rId16"/>
    <p:sldId id="300" r:id="rId17"/>
    <p:sldId id="289" r:id="rId18"/>
    <p:sldId id="301" r:id="rId19"/>
    <p:sldId id="294" r:id="rId20"/>
    <p:sldId id="30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833"/>
    <p:restoredTop sz="95807"/>
  </p:normalViewPr>
  <p:slideViewPr>
    <p:cSldViewPr snapToGrid="0" snapToObjects="1">
      <p:cViewPr varScale="1">
        <p:scale>
          <a:sx n="94" d="100"/>
          <a:sy n="94" d="100"/>
        </p:scale>
        <p:origin x="224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E07F0-A6B6-924A-83DF-4DBBC83A4E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267F1C-BBFA-F044-AD8A-B568732143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27322-F505-2C4F-B991-84112402D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4EFDB-1B7D-5949-82E3-D91920C15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8E99C-D560-164E-8B12-E0CF12C77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30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D874B-379B-D24F-AD90-31A038B43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6A783E-B38E-3941-9B41-12F1254B9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AE3FB-C62C-5849-AC56-E1DD0853B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62D56-E6A9-4845-BFE6-BE2F7B709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E1BC5-317E-584D-9FCF-72D213B3E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92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445711-0C6A-9F4B-9F9F-49A79078B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29A667-5185-2547-A4C7-B5CD504789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52607-86C9-E046-880D-EF4E99BD6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CFE2F-F907-9544-B592-096E6012A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64274-A0E2-4241-B4FC-F32085610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796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B0EB2-BC36-A84E-8BDB-E78207421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FF36E-4E47-ED47-ACEE-81DA3983D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F8F95-50E8-0A4D-8A8A-E4367EAAB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8FF30-9070-EC45-9921-256CBD116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33981-FEC0-FB4F-A3AF-A204FC5F0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72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53844-2BF3-5345-A75E-F1C34A305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023636-DE00-1043-9545-C9BD723F8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C7745-9AB9-C949-81DE-7CCDD6B92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506D1-94D4-8F47-9CA9-D0049FD80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99379-6FD2-7F48-A412-5C48C8BAD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89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C3EED-23FA-0E4D-86C2-AF4A27BE3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02019-733C-2341-9CB8-02916645DF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633B18-9372-4A47-8AC9-4BD8F3258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F90A3D-8898-CE49-ACF3-50158934D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0CB9E9-2244-854C-84C0-238325B0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103436-9871-844F-A573-12CE680A1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72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B87CE-1DFB-004D-8EDF-F026FB159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077A3-B6FD-DA42-81B3-4CBDA163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1255C0-501C-A64F-B9F8-236777FF8D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3C45E0-CABD-7E47-BE91-0E2D60EFE5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6808A7-69CD-734F-93E7-F78AAB44AD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EFD289-B4B0-FF4E-81EB-CB118C519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81990D-FDEE-994C-A700-7C03106DE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BE5523-4E80-FF46-8456-B1DB8DB9A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66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C8921-28E4-D145-839D-E03BC0747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ACD8F5-9DF5-D641-B5F8-DA28DF7AB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ED5224-EC2E-434D-B553-95771EC66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87A2E-FE2C-3B41-8F04-D16D4B121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11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A1D4CA-D867-5640-B5AF-D83FDF350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219313-CB19-5D4A-BB3B-3264B527D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FBEC9-33ED-7E46-8A4C-0DA561F6E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454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DB36B-8160-A448-9627-484EA289C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DC534-E6D2-2946-92B0-4D8654271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C30598-EF0C-8C41-9AA3-6C1C8104A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E02E14-E142-704A-9F8A-3C6B4DE3A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858F7C-2DB2-C74D-B0FA-65C17F15B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85AFD2-CC8B-8246-AC01-4F8C252D3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979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0CD5E-C197-7441-B690-528274F80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2A9760-8FCD-4743-A369-E71CDC432E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971BAD-10EA-704E-8E8B-82244913D1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FD6F0-4BC7-B846-9768-E0A3EB7A7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6028B-C5C1-A149-AE52-D1EB60A073E4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298582-A60A-794E-8F28-0071BC50F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77C06D-7A7E-2342-A5E8-11E06BD5F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0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31348A-2674-514E-AFE2-6FE42C48B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9C9E3E-6423-CE42-88B3-9105653FC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09081-0B70-9545-A626-445C1A994B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6028B-C5C1-A149-AE52-D1EB60A073E4}" type="datetimeFigureOut">
              <a:rPr lang="en-GB" smtClean="0"/>
              <a:t>26/04/2023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5BB08-1C68-3249-9287-DF3FE69D92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7E586-ED68-744F-9726-1B20ADCD7C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CEDAF-D2C1-B844-BFB3-45C8A736ED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50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8486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069B3-B7D3-1C4B-A37E-B2720AE6A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81" y="573206"/>
            <a:ext cx="11395880" cy="560375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 13 </a:t>
            </a:r>
            <a:r>
              <a:rPr lang="en-GB" sz="3600" b="1" u="sng" dirty="0">
                <a:solidFill>
                  <a:srgbClr val="FFFF00"/>
                </a:solidFill>
                <a:latin typeface="CMG Sans SemiBold" pitchFamily="2" charset="77"/>
              </a:rPr>
              <a:t>In him 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you also, when you heard the word of truth, the gospel of your salvation, and believed </a:t>
            </a:r>
            <a:r>
              <a:rPr lang="en-GB" sz="3600" b="1" u="sng" dirty="0">
                <a:solidFill>
                  <a:schemeClr val="bg1"/>
                </a:solidFill>
                <a:latin typeface="CMG Sans SemiBold" pitchFamily="2" charset="77"/>
              </a:rPr>
              <a:t>in him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, were sealed with the promised Holy Spirit, </a:t>
            </a: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14 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who is the guarantee</a:t>
            </a: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of our inheritance until we acquire possession of it,</a:t>
            </a: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 to the praise of his glory.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000" b="1" dirty="0">
                <a:solidFill>
                  <a:schemeClr val="bg1"/>
                </a:solidFill>
                <a:latin typeface="CMG Sans SemiBold" pitchFamily="2" charset="77"/>
              </a:rPr>
              <a:t>Ephesians 1v3-14 ESV</a:t>
            </a:r>
          </a:p>
        </p:txBody>
      </p:sp>
    </p:spTree>
    <p:extLst>
      <p:ext uri="{BB962C8B-B14F-4D97-AF65-F5344CB8AC3E}">
        <p14:creationId xmlns:p14="http://schemas.microsoft.com/office/powerpoint/2010/main" val="1786159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069B3-B7D3-1C4B-A37E-B2720AE6A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717630"/>
            <a:ext cx="10655461" cy="545933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rgbClr val="FFFF00"/>
                </a:solidFill>
                <a:latin typeface="CMG Sans" pitchFamily="2" charset="77"/>
              </a:rPr>
              <a:t>CHOSEN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3 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Blessed be the God and Father of our Lord Jesus Christ, who has blessed us </a:t>
            </a:r>
            <a:r>
              <a:rPr lang="en-GB" sz="3600" dirty="0">
                <a:solidFill>
                  <a:schemeClr val="bg1"/>
                </a:solidFill>
                <a:latin typeface="CMG Sans SemiBold" pitchFamily="2" charset="77"/>
              </a:rPr>
              <a:t>in Christ 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with every spiritual blessing in the heavenly places, </a:t>
            </a: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4 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even as </a:t>
            </a:r>
            <a:r>
              <a:rPr lang="en-GB" sz="3600" b="1" dirty="0">
                <a:solidFill>
                  <a:srgbClr val="FFFF00"/>
                </a:solidFill>
                <a:latin typeface="CMG Sans SemiBold" pitchFamily="2" charset="77"/>
              </a:rPr>
              <a:t>he chose us </a:t>
            </a:r>
            <a:r>
              <a:rPr lang="en-GB" sz="3600" dirty="0">
                <a:solidFill>
                  <a:srgbClr val="FFFF00"/>
                </a:solidFill>
                <a:latin typeface="CMG Sans SemiBold" pitchFamily="2" charset="77"/>
              </a:rPr>
              <a:t>in him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 before the foundation of the world, that we should be holy and blameless before him.  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1" dirty="0">
                <a:solidFill>
                  <a:schemeClr val="bg1"/>
                </a:solidFill>
                <a:latin typeface="CMG Sans SemiBold" pitchFamily="2" charset="77"/>
              </a:rPr>
              <a:t>Ephesians 1v3-4 ESV</a:t>
            </a:r>
          </a:p>
        </p:txBody>
      </p:sp>
    </p:spTree>
    <p:extLst>
      <p:ext uri="{BB962C8B-B14F-4D97-AF65-F5344CB8AC3E}">
        <p14:creationId xmlns:p14="http://schemas.microsoft.com/office/powerpoint/2010/main" val="3906189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069B3-B7D3-1C4B-A37E-B2720AE6A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717630"/>
            <a:ext cx="10655461" cy="545933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rgbClr val="FFFF00"/>
                </a:solidFill>
                <a:latin typeface="CMG Sans" pitchFamily="2" charset="77"/>
              </a:rPr>
              <a:t>ADOPTED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In love </a:t>
            </a: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5 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he predestined us for</a:t>
            </a:r>
            <a:r>
              <a:rPr lang="en-GB" sz="3600" b="1" dirty="0">
                <a:solidFill>
                  <a:srgbClr val="FFFF00"/>
                </a:solidFill>
                <a:latin typeface="CMG Sans SemiBold" pitchFamily="2" charset="77"/>
              </a:rPr>
              <a:t> adoption to himself as sons through Jesus Christ, 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according to the purpose of his will, </a:t>
            </a: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6 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to the praise of his glorious grace, with which he has blessed us </a:t>
            </a:r>
            <a:r>
              <a:rPr lang="en-GB" sz="3600" dirty="0">
                <a:solidFill>
                  <a:schemeClr val="bg1"/>
                </a:solidFill>
                <a:latin typeface="CMG Sans SemiBold" pitchFamily="2" charset="77"/>
              </a:rPr>
              <a:t>in the Beloved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. 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000" b="1" dirty="0">
                <a:solidFill>
                  <a:schemeClr val="bg1"/>
                </a:solidFill>
                <a:latin typeface="CMG Sans SemiBold" pitchFamily="2" charset="77"/>
              </a:rPr>
              <a:t>Ephesians 1v3-14 ESV</a:t>
            </a:r>
          </a:p>
        </p:txBody>
      </p:sp>
    </p:spTree>
    <p:extLst>
      <p:ext uri="{BB962C8B-B14F-4D97-AF65-F5344CB8AC3E}">
        <p14:creationId xmlns:p14="http://schemas.microsoft.com/office/powerpoint/2010/main" val="1456405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069B3-B7D3-1C4B-A37E-B2720AE6A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717630"/>
            <a:ext cx="10655461" cy="545933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rgbClr val="FFFF00"/>
                </a:solidFill>
                <a:latin typeface="CMG Sans" pitchFamily="2" charset="77"/>
              </a:rPr>
              <a:t>REDEEMED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7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 In him we have </a:t>
            </a:r>
            <a:r>
              <a:rPr lang="en-GB" sz="3600" b="1" dirty="0">
                <a:solidFill>
                  <a:srgbClr val="FFFF00"/>
                </a:solidFill>
                <a:latin typeface="CMG Sans SemiBold" pitchFamily="2" charset="77"/>
              </a:rPr>
              <a:t>redemption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 through his blood, the forgiveness of our trespasses, according to the riches of his grace, 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1" dirty="0">
                <a:solidFill>
                  <a:schemeClr val="bg1"/>
                </a:solidFill>
                <a:latin typeface="CMG Sans SemiBold" pitchFamily="2" charset="77"/>
              </a:rPr>
              <a:t>Ephesians 1v7 ESV</a:t>
            </a:r>
          </a:p>
        </p:txBody>
      </p:sp>
    </p:spTree>
    <p:extLst>
      <p:ext uri="{BB962C8B-B14F-4D97-AF65-F5344CB8AC3E}">
        <p14:creationId xmlns:p14="http://schemas.microsoft.com/office/powerpoint/2010/main" val="3156351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069B3-B7D3-1C4B-A37E-B2720AE6A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717630"/>
            <a:ext cx="10655461" cy="545933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rgbClr val="FFFF00"/>
                </a:solidFill>
                <a:latin typeface="CMG Sans" pitchFamily="2" charset="77"/>
              </a:rPr>
              <a:t>CAUGHT UP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9 </a:t>
            </a:r>
            <a:r>
              <a:rPr lang="en-GB" sz="3600" b="1" dirty="0">
                <a:solidFill>
                  <a:srgbClr val="FFFF00"/>
                </a:solidFill>
                <a:latin typeface="CMG Sans SemiBold" pitchFamily="2" charset="77"/>
              </a:rPr>
              <a:t>making known</a:t>
            </a:r>
            <a:r>
              <a:rPr lang="en-GB" sz="3600" b="1" baseline="30000" dirty="0">
                <a:solidFill>
                  <a:srgbClr val="FFFF00"/>
                </a:solidFill>
                <a:latin typeface="CMG Sans SemiBold" pitchFamily="2" charset="77"/>
              </a:rPr>
              <a:t> </a:t>
            </a:r>
            <a:r>
              <a:rPr lang="en-GB" sz="3600" b="1" dirty="0">
                <a:solidFill>
                  <a:srgbClr val="FFFF00"/>
                </a:solidFill>
                <a:latin typeface="CMG Sans SemiBold" pitchFamily="2" charset="77"/>
              </a:rPr>
              <a:t>to us the mystery of his will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, according to his purpose, which he set forth in Christ </a:t>
            </a: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10 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as a plan for the fullness of time, to unite all things in him, things in heaven and things on earth.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1" dirty="0">
                <a:solidFill>
                  <a:schemeClr val="bg1"/>
                </a:solidFill>
                <a:latin typeface="CMG Sans SemiBold" pitchFamily="2" charset="77"/>
              </a:rPr>
              <a:t>Ephesians 1v9-10 ESV</a:t>
            </a:r>
          </a:p>
        </p:txBody>
      </p:sp>
    </p:spTree>
    <p:extLst>
      <p:ext uri="{BB962C8B-B14F-4D97-AF65-F5344CB8AC3E}">
        <p14:creationId xmlns:p14="http://schemas.microsoft.com/office/powerpoint/2010/main" val="4289208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069B3-B7D3-1C4B-A37E-B2720AE6A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717630"/>
            <a:ext cx="10655461" cy="545933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rgbClr val="FFFF00"/>
                </a:solidFill>
                <a:latin typeface="CMG Sans" pitchFamily="2" charset="77"/>
              </a:rPr>
              <a:t>MADE HEIRS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11 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In him </a:t>
            </a:r>
            <a:r>
              <a:rPr lang="en-GB" sz="3600" b="1" dirty="0">
                <a:solidFill>
                  <a:srgbClr val="FFFF00"/>
                </a:solidFill>
                <a:latin typeface="CMG Sans SemiBold" pitchFamily="2" charset="77"/>
              </a:rPr>
              <a:t>we have obtained an inheritance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, having been predestined according to the purpose of him who works all things according to the counsel of his will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1" dirty="0">
                <a:solidFill>
                  <a:schemeClr val="bg1"/>
                </a:solidFill>
                <a:latin typeface="CMG Sans SemiBold" pitchFamily="2" charset="77"/>
              </a:rPr>
              <a:t>Ephesians 1v11 ESV</a:t>
            </a:r>
          </a:p>
        </p:txBody>
      </p:sp>
    </p:spTree>
    <p:extLst>
      <p:ext uri="{BB962C8B-B14F-4D97-AF65-F5344CB8AC3E}">
        <p14:creationId xmlns:p14="http://schemas.microsoft.com/office/powerpoint/2010/main" val="128558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069B3-B7D3-1C4B-A37E-B2720AE6A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717630"/>
            <a:ext cx="10655461" cy="545933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rgbClr val="FFFF00"/>
                </a:solidFill>
                <a:latin typeface="CMG Sans" pitchFamily="2" charset="77"/>
              </a:rPr>
              <a:t>MADE SECURE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 13 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In him you also, when you heard the word of truth, the gospel of your salvation, and believed in him, were </a:t>
            </a:r>
            <a:r>
              <a:rPr lang="en-GB" sz="3600" b="1" dirty="0">
                <a:solidFill>
                  <a:srgbClr val="FFFF00"/>
                </a:solidFill>
                <a:latin typeface="CMG Sans SemiBold" pitchFamily="2" charset="77"/>
              </a:rPr>
              <a:t>sealed with the promised Holy Spirit, </a:t>
            </a:r>
            <a:r>
              <a:rPr lang="en-GB" sz="3600" b="1" baseline="30000" dirty="0">
                <a:solidFill>
                  <a:srgbClr val="FFFF00"/>
                </a:solidFill>
                <a:latin typeface="CMG Sans SemiBold" pitchFamily="2" charset="77"/>
              </a:rPr>
              <a:t>14 </a:t>
            </a:r>
            <a:r>
              <a:rPr lang="en-GB" sz="3600" b="1" dirty="0">
                <a:solidFill>
                  <a:srgbClr val="FFFF00"/>
                </a:solidFill>
                <a:latin typeface="CMG Sans SemiBold" pitchFamily="2" charset="77"/>
              </a:rPr>
              <a:t>who is the guarantee</a:t>
            </a:r>
            <a:r>
              <a:rPr lang="en-GB" sz="3600" b="1" baseline="30000" dirty="0">
                <a:solidFill>
                  <a:srgbClr val="FFFF00"/>
                </a:solidFill>
                <a:latin typeface="CMG Sans SemiBold" pitchFamily="2" charset="77"/>
              </a:rPr>
              <a:t> </a:t>
            </a:r>
            <a:r>
              <a:rPr lang="en-GB" sz="3600" b="1" dirty="0">
                <a:solidFill>
                  <a:srgbClr val="FFFF00"/>
                </a:solidFill>
                <a:latin typeface="CMG Sans SemiBold" pitchFamily="2" charset="77"/>
              </a:rPr>
              <a:t>of our inheritance 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until we acquire possession of it,</a:t>
            </a: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 to the praise of his glory.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000" b="1" dirty="0">
                <a:solidFill>
                  <a:schemeClr val="bg1"/>
                </a:solidFill>
                <a:latin typeface="CMG Sans SemiBold" pitchFamily="2" charset="77"/>
              </a:rPr>
              <a:t>Ephesians 1v13-14 ESV</a:t>
            </a:r>
          </a:p>
        </p:txBody>
      </p:sp>
    </p:spTree>
    <p:extLst>
      <p:ext uri="{BB962C8B-B14F-4D97-AF65-F5344CB8AC3E}">
        <p14:creationId xmlns:p14="http://schemas.microsoft.com/office/powerpoint/2010/main" val="29875199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069B3-B7D3-1C4B-A37E-B2720AE6A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717630"/>
            <a:ext cx="10655461" cy="545933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CMG Sans SemiBold" pitchFamily="2" charset="77"/>
              </a:rPr>
              <a:t>Chosen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CMG Sans SemiBold" pitchFamily="2" charset="77"/>
              </a:rPr>
              <a:t>Adopted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CMG Sans SemiBold" pitchFamily="2" charset="77"/>
              </a:rPr>
              <a:t>Redeemed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CMG Sans SemiBold" pitchFamily="2" charset="77"/>
              </a:rPr>
              <a:t>Caught up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CMG Sans SemiBold" pitchFamily="2" charset="77"/>
              </a:rPr>
              <a:t>Made Heirs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CMG Sans SemiBold" pitchFamily="2" charset="77"/>
              </a:rPr>
              <a:t>Made Secure</a:t>
            </a:r>
          </a:p>
        </p:txBody>
      </p:sp>
    </p:spTree>
    <p:extLst>
      <p:ext uri="{BB962C8B-B14F-4D97-AF65-F5344CB8AC3E}">
        <p14:creationId xmlns:p14="http://schemas.microsoft.com/office/powerpoint/2010/main" val="3824114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069B3-B7D3-1C4B-A37E-B2720AE6A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717630"/>
            <a:ext cx="10655461" cy="545933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3600" b="1" dirty="0">
                <a:solidFill>
                  <a:srgbClr val="FFFF00"/>
                </a:solidFill>
                <a:latin typeface="CMG Sans" pitchFamily="2" charset="77"/>
              </a:rPr>
              <a:t>TO THE PRAISE OF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4000" b="1" dirty="0">
                <a:solidFill>
                  <a:srgbClr val="FFFF00"/>
                </a:solidFill>
                <a:latin typeface="CMG Sans" pitchFamily="2" charset="77"/>
              </a:rPr>
              <a:t>HIS GLORIOUS GRACE</a:t>
            </a:r>
            <a:endParaRPr lang="en-GB" sz="3600" b="1" baseline="30000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3400" b="1" baseline="30000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400" b="1" baseline="30000" dirty="0">
                <a:solidFill>
                  <a:schemeClr val="bg1"/>
                </a:solidFill>
                <a:latin typeface="CMG Sans SemiBold" pitchFamily="2" charset="77"/>
              </a:rPr>
              <a:t>5 </a:t>
            </a:r>
            <a:r>
              <a:rPr lang="en-GB" sz="3400" b="1" dirty="0">
                <a:solidFill>
                  <a:schemeClr val="bg1"/>
                </a:solidFill>
                <a:latin typeface="CMG Sans SemiBold" pitchFamily="2" charset="77"/>
              </a:rPr>
              <a:t>he predestined us for adoption…</a:t>
            </a:r>
            <a:r>
              <a:rPr lang="en-GB" sz="3400" b="1" u="sng" dirty="0">
                <a:solidFill>
                  <a:schemeClr val="bg1"/>
                </a:solidFill>
                <a:latin typeface="CMG Sans SemiBold" pitchFamily="2" charset="77"/>
              </a:rPr>
              <a:t>through Jesus Christ</a:t>
            </a:r>
            <a:r>
              <a:rPr lang="en-GB" sz="3400" b="1" dirty="0">
                <a:solidFill>
                  <a:schemeClr val="bg1"/>
                </a:solidFill>
                <a:latin typeface="CMG Sans SemiBold" pitchFamily="2" charset="77"/>
              </a:rPr>
              <a:t>…</a:t>
            </a:r>
            <a:r>
              <a:rPr lang="en-GB" sz="3400" b="1" baseline="30000" dirty="0">
                <a:solidFill>
                  <a:schemeClr val="bg1"/>
                </a:solidFill>
                <a:latin typeface="CMG Sans SemiBold" pitchFamily="2" charset="77"/>
              </a:rPr>
              <a:t>6 </a:t>
            </a:r>
            <a:r>
              <a:rPr lang="en-GB" sz="3400" b="1" dirty="0">
                <a:solidFill>
                  <a:srgbClr val="FFFF00"/>
                </a:solidFill>
                <a:latin typeface="CMG Sans SemiBold" pitchFamily="2" charset="77"/>
              </a:rPr>
              <a:t>to the praise of his glorious grace</a:t>
            </a:r>
            <a:r>
              <a:rPr lang="en-GB" sz="3400" b="1" dirty="0">
                <a:solidFill>
                  <a:schemeClr val="bg1"/>
                </a:solidFill>
                <a:latin typeface="CMG Sans SemiBold" pitchFamily="2" charset="77"/>
              </a:rPr>
              <a:t>, with which he has blessed us </a:t>
            </a:r>
            <a:r>
              <a:rPr lang="en-GB" sz="3400" u="sng" dirty="0">
                <a:solidFill>
                  <a:schemeClr val="bg1"/>
                </a:solidFill>
                <a:latin typeface="CMG Sans SemiBold" pitchFamily="2" charset="77"/>
              </a:rPr>
              <a:t>in the Beloved</a:t>
            </a:r>
            <a:r>
              <a:rPr lang="en-GB" sz="3400" b="1" dirty="0">
                <a:solidFill>
                  <a:schemeClr val="bg1"/>
                </a:solidFill>
                <a:latin typeface="CMG Sans SemiBold" pitchFamily="2" charset="77"/>
              </a:rPr>
              <a:t>…</a:t>
            </a:r>
            <a:r>
              <a:rPr lang="en-GB" sz="3400" b="1" baseline="30000" dirty="0">
                <a:solidFill>
                  <a:schemeClr val="bg1"/>
                </a:solidFill>
                <a:latin typeface="CMG Sans SemiBold" pitchFamily="2" charset="77"/>
              </a:rPr>
              <a:t>13 </a:t>
            </a:r>
            <a:r>
              <a:rPr lang="en-GB" sz="3400" b="1" dirty="0">
                <a:solidFill>
                  <a:schemeClr val="bg1"/>
                </a:solidFill>
                <a:latin typeface="CMG Sans SemiBold" pitchFamily="2" charset="77"/>
              </a:rPr>
              <a:t>In Him…until we acquire possession of it,</a:t>
            </a:r>
            <a:r>
              <a:rPr lang="en-GB" sz="3400" b="1" baseline="30000" dirty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GB" sz="3400" b="1" dirty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GB" sz="3400" b="1" dirty="0">
                <a:solidFill>
                  <a:srgbClr val="FFFF00"/>
                </a:solidFill>
                <a:latin typeface="CMG Sans SemiBold" pitchFamily="2" charset="77"/>
              </a:rPr>
              <a:t>to the praise of his glory</a:t>
            </a:r>
            <a:r>
              <a:rPr lang="en-GB" sz="3400" b="1" dirty="0">
                <a:solidFill>
                  <a:schemeClr val="bg1"/>
                </a:solidFill>
                <a:latin typeface="CMG Sans SemiBold" pitchFamily="2" charset="77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000" b="1" dirty="0">
                <a:solidFill>
                  <a:schemeClr val="bg1"/>
                </a:solidFill>
                <a:latin typeface="CMG Sans SemiBold" pitchFamily="2" charset="77"/>
              </a:rPr>
              <a:t>Ephesians 1v6,14 ESV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438F96-1634-574C-8B53-F254AF773297}"/>
              </a:ext>
            </a:extLst>
          </p:cNvPr>
          <p:cNvSpPr txBox="1"/>
          <p:nvPr/>
        </p:nvSpPr>
        <p:spPr>
          <a:xfrm>
            <a:off x="1596788" y="71650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187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069B3-B7D3-1C4B-A37E-B2720AE6A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717630"/>
            <a:ext cx="10655461" cy="545933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3800" b="1" dirty="0">
                <a:solidFill>
                  <a:srgbClr val="FFFF00"/>
                </a:solidFill>
                <a:latin typeface="CMG Sans SemiBold" pitchFamily="2" charset="77"/>
              </a:rPr>
              <a:t>IDENTITY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3800" b="1" dirty="0">
                <a:solidFill>
                  <a:schemeClr val="bg1"/>
                </a:solidFill>
                <a:latin typeface="CMG Sans SemiBold" pitchFamily="2" charset="77"/>
              </a:rPr>
              <a:t>Who am I?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GB" sz="30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3800" b="1" dirty="0">
                <a:solidFill>
                  <a:srgbClr val="FFFF00"/>
                </a:solidFill>
                <a:latin typeface="CMG Sans SemiBold" pitchFamily="2" charset="77"/>
              </a:rPr>
              <a:t>BELONGING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3800" b="1" dirty="0">
                <a:solidFill>
                  <a:schemeClr val="bg1"/>
                </a:solidFill>
                <a:latin typeface="CMG Sans SemiBold" pitchFamily="2" charset="77"/>
              </a:rPr>
              <a:t>Where do I belong?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GB" sz="30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3800" b="1" dirty="0">
                <a:solidFill>
                  <a:srgbClr val="FFFF00"/>
                </a:solidFill>
                <a:latin typeface="CMG Sans SemiBold" pitchFamily="2" charset="77"/>
              </a:rPr>
              <a:t>PURPOSE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3800" b="1" dirty="0">
                <a:solidFill>
                  <a:schemeClr val="bg1"/>
                </a:solidFill>
                <a:latin typeface="CMG Sans SemiBold" pitchFamily="2" charset="77"/>
              </a:rPr>
              <a:t>What am I living for?</a:t>
            </a:r>
          </a:p>
        </p:txBody>
      </p:sp>
    </p:spTree>
    <p:extLst>
      <p:ext uri="{BB962C8B-B14F-4D97-AF65-F5344CB8AC3E}">
        <p14:creationId xmlns:p14="http://schemas.microsoft.com/office/powerpoint/2010/main" val="4075961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E3AE837-12C0-AE42-8898-5CB2CCEB9F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6855" y="968114"/>
            <a:ext cx="3435591" cy="52633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8A122C4-17C8-A44B-9179-8FE9FC9CE0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9014" y="968114"/>
            <a:ext cx="3446443" cy="526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5893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F6D25F1-9DDB-EE44-B338-10203C756C64}"/>
              </a:ext>
            </a:extLst>
          </p:cNvPr>
          <p:cNvSpPr txBox="1"/>
          <p:nvPr/>
        </p:nvSpPr>
        <p:spPr>
          <a:xfrm>
            <a:off x="1138238" y="1782058"/>
            <a:ext cx="991552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spc="200" dirty="0">
                <a:solidFill>
                  <a:schemeClr val="bg1"/>
                </a:solidFill>
                <a:latin typeface="Roxborough CF Heavy" pitchFamily="2" charset="77"/>
              </a:rPr>
              <a:t>BLESSED</a:t>
            </a:r>
          </a:p>
          <a:p>
            <a:pPr algn="ctr"/>
            <a:r>
              <a:rPr lang="en-GB" sz="2400" b="1" dirty="0">
                <a:solidFill>
                  <a:schemeClr val="bg1"/>
                </a:solidFill>
                <a:latin typeface="Roxborough CF Heavy" pitchFamily="2" charset="77"/>
              </a:rPr>
              <a:t>To The Praise Of  His Glorious Grace</a:t>
            </a:r>
          </a:p>
          <a:p>
            <a:pPr algn="ctr"/>
            <a:endParaRPr lang="en-GB" sz="800" b="1" dirty="0">
              <a:solidFill>
                <a:schemeClr val="bg1"/>
              </a:solidFill>
              <a:latin typeface="Roxborough CF" pitchFamily="2" charset="77"/>
            </a:endParaRPr>
          </a:p>
          <a:p>
            <a:pPr algn="ctr"/>
            <a:r>
              <a:rPr lang="en-GB" sz="2400" b="1" dirty="0">
                <a:solidFill>
                  <a:schemeClr val="bg1"/>
                </a:solidFill>
                <a:latin typeface="Roxborough CF" pitchFamily="2" charset="77"/>
              </a:rPr>
              <a:t>Chapter 1:3-14</a:t>
            </a:r>
          </a:p>
        </p:txBody>
      </p:sp>
    </p:spTree>
    <p:extLst>
      <p:ext uri="{BB962C8B-B14F-4D97-AF65-F5344CB8AC3E}">
        <p14:creationId xmlns:p14="http://schemas.microsoft.com/office/powerpoint/2010/main" val="2659508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069B3-B7D3-1C4B-A37E-B2720AE6A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717630"/>
            <a:ext cx="10655461" cy="545933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4000" b="1" dirty="0">
                <a:solidFill>
                  <a:schemeClr val="bg1"/>
                </a:solidFill>
                <a:latin typeface="CMG Sans" pitchFamily="2" charset="77"/>
              </a:rPr>
              <a:t>MAKING THE MOST OF THE SERIES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GB" sz="20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Read Ephesians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1400" b="1" dirty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GB" sz="1800" b="1" dirty="0">
                <a:solidFill>
                  <a:schemeClr val="bg1"/>
                </a:solidFill>
                <a:latin typeface="CMG Sans SemiBold" pitchFamily="2" charset="77"/>
              </a:rPr>
              <a:t>Focus on the sermon verses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endParaRPr lang="en-GB" sz="14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Be part of a Life Group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1800" b="1" dirty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GB" sz="1800" b="1" dirty="0" err="1">
                <a:solidFill>
                  <a:schemeClr val="bg1"/>
                </a:solidFill>
                <a:latin typeface="CMG Sans SemiBold" pitchFamily="2" charset="77"/>
              </a:rPr>
              <a:t>redeemerchurchcolchester</a:t>
            </a:r>
            <a:r>
              <a:rPr lang="en-GB" sz="1800" b="1" dirty="0">
                <a:solidFill>
                  <a:schemeClr val="bg1"/>
                </a:solidFill>
                <a:latin typeface="CMG Sans SemiBold" pitchFamily="2" charset="77"/>
              </a:rPr>
              <a:t>/</a:t>
            </a:r>
            <a:r>
              <a:rPr lang="en-GB" sz="1800" b="1" dirty="0" err="1">
                <a:solidFill>
                  <a:schemeClr val="bg1"/>
                </a:solidFill>
                <a:latin typeface="CMG Sans SemiBold" pitchFamily="2" charset="77"/>
              </a:rPr>
              <a:t>lifegroups</a:t>
            </a:r>
            <a:endParaRPr lang="en-GB" sz="18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lang="en-GB" sz="14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200" b="1" dirty="0">
                <a:solidFill>
                  <a:schemeClr val="bg1"/>
                </a:solidFill>
                <a:latin typeface="CMG Sans SemiBold" pitchFamily="2" charset="77"/>
              </a:rPr>
              <a:t>Get the daily devotional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Ø"/>
            </a:pPr>
            <a:r>
              <a:rPr lang="en-GB" sz="1800" b="1" dirty="0">
                <a:solidFill>
                  <a:schemeClr val="bg1"/>
                </a:solidFill>
                <a:latin typeface="CMG Sans SemiBold" pitchFamily="2" charset="77"/>
              </a:rPr>
              <a:t> Transformed Life &amp; Transformed Living (Dave Smith)</a:t>
            </a:r>
          </a:p>
        </p:txBody>
      </p:sp>
    </p:spTree>
    <p:extLst>
      <p:ext uri="{BB962C8B-B14F-4D97-AF65-F5344CB8AC3E}">
        <p14:creationId xmlns:p14="http://schemas.microsoft.com/office/powerpoint/2010/main" val="1552787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069B3-B7D3-1C4B-A37E-B2720AE6A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717630"/>
            <a:ext cx="10655461" cy="5459333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3800" b="1" dirty="0">
                <a:solidFill>
                  <a:srgbClr val="FFFF00"/>
                </a:solidFill>
                <a:latin typeface="CMG Sans SemiBold" pitchFamily="2" charset="77"/>
              </a:rPr>
              <a:t>IDENTITY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3800" b="1" dirty="0">
                <a:solidFill>
                  <a:schemeClr val="bg1"/>
                </a:solidFill>
                <a:latin typeface="CMG Sans SemiBold" pitchFamily="2" charset="77"/>
              </a:rPr>
              <a:t>Who am I?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GB" sz="30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3800" b="1" dirty="0">
                <a:solidFill>
                  <a:srgbClr val="FFFF00"/>
                </a:solidFill>
                <a:latin typeface="CMG Sans SemiBold" pitchFamily="2" charset="77"/>
              </a:rPr>
              <a:t>BELONGING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3800" b="1" dirty="0">
                <a:solidFill>
                  <a:schemeClr val="bg1"/>
                </a:solidFill>
                <a:latin typeface="CMG Sans SemiBold" pitchFamily="2" charset="77"/>
              </a:rPr>
              <a:t>Where do I belong?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GB" sz="30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3800" b="1" dirty="0">
                <a:solidFill>
                  <a:srgbClr val="FFFF00"/>
                </a:solidFill>
                <a:latin typeface="CMG Sans SemiBold" pitchFamily="2" charset="77"/>
              </a:rPr>
              <a:t>PURPOSE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GB" sz="3800" b="1" dirty="0">
                <a:solidFill>
                  <a:schemeClr val="bg1"/>
                </a:solidFill>
                <a:latin typeface="CMG Sans SemiBold" pitchFamily="2" charset="77"/>
              </a:rPr>
              <a:t>What am I living for?</a:t>
            </a:r>
          </a:p>
        </p:txBody>
      </p:sp>
    </p:spTree>
    <p:extLst>
      <p:ext uri="{BB962C8B-B14F-4D97-AF65-F5344CB8AC3E}">
        <p14:creationId xmlns:p14="http://schemas.microsoft.com/office/powerpoint/2010/main" val="491871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F6D25F1-9DDB-EE44-B338-10203C756C64}"/>
              </a:ext>
            </a:extLst>
          </p:cNvPr>
          <p:cNvSpPr txBox="1"/>
          <p:nvPr/>
        </p:nvSpPr>
        <p:spPr>
          <a:xfrm>
            <a:off x="1138238" y="1782058"/>
            <a:ext cx="991552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b="1" spc="200" dirty="0">
                <a:solidFill>
                  <a:schemeClr val="bg1"/>
                </a:solidFill>
                <a:latin typeface="Roxborough CF Heavy" pitchFamily="2" charset="77"/>
              </a:rPr>
              <a:t>BLESSED</a:t>
            </a:r>
          </a:p>
          <a:p>
            <a:pPr algn="ctr"/>
            <a:r>
              <a:rPr lang="en-GB" sz="2400" b="1" dirty="0">
                <a:solidFill>
                  <a:schemeClr val="bg1"/>
                </a:solidFill>
                <a:latin typeface="Roxborough CF Heavy" pitchFamily="2" charset="77"/>
              </a:rPr>
              <a:t>To The Praise Of  His Glorious Grace</a:t>
            </a:r>
          </a:p>
          <a:p>
            <a:pPr algn="ctr"/>
            <a:endParaRPr lang="en-GB" sz="800" b="1" dirty="0">
              <a:solidFill>
                <a:schemeClr val="bg1"/>
              </a:solidFill>
              <a:latin typeface="Roxborough CF" pitchFamily="2" charset="77"/>
            </a:endParaRPr>
          </a:p>
          <a:p>
            <a:pPr algn="ctr"/>
            <a:r>
              <a:rPr lang="en-GB" sz="2400" b="1" dirty="0">
                <a:solidFill>
                  <a:schemeClr val="bg1"/>
                </a:solidFill>
                <a:latin typeface="Roxborough CF" pitchFamily="2" charset="77"/>
              </a:rPr>
              <a:t>Chapter 1:3-14</a:t>
            </a:r>
          </a:p>
        </p:txBody>
      </p:sp>
    </p:spTree>
    <p:extLst>
      <p:ext uri="{BB962C8B-B14F-4D97-AF65-F5344CB8AC3E}">
        <p14:creationId xmlns:p14="http://schemas.microsoft.com/office/powerpoint/2010/main" val="346416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069B3-B7D3-1C4B-A37E-B2720AE6A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81" y="573206"/>
            <a:ext cx="11395880" cy="560375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3 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Blessed be the God and Father of our Lord Jesus Christ, who has blessed us </a:t>
            </a:r>
            <a:r>
              <a:rPr lang="en-GB" sz="3600" u="sng" dirty="0">
                <a:solidFill>
                  <a:srgbClr val="FFFF00"/>
                </a:solidFill>
                <a:latin typeface="CMG Sans SemiBold" pitchFamily="2" charset="77"/>
              </a:rPr>
              <a:t>in Christ 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with every spiritual blessing in the heavenly places, </a:t>
            </a: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4 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even as he chose us </a:t>
            </a:r>
            <a:r>
              <a:rPr lang="en-GB" sz="3600" u="sng" dirty="0">
                <a:solidFill>
                  <a:srgbClr val="FFFF00"/>
                </a:solidFill>
                <a:latin typeface="CMG Sans SemiBold" pitchFamily="2" charset="77"/>
              </a:rPr>
              <a:t>in him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 before the foundation of the world, that we should be holy and blameless before him.  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1" dirty="0">
                <a:solidFill>
                  <a:schemeClr val="bg1"/>
                </a:solidFill>
                <a:latin typeface="CMG Sans SemiBold" pitchFamily="2" charset="77"/>
              </a:rPr>
              <a:t>Ephesians 1v3-14 ESV</a:t>
            </a:r>
          </a:p>
        </p:txBody>
      </p:sp>
    </p:spTree>
    <p:extLst>
      <p:ext uri="{BB962C8B-B14F-4D97-AF65-F5344CB8AC3E}">
        <p14:creationId xmlns:p14="http://schemas.microsoft.com/office/powerpoint/2010/main" val="4086203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069B3-B7D3-1C4B-A37E-B2720AE6A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81" y="573206"/>
            <a:ext cx="11395880" cy="560375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In love </a:t>
            </a: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5 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he predestined us for adoption to himself as sons </a:t>
            </a:r>
            <a:r>
              <a:rPr lang="en-GB" sz="3600" b="1" u="sng" dirty="0">
                <a:solidFill>
                  <a:schemeClr val="bg1"/>
                </a:solidFill>
                <a:latin typeface="CMG Sans SemiBold" pitchFamily="2" charset="77"/>
              </a:rPr>
              <a:t>through Jesus Christ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, according to the purpose of his will, </a:t>
            </a: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6 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to the praise of his glorious grace, with which he has blessed us </a:t>
            </a:r>
            <a:r>
              <a:rPr lang="en-GB" sz="3600" u="sng" dirty="0">
                <a:solidFill>
                  <a:srgbClr val="FFFF00"/>
                </a:solidFill>
                <a:latin typeface="CMG Sans SemiBold" pitchFamily="2" charset="77"/>
              </a:rPr>
              <a:t>in the Beloved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. 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000" b="1" dirty="0">
                <a:solidFill>
                  <a:schemeClr val="bg1"/>
                </a:solidFill>
                <a:latin typeface="CMG Sans SemiBold" pitchFamily="2" charset="77"/>
              </a:rPr>
              <a:t>Ephesians 1v3-14 ESV</a:t>
            </a:r>
          </a:p>
        </p:txBody>
      </p:sp>
    </p:spTree>
    <p:extLst>
      <p:ext uri="{BB962C8B-B14F-4D97-AF65-F5344CB8AC3E}">
        <p14:creationId xmlns:p14="http://schemas.microsoft.com/office/powerpoint/2010/main" val="3842777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069B3-B7D3-1C4B-A37E-B2720AE6A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81" y="573206"/>
            <a:ext cx="11395880" cy="560375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7</a:t>
            </a:r>
            <a:r>
              <a:rPr lang="en-GB" sz="3600" b="1" u="sng" baseline="30000" dirty="0">
                <a:solidFill>
                  <a:srgbClr val="FFFF00"/>
                </a:solidFill>
                <a:latin typeface="CMG Sans SemiBold" pitchFamily="2" charset="77"/>
              </a:rPr>
              <a:t> </a:t>
            </a:r>
            <a:r>
              <a:rPr lang="en-GB" sz="3600" b="1" u="sng" dirty="0">
                <a:solidFill>
                  <a:srgbClr val="FFFF00"/>
                </a:solidFill>
                <a:latin typeface="CMG Sans SemiBold" pitchFamily="2" charset="77"/>
              </a:rPr>
              <a:t>In him 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we have redemption </a:t>
            </a:r>
            <a:r>
              <a:rPr lang="en-GB" sz="3600" b="1" u="sng" dirty="0">
                <a:solidFill>
                  <a:schemeClr val="bg1"/>
                </a:solidFill>
                <a:latin typeface="CMG Sans SemiBold" pitchFamily="2" charset="77"/>
              </a:rPr>
              <a:t>through his blood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, the forgiveness of our trespasses, according to the riches of his grace, </a:t>
            </a: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8 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which he lavished upon us, in all wisdom and insight </a:t>
            </a: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9 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making known</a:t>
            </a: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 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to us the mystery of his will, according to his purpose, which he set forth </a:t>
            </a:r>
            <a:r>
              <a:rPr lang="en-GB" sz="3600" b="1" u="sng" dirty="0">
                <a:solidFill>
                  <a:srgbClr val="FFFF00"/>
                </a:solidFill>
                <a:latin typeface="CMG Sans SemiBold" pitchFamily="2" charset="77"/>
              </a:rPr>
              <a:t>in Christ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 </a:t>
            </a: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10 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as a plan for the fullness of time, to unite all things </a:t>
            </a:r>
            <a:r>
              <a:rPr lang="en-GB" sz="3600" b="1" u="sng" dirty="0">
                <a:solidFill>
                  <a:srgbClr val="FFFF00"/>
                </a:solidFill>
                <a:latin typeface="CMG Sans SemiBold" pitchFamily="2" charset="77"/>
              </a:rPr>
              <a:t>in him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, things in heaven and things on earth.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b="1" dirty="0">
                <a:solidFill>
                  <a:schemeClr val="bg1"/>
                </a:solidFill>
                <a:latin typeface="CMG Sans SemiBold" pitchFamily="2" charset="77"/>
              </a:rPr>
              <a:t>Ephesians 1v3-14 ESV</a:t>
            </a:r>
          </a:p>
        </p:txBody>
      </p:sp>
    </p:spTree>
    <p:extLst>
      <p:ext uri="{BB962C8B-B14F-4D97-AF65-F5344CB8AC3E}">
        <p14:creationId xmlns:p14="http://schemas.microsoft.com/office/powerpoint/2010/main" val="118530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069B3-B7D3-1C4B-A37E-B2720AE6A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081" y="573206"/>
            <a:ext cx="11395880" cy="560375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11 </a:t>
            </a:r>
            <a:r>
              <a:rPr lang="en-GB" sz="3600" b="1" u="sng" dirty="0">
                <a:solidFill>
                  <a:srgbClr val="FFFF00"/>
                </a:solidFill>
                <a:latin typeface="CMG Sans SemiBold" pitchFamily="2" charset="77"/>
              </a:rPr>
              <a:t>In him 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we have obtained an inheritance, having been predestined according to the purpose of him who works all things according to the counsel of his will, </a:t>
            </a:r>
            <a:r>
              <a:rPr lang="en-GB" sz="3600" b="1" baseline="30000" dirty="0">
                <a:solidFill>
                  <a:schemeClr val="bg1"/>
                </a:solidFill>
                <a:latin typeface="CMG Sans SemiBold" pitchFamily="2" charset="77"/>
              </a:rPr>
              <a:t>12 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so that we who were the first to hope </a:t>
            </a:r>
            <a:r>
              <a:rPr lang="en-GB" sz="3600" b="1" u="sng" dirty="0">
                <a:solidFill>
                  <a:schemeClr val="bg1"/>
                </a:solidFill>
                <a:latin typeface="CMG Sans SemiBold" pitchFamily="2" charset="77"/>
              </a:rPr>
              <a:t>in Christ </a:t>
            </a:r>
            <a:r>
              <a:rPr lang="en-GB" sz="3600" b="1" dirty="0">
                <a:solidFill>
                  <a:schemeClr val="bg1"/>
                </a:solidFill>
                <a:latin typeface="CMG Sans SemiBold" pitchFamily="2" charset="77"/>
              </a:rPr>
              <a:t>might be to the praise of his glory. 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000" b="1" dirty="0">
                <a:solidFill>
                  <a:schemeClr val="bg1"/>
                </a:solidFill>
                <a:latin typeface="CMG Sans SemiBold" pitchFamily="2" charset="77"/>
              </a:rPr>
              <a:t>Ephesians 1v3-14 ESV</a:t>
            </a:r>
          </a:p>
        </p:txBody>
      </p:sp>
    </p:spTree>
    <p:extLst>
      <p:ext uri="{BB962C8B-B14F-4D97-AF65-F5344CB8AC3E}">
        <p14:creationId xmlns:p14="http://schemas.microsoft.com/office/powerpoint/2010/main" val="690904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10776</TotalTime>
  <Words>830</Words>
  <Application>Microsoft Macintosh PowerPoint</Application>
  <PresentationFormat>Widescreen</PresentationFormat>
  <Paragraphs>73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CMG Sans</vt:lpstr>
      <vt:lpstr>CMG Sans SemiBold</vt:lpstr>
      <vt:lpstr>Roxborough CF</vt:lpstr>
      <vt:lpstr>Roxborough CF Heavy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33</cp:revision>
  <dcterms:created xsi:type="dcterms:W3CDTF">2023-02-21T15:43:17Z</dcterms:created>
  <dcterms:modified xsi:type="dcterms:W3CDTF">2023-04-28T12:57:16Z</dcterms:modified>
</cp:coreProperties>
</file>