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91" r:id="rId2"/>
    <p:sldId id="275" r:id="rId3"/>
    <p:sldId id="276" r:id="rId4"/>
    <p:sldId id="293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04" r:id="rId13"/>
    <p:sldId id="313" r:id="rId14"/>
    <p:sldId id="314" r:id="rId15"/>
    <p:sldId id="30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97"/>
    <p:restoredTop sz="95807"/>
  </p:normalViewPr>
  <p:slideViewPr>
    <p:cSldViewPr snapToGrid="0" snapToObjects="1">
      <p:cViewPr varScale="1">
        <p:scale>
          <a:sx n="58" d="100"/>
          <a:sy n="58" d="100"/>
        </p:scale>
        <p:origin x="200" y="1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CC6E0-33F8-4514-867D-B01DCB2C2AF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8A9A8-85B2-4CDA-AE1F-54EF4C827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99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0C9A4-DF53-44B3-B61D-D45B04CECF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253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0C9A4-DF53-44B3-B61D-D45B04CECF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31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07F0-A6B6-924A-83DF-4DBBC83A4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67F1C-BBFA-F044-AD8A-B56873214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27322-F505-2C4F-B991-84112402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4EFDB-1B7D-5949-82E3-D91920C1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8E99C-D560-164E-8B12-E0CF12C7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874B-379B-D24F-AD90-31A038B4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A783E-B38E-3941-9B41-12F1254B9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AE3FB-C62C-5849-AC56-E1DD0853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62D56-E6A9-4845-BFE6-BE2F7B70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E1BC5-317E-584D-9FCF-72D213B3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92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45711-0C6A-9F4B-9F9F-49A79078B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9A667-5185-2547-A4C7-B5CD50478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52607-86C9-E046-880D-EF4E99BD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CFE2F-F907-9544-B592-096E6012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64274-A0E2-4241-B4FC-F3208561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9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0EB2-BC36-A84E-8BDB-E7820742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FF36E-4E47-ED47-ACEE-81DA3983D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8F95-50E8-0A4D-8A8A-E4367EAA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8FF30-9070-EC45-9921-256CBD11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33981-FEC0-FB4F-A3AF-A204FC5F0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2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844-2BF3-5345-A75E-F1C34A30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23636-DE00-1043-9545-C9BD723F8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C7745-9AB9-C949-81DE-7CCDD6B9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506D1-94D4-8F47-9CA9-D0049FD8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99379-6FD2-7F48-A412-5C48C8BA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89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3EED-23FA-0E4D-86C2-AF4A27BE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02019-733C-2341-9CB8-02916645D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33B18-9372-4A47-8AC9-4BD8F3258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90A3D-8898-CE49-ACF3-50158934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CB9E9-2244-854C-84C0-238325B0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03436-9871-844F-A573-12CE680A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2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87CE-1DFB-004D-8EDF-F026FB159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077A3-B6FD-DA42-81B3-4CBDA163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255C0-501C-A64F-B9F8-236777FF8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3C45E0-CABD-7E47-BE91-0E2D60EFE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6808A7-69CD-734F-93E7-F78AAB44A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FD289-B4B0-FF4E-81EB-CB118C519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81990D-FDEE-994C-A700-7C03106D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E5523-4E80-FF46-8456-B1DB8DB9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6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921-28E4-D145-839D-E03BC07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CD8F5-9DF5-D641-B5F8-DA28DF7A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D5224-EC2E-434D-B553-95771EC6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87A2E-FE2C-3B41-8F04-D16D4B12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1D4CA-D867-5640-B5AF-D83FDF35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19313-CB19-5D4A-BB3B-3264B527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FBEC9-33ED-7E46-8A4C-0DA561F6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5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B36B-8160-A448-9627-484EA289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DC534-E6D2-2946-92B0-4D8654271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0598-EF0C-8C41-9AA3-6C1C8104A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02E14-E142-704A-9F8A-3C6B4DE3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58F7C-2DB2-C74D-B0FA-65C17F15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5AFD2-CC8B-8246-AC01-4F8C252D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CD5E-C197-7441-B690-528274F80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A9760-8FCD-4743-A369-E71CDC432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71BAD-10EA-704E-8E8B-82244913D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D6F0-4BC7-B846-9768-E0A3EB7A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98582-A60A-794E-8F28-0071BC50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7C06D-7A7E-2342-A5E8-11E06BD5F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31348A-2674-514E-AFE2-6FE42C48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C9E3E-6423-CE42-88B3-9105653F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09081-0B70-9545-A626-445C1A994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028B-C5C1-A149-AE52-D1EB60A073E4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5BB08-1C68-3249-9287-DF3FE69D9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7E586-ED68-744F-9726-1B20ADCD7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0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89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9DFCD2A-4CDE-FC3E-A179-607D7F40A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366" y="395868"/>
            <a:ext cx="11597267" cy="60662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23 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...the husband is the head of the wife even </a:t>
            </a:r>
            <a:r>
              <a:rPr lang="en-GB" sz="3600" b="1" u="sng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as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 Christ is the head of the church, his body, and is himself its Saviour.  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25 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Husbands, love your wives, </a:t>
            </a:r>
            <a:r>
              <a:rPr lang="en-GB" sz="3600" b="1" u="sng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as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 Christ loved the church and gave himself up for her, 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26 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that he might sanctify her, having cleansed her by the washing of water with the word, 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27 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so that he might present the church to himself in splendour, without spot or wrinkle or any such thing, that she might be holy and without blemish.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Philippians 2:3-11</a:t>
            </a:r>
          </a:p>
        </p:txBody>
      </p:sp>
    </p:spTree>
    <p:extLst>
      <p:ext uri="{BB962C8B-B14F-4D97-AF65-F5344CB8AC3E}">
        <p14:creationId xmlns:p14="http://schemas.microsoft.com/office/powerpoint/2010/main" val="318859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9DFCD2A-4CDE-FC3E-A179-607D7F40A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468351"/>
            <a:ext cx="11463453" cy="60662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28 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In the same way husbands should love their wives </a:t>
            </a:r>
            <a:r>
              <a:rPr lang="en-GB" sz="3600" b="1" u="sng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as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 their own bodies. He who loves his wife loves himself. 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29 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For no one ever hated his own flesh, but nourishes and cherishes it, just as Christ does the church, 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30 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because we are members of his body…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33 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… let each one of you love his wife as himself..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Philippians 2:3-11</a:t>
            </a:r>
          </a:p>
        </p:txBody>
      </p:sp>
    </p:spTree>
    <p:extLst>
      <p:ext uri="{BB962C8B-B14F-4D97-AF65-F5344CB8AC3E}">
        <p14:creationId xmlns:p14="http://schemas.microsoft.com/office/powerpoint/2010/main" val="244302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486" y="432486"/>
            <a:ext cx="11417643" cy="5744477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6600" b="1" dirty="0">
                <a:solidFill>
                  <a:schemeClr val="bg1"/>
                </a:solidFill>
                <a:latin typeface="CMG Sans SemiBold" pitchFamily="2" charset="77"/>
              </a:rPr>
              <a:t>INSERT VIDEO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6600" b="1" dirty="0">
                <a:solidFill>
                  <a:schemeClr val="bg1"/>
                </a:solidFill>
                <a:latin typeface="CMG Sans SemiBold" pitchFamily="2" charset="77"/>
              </a:rPr>
              <a:t>‘THIS IS ABOUT THAT’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b="1" dirty="0">
                <a:solidFill>
                  <a:schemeClr val="bg1"/>
                </a:solidFill>
                <a:latin typeface="CMG Sans SemiBold" pitchFamily="2" charset="77"/>
              </a:rPr>
              <a:t>(in Google Drive Folder)</a:t>
            </a:r>
          </a:p>
        </p:txBody>
      </p:sp>
    </p:spTree>
    <p:extLst>
      <p:ext uri="{BB962C8B-B14F-4D97-AF65-F5344CB8AC3E}">
        <p14:creationId xmlns:p14="http://schemas.microsoft.com/office/powerpoint/2010/main" val="2390828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9DFCD2A-4CDE-FC3E-A179-607D7F40A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468351"/>
            <a:ext cx="11463453" cy="60662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1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 Children, obey your parents in the Lord, for this is right.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2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 “Honour your father and mother” (this is the first commandment with a promise), 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3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 “that it may go well with you and that you may live long in the land.”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4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 Fathers, do not provoke your children to anger, but bring them up in the discipline and instruction of the Lord.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Ephesians 6:1-3</a:t>
            </a:r>
          </a:p>
        </p:txBody>
      </p:sp>
    </p:spTree>
    <p:extLst>
      <p:ext uri="{BB962C8B-B14F-4D97-AF65-F5344CB8AC3E}">
        <p14:creationId xmlns:p14="http://schemas.microsoft.com/office/powerpoint/2010/main" val="119459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3338"/>
            <a:ext cx="10515600" cy="1928444"/>
          </a:xfrm>
        </p:spPr>
        <p:txBody>
          <a:bodyPr>
            <a:normAutofit/>
          </a:bodyPr>
          <a:lstStyle/>
          <a:p>
            <a:pPr algn="ctr"/>
            <a:r>
              <a:rPr lang="en-GB" sz="8000" b="1" dirty="0">
                <a:solidFill>
                  <a:schemeClr val="bg1"/>
                </a:solidFill>
                <a:latin typeface="Roxborough CF Bold" pitchFamily="2" charset="77"/>
              </a:rPr>
              <a:t>First Love</a:t>
            </a:r>
            <a:br>
              <a:rPr lang="en-GB" sz="8000" b="1" dirty="0">
                <a:solidFill>
                  <a:schemeClr val="bg1"/>
                </a:solidFill>
                <a:latin typeface="Roxborough CF Bold" pitchFamily="2" charset="77"/>
              </a:rPr>
            </a:br>
            <a:r>
              <a:rPr lang="en-GB" sz="3600" b="1" dirty="0">
                <a:solidFill>
                  <a:schemeClr val="bg1"/>
                </a:solidFill>
                <a:latin typeface="Roxborough CF Bold" pitchFamily="2" charset="77"/>
              </a:rPr>
              <a:t>Ephesians 5:15-21</a:t>
            </a:r>
            <a:endParaRPr lang="en-GB" sz="6600" b="1" dirty="0">
              <a:solidFill>
                <a:schemeClr val="bg1"/>
              </a:solidFill>
              <a:latin typeface="Roxborough CF 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36570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82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3338"/>
            <a:ext cx="10515600" cy="1928444"/>
          </a:xfrm>
        </p:spPr>
        <p:txBody>
          <a:bodyPr>
            <a:normAutofit/>
          </a:bodyPr>
          <a:lstStyle/>
          <a:p>
            <a:pPr algn="ctr"/>
            <a:r>
              <a:rPr lang="en-GB" sz="8000" b="1" dirty="0">
                <a:solidFill>
                  <a:schemeClr val="bg1"/>
                </a:solidFill>
                <a:latin typeface="Roxborough CF Bold" pitchFamily="2" charset="77"/>
              </a:rPr>
              <a:t>First Love</a:t>
            </a:r>
            <a:br>
              <a:rPr lang="en-GB" sz="8000" b="1" dirty="0">
                <a:solidFill>
                  <a:schemeClr val="bg1"/>
                </a:solidFill>
                <a:latin typeface="Roxborough CF Bold" pitchFamily="2" charset="77"/>
              </a:rPr>
            </a:br>
            <a:r>
              <a:rPr lang="en-GB" sz="3600" b="1" dirty="0">
                <a:solidFill>
                  <a:schemeClr val="bg1"/>
                </a:solidFill>
                <a:latin typeface="Roxborough CF Bold" pitchFamily="2" charset="77"/>
              </a:rPr>
              <a:t>Ephesians 5:15-21</a:t>
            </a:r>
            <a:endParaRPr lang="en-GB" sz="6600" b="1" dirty="0">
              <a:solidFill>
                <a:schemeClr val="bg1"/>
              </a:solidFill>
              <a:latin typeface="Roxborough CF 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6278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863" y="630535"/>
            <a:ext cx="11062010" cy="559692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15 </a:t>
            </a:r>
            <a:r>
              <a:rPr lang="en-GB" sz="32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Look carefully then how you walk, not as unwise but as wise, </a:t>
            </a:r>
            <a:r>
              <a:rPr lang="en-GB" sz="32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16 </a:t>
            </a:r>
            <a:r>
              <a:rPr lang="en-GB" sz="32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making the best use of the time… </a:t>
            </a:r>
            <a:r>
              <a:rPr lang="en-GB" sz="32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17 </a:t>
            </a:r>
            <a:r>
              <a:rPr lang="en-GB" sz="32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Therefore do not be foolish, but understand what the will of the Lord is. </a:t>
            </a:r>
            <a:r>
              <a:rPr lang="en-GB" sz="32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18 </a:t>
            </a:r>
            <a:r>
              <a:rPr lang="en-GB" sz="32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And do not get drunk with wine…but be filled with the Spirit, </a:t>
            </a:r>
            <a:r>
              <a:rPr lang="en-GB" sz="32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19 </a:t>
            </a:r>
            <a:r>
              <a:rPr lang="en-GB" sz="32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addressing one another in psalms and hymns and spiritual songs, …</a:t>
            </a:r>
            <a:r>
              <a:rPr lang="en-GB" sz="32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20 </a:t>
            </a:r>
            <a:r>
              <a:rPr lang="en-GB" sz="32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giving thanks always and for everything to God the Father in the name of our Lord Jesus Christ, </a:t>
            </a:r>
            <a:r>
              <a:rPr lang="en-GB" sz="32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21 </a:t>
            </a:r>
            <a:r>
              <a:rPr lang="en-GB" sz="32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submitting to one another out of reverence for Christ.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8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Ephesians 5:15-21</a:t>
            </a:r>
            <a:endParaRPr lang="en-GB" sz="4800" b="1" dirty="0">
              <a:solidFill>
                <a:schemeClr val="bg1"/>
              </a:solidFill>
              <a:latin typeface="CMG Sans SemiBold" pitchFamily="2" charset="77"/>
              <a:cs typeface="Ex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3947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9DFCD2A-4CDE-FC3E-A179-607D7F40A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627" y="717630"/>
            <a:ext cx="11170508" cy="54593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22 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Wives, submit to your own husbands,</a:t>
            </a:r>
            <a:r>
              <a:rPr lang="en-GB" sz="36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 as 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to the Lord. 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23 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For the husband is the head of the wife even </a:t>
            </a:r>
            <a:r>
              <a:rPr lang="en-GB" sz="36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as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Christ is the head of the church, his body, and is himself its Saviour. 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24 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Now </a:t>
            </a:r>
            <a:r>
              <a:rPr lang="en-GB" sz="36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as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 the church submits to Christ, so also wives should submit in everything to their husbands. 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Ephesians 5:22-24</a:t>
            </a:r>
          </a:p>
        </p:txBody>
      </p:sp>
    </p:spTree>
    <p:extLst>
      <p:ext uri="{BB962C8B-B14F-4D97-AF65-F5344CB8AC3E}">
        <p14:creationId xmlns:p14="http://schemas.microsoft.com/office/powerpoint/2010/main" val="71289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9DFCD2A-4CDE-FC3E-A179-607D7F40A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549" y="468351"/>
            <a:ext cx="11364901" cy="569031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25 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Husbands, love your wives, </a:t>
            </a:r>
            <a:r>
              <a:rPr lang="en-GB" sz="36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as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 Christ loved the church and gave himself up for her, 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26 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that he might sanctify her, having cleansed her by the washing of water with the word, 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27 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so that he might present the church to himself in splendour, without spot or wrinkle or any such thing, that she might be holy and without blemish.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 28 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In the same way husbands should love their wives </a:t>
            </a:r>
            <a:r>
              <a:rPr lang="en-GB" sz="36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as 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their own bodies. He who loves his wife loves himself. </a:t>
            </a:r>
            <a:endParaRPr lang="en-GB" sz="3600" b="1" baseline="30000" dirty="0">
              <a:solidFill>
                <a:schemeClr val="bg1"/>
              </a:solidFill>
              <a:effectLst/>
              <a:latin typeface="CMG Sans SemiBold" pitchFamily="2" charset="77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Ephesians 5:25-28</a:t>
            </a:r>
          </a:p>
        </p:txBody>
      </p:sp>
    </p:spTree>
    <p:extLst>
      <p:ext uri="{BB962C8B-B14F-4D97-AF65-F5344CB8AC3E}">
        <p14:creationId xmlns:p14="http://schemas.microsoft.com/office/powerpoint/2010/main" val="81369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9DFCD2A-4CDE-FC3E-A179-607D7F40A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468351"/>
            <a:ext cx="11463453" cy="60662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29 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For no one ever hated his own flesh, but nourishes and cherishes it, just </a:t>
            </a:r>
            <a:r>
              <a:rPr lang="en-GB" sz="36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as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 Christ does the church, 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30 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because we are members of his body. 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31 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“Therefore a man shall leave his father and mother and hold fast to his wife, and the two shall become one flesh.” 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32 </a:t>
            </a:r>
            <a:r>
              <a:rPr lang="en-GB" sz="36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This mystery is profound, and I am saying that it refers to Christ and the church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. 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33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 However, let each one of you love his wife as himself, and let the wife see that she respects her husband.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Ephesians 5:29-33</a:t>
            </a:r>
          </a:p>
        </p:txBody>
      </p:sp>
    </p:spTree>
    <p:extLst>
      <p:ext uri="{BB962C8B-B14F-4D97-AF65-F5344CB8AC3E}">
        <p14:creationId xmlns:p14="http://schemas.microsoft.com/office/powerpoint/2010/main" val="61847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9DFCD2A-4CDE-FC3E-A179-607D7F40A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468351"/>
            <a:ext cx="11463453" cy="60662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22 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Wives, submit to your own husbands, as to the Lord. 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23 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For the husband is the head of the wife even as Christ is the head of the church, his body, and is himself its Saviour. 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24 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Now as the church submits to Christ, so also wives should submit in everything to their husbands … 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33 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 let the wife see that she respects her husband.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Ephesians 5</a:t>
            </a:r>
          </a:p>
        </p:txBody>
      </p:sp>
    </p:spTree>
    <p:extLst>
      <p:ext uri="{BB962C8B-B14F-4D97-AF65-F5344CB8AC3E}">
        <p14:creationId xmlns:p14="http://schemas.microsoft.com/office/powerpoint/2010/main" val="193415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9DFCD2A-4CDE-FC3E-A179-607D7F40A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468351"/>
            <a:ext cx="11463453" cy="60662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Do nothing from selfish ambition or conceit, but in humility count others more significant than yourselves. 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4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 Let each of you look not only to his own interests, but also to the interests of others. 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5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 </a:t>
            </a:r>
            <a:r>
              <a:rPr lang="en-GB" sz="36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Have this mind among yourselves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, which is yours in Christ Jesus, 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6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 who, though he was in the form of God, did not count equality with God a thing to be grasped,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7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 but emptied himself, by taking the form of a servant, being born in the likeness of men.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Philippians 2:3-11</a:t>
            </a:r>
          </a:p>
        </p:txBody>
      </p:sp>
    </p:spTree>
    <p:extLst>
      <p:ext uri="{BB962C8B-B14F-4D97-AF65-F5344CB8AC3E}">
        <p14:creationId xmlns:p14="http://schemas.microsoft.com/office/powerpoint/2010/main" val="41132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9DFCD2A-4CDE-FC3E-A179-607D7F40A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468351"/>
            <a:ext cx="11463453" cy="60662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8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 And being found in human form, he humbled himself by becoming obedient to the point of death, even death on a cross. 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9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 Therefore God has highly exalted him and bestowed on him the name that is above every name,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10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 so that at the name of Jesus every knee should bow, in heaven and on earth and under the earth,</a:t>
            </a:r>
            <a:r>
              <a:rPr lang="en-GB" sz="36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 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11 </a:t>
            </a:r>
            <a:r>
              <a:rPr lang="en-GB" sz="36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and every tongue confess that Jesus Christ is Lord, to the glory of God the Father.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Philippians 2:3-11</a:t>
            </a:r>
          </a:p>
        </p:txBody>
      </p:sp>
    </p:spTree>
    <p:extLst>
      <p:ext uri="{BB962C8B-B14F-4D97-AF65-F5344CB8AC3E}">
        <p14:creationId xmlns:p14="http://schemas.microsoft.com/office/powerpoint/2010/main" val="315375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5103</TotalTime>
  <Words>906</Words>
  <Application>Microsoft Macintosh PowerPoint</Application>
  <PresentationFormat>Widescreen</PresentationFormat>
  <Paragraphs>29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CMG Sans SemiBold</vt:lpstr>
      <vt:lpstr>Roxborough CF</vt:lpstr>
      <vt:lpstr>Roxborough CF Bold</vt:lpstr>
      <vt:lpstr>Office Theme</vt:lpstr>
      <vt:lpstr>PowerPoint Presentation</vt:lpstr>
      <vt:lpstr>First Love Ephesians 5:15-21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First Love Ephesians 5:15-21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Hugh Pearce</cp:lastModifiedBy>
  <cp:revision>83</cp:revision>
  <dcterms:created xsi:type="dcterms:W3CDTF">2023-02-21T15:43:17Z</dcterms:created>
  <dcterms:modified xsi:type="dcterms:W3CDTF">2023-07-20T14:02:57Z</dcterms:modified>
</cp:coreProperties>
</file>