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7" r:id="rId3"/>
    <p:sldId id="321" r:id="rId4"/>
    <p:sldId id="328" r:id="rId5"/>
    <p:sldId id="329" r:id="rId6"/>
    <p:sldId id="330" r:id="rId7"/>
    <p:sldId id="271" r:id="rId8"/>
    <p:sldId id="327" r:id="rId9"/>
    <p:sldId id="322" r:id="rId10"/>
    <p:sldId id="316" r:id="rId11"/>
    <p:sldId id="318" r:id="rId12"/>
    <p:sldId id="324" r:id="rId13"/>
    <p:sldId id="319" r:id="rId14"/>
    <p:sldId id="323" r:id="rId15"/>
    <p:sldId id="315" r:id="rId16"/>
    <p:sldId id="331" r:id="rId17"/>
    <p:sldId id="332" r:id="rId18"/>
    <p:sldId id="326" r:id="rId19"/>
    <p:sldId id="325" r:id="rId20"/>
    <p:sldId id="31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31"/>
    <p:restoredTop sz="95807"/>
  </p:normalViewPr>
  <p:slideViewPr>
    <p:cSldViewPr snapToGrid="0" snapToObjects="1">
      <p:cViewPr varScale="1">
        <p:scale>
          <a:sx n="61" d="100"/>
          <a:sy n="61" d="100"/>
        </p:scale>
        <p:origin x="216" y="12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EF719D-E00D-8F48-BDA0-785A920717AD}" type="datetimeFigureOut">
              <a:rPr lang="en-GB" smtClean="0"/>
              <a:t>07/07/2023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3087C8-2C7E-4B41-B20A-FA661217E5DB}" type="slidenum">
              <a:rPr lang="en-GB" smtClean="0"/>
              <a:t>‹#›</a:t>
            </a:fld>
            <a:endParaRPr lang="en-GB"/>
          </a:p>
        </p:txBody>
      </p:sp>
    </p:spTree>
    <p:extLst>
      <p:ext uri="{BB962C8B-B14F-4D97-AF65-F5344CB8AC3E}">
        <p14:creationId xmlns:p14="http://schemas.microsoft.com/office/powerpoint/2010/main" val="3672296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60B0C9A4-DF53-44B3-B61D-D45B04CECF6C}" type="slidenum">
              <a:rPr lang="en-GB" smtClean="0"/>
              <a:t>2</a:t>
            </a:fld>
            <a:endParaRPr lang="en-GB"/>
          </a:p>
        </p:txBody>
      </p:sp>
    </p:spTree>
    <p:extLst>
      <p:ext uri="{BB962C8B-B14F-4D97-AF65-F5344CB8AC3E}">
        <p14:creationId xmlns:p14="http://schemas.microsoft.com/office/powerpoint/2010/main" val="1666146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E07F0-A6B6-924A-83DF-4DBBC83A4E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E267F1C-BBFA-F044-AD8A-B568732143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1B27322-F505-2C4F-B991-84112402DA9E}"/>
              </a:ext>
            </a:extLst>
          </p:cNvPr>
          <p:cNvSpPr>
            <a:spLocks noGrp="1"/>
          </p:cNvSpPr>
          <p:nvPr>
            <p:ph type="dt" sz="half" idx="10"/>
          </p:nvPr>
        </p:nvSpPr>
        <p:spPr/>
        <p:txBody>
          <a:bodyPr/>
          <a:lstStyle/>
          <a:p>
            <a:fld id="{E5A6028B-C5C1-A149-AE52-D1EB60A073E4}" type="datetimeFigureOut">
              <a:rPr lang="en-GB" smtClean="0"/>
              <a:t>07/07/2023</a:t>
            </a:fld>
            <a:endParaRPr lang="en-GB"/>
          </a:p>
        </p:txBody>
      </p:sp>
      <p:sp>
        <p:nvSpPr>
          <p:cNvPr id="5" name="Footer Placeholder 4">
            <a:extLst>
              <a:ext uri="{FF2B5EF4-FFF2-40B4-BE49-F238E27FC236}">
                <a16:creationId xmlns:a16="http://schemas.microsoft.com/office/drawing/2014/main" id="{93F4EFDB-1B7D-5949-82E3-D91920C151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18E99C-D560-164E-8B12-E0CF12C77236}"/>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313130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D874B-379B-D24F-AD90-31A038B4354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6A783E-B38E-3941-9B41-12F1254B9C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0AE3FB-C62C-5849-AC56-E1DD0853B568}"/>
              </a:ext>
            </a:extLst>
          </p:cNvPr>
          <p:cNvSpPr>
            <a:spLocks noGrp="1"/>
          </p:cNvSpPr>
          <p:nvPr>
            <p:ph type="dt" sz="half" idx="10"/>
          </p:nvPr>
        </p:nvSpPr>
        <p:spPr/>
        <p:txBody>
          <a:bodyPr/>
          <a:lstStyle/>
          <a:p>
            <a:fld id="{E5A6028B-C5C1-A149-AE52-D1EB60A073E4}" type="datetimeFigureOut">
              <a:rPr lang="en-GB" smtClean="0"/>
              <a:t>07/07/2023</a:t>
            </a:fld>
            <a:endParaRPr lang="en-GB"/>
          </a:p>
        </p:txBody>
      </p:sp>
      <p:sp>
        <p:nvSpPr>
          <p:cNvPr id="5" name="Footer Placeholder 4">
            <a:extLst>
              <a:ext uri="{FF2B5EF4-FFF2-40B4-BE49-F238E27FC236}">
                <a16:creationId xmlns:a16="http://schemas.microsoft.com/office/drawing/2014/main" id="{24562D56-E6A9-4845-BFE6-BE2F7B7094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7E1BC5-317E-584D-9FCF-72D213B3EF02}"/>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2239929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445711-0C6A-9F4B-9F9F-49A79078BF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29A667-5185-2547-A4C7-B5CD5047895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52607-86C9-E046-880D-EF4E99BD6E19}"/>
              </a:ext>
            </a:extLst>
          </p:cNvPr>
          <p:cNvSpPr>
            <a:spLocks noGrp="1"/>
          </p:cNvSpPr>
          <p:nvPr>
            <p:ph type="dt" sz="half" idx="10"/>
          </p:nvPr>
        </p:nvSpPr>
        <p:spPr/>
        <p:txBody>
          <a:bodyPr/>
          <a:lstStyle/>
          <a:p>
            <a:fld id="{E5A6028B-C5C1-A149-AE52-D1EB60A073E4}" type="datetimeFigureOut">
              <a:rPr lang="en-GB" smtClean="0"/>
              <a:t>07/07/2023</a:t>
            </a:fld>
            <a:endParaRPr lang="en-GB"/>
          </a:p>
        </p:txBody>
      </p:sp>
      <p:sp>
        <p:nvSpPr>
          <p:cNvPr id="5" name="Footer Placeholder 4">
            <a:extLst>
              <a:ext uri="{FF2B5EF4-FFF2-40B4-BE49-F238E27FC236}">
                <a16:creationId xmlns:a16="http://schemas.microsoft.com/office/drawing/2014/main" id="{41ACFE2F-F907-9544-B592-096E6012AD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564274-A0E2-4241-B4FC-F32085610071}"/>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102679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B0EB2-BC36-A84E-8BDB-E782074210F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EFF36E-4E47-ED47-ACEE-81DA3983D92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2F8F95-50E8-0A4D-8A8A-E4367EAAB9BD}"/>
              </a:ext>
            </a:extLst>
          </p:cNvPr>
          <p:cNvSpPr>
            <a:spLocks noGrp="1"/>
          </p:cNvSpPr>
          <p:nvPr>
            <p:ph type="dt" sz="half" idx="10"/>
          </p:nvPr>
        </p:nvSpPr>
        <p:spPr/>
        <p:txBody>
          <a:bodyPr/>
          <a:lstStyle/>
          <a:p>
            <a:fld id="{E5A6028B-C5C1-A149-AE52-D1EB60A073E4}" type="datetimeFigureOut">
              <a:rPr lang="en-GB" smtClean="0"/>
              <a:t>07/07/2023</a:t>
            </a:fld>
            <a:endParaRPr lang="en-GB"/>
          </a:p>
        </p:txBody>
      </p:sp>
      <p:sp>
        <p:nvSpPr>
          <p:cNvPr id="5" name="Footer Placeholder 4">
            <a:extLst>
              <a:ext uri="{FF2B5EF4-FFF2-40B4-BE49-F238E27FC236}">
                <a16:creationId xmlns:a16="http://schemas.microsoft.com/office/drawing/2014/main" id="{AEC8FF30-9070-EC45-9921-256CBD1162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B33981-FEC0-FB4F-A3AF-A204FC5F0928}"/>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124372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53844-2BF3-5345-A75E-F1C34A305C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C023636-DE00-1043-9545-C9BD723F8B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A2C7745-9AB9-C949-81DE-7CCDD6B922E5}"/>
              </a:ext>
            </a:extLst>
          </p:cNvPr>
          <p:cNvSpPr>
            <a:spLocks noGrp="1"/>
          </p:cNvSpPr>
          <p:nvPr>
            <p:ph type="dt" sz="half" idx="10"/>
          </p:nvPr>
        </p:nvSpPr>
        <p:spPr/>
        <p:txBody>
          <a:bodyPr/>
          <a:lstStyle/>
          <a:p>
            <a:fld id="{E5A6028B-C5C1-A149-AE52-D1EB60A073E4}" type="datetimeFigureOut">
              <a:rPr lang="en-GB" smtClean="0"/>
              <a:t>07/07/2023</a:t>
            </a:fld>
            <a:endParaRPr lang="en-GB"/>
          </a:p>
        </p:txBody>
      </p:sp>
      <p:sp>
        <p:nvSpPr>
          <p:cNvPr id="5" name="Footer Placeholder 4">
            <a:extLst>
              <a:ext uri="{FF2B5EF4-FFF2-40B4-BE49-F238E27FC236}">
                <a16:creationId xmlns:a16="http://schemas.microsoft.com/office/drawing/2014/main" id="{D0E506D1-94D4-8F47-9CA9-D0049FD80A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A99379-6FD2-7F48-A412-5C48C8BADADD}"/>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391289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C3EED-23FA-0E4D-86C2-AF4A27BE34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102019-733C-2341-9CB8-02916645DFB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9633B18-9372-4A47-8AC9-4BD8F3258C9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F90A3D-8898-CE49-ACF3-50158934D48F}"/>
              </a:ext>
            </a:extLst>
          </p:cNvPr>
          <p:cNvSpPr>
            <a:spLocks noGrp="1"/>
          </p:cNvSpPr>
          <p:nvPr>
            <p:ph type="dt" sz="half" idx="10"/>
          </p:nvPr>
        </p:nvSpPr>
        <p:spPr/>
        <p:txBody>
          <a:bodyPr/>
          <a:lstStyle/>
          <a:p>
            <a:fld id="{E5A6028B-C5C1-A149-AE52-D1EB60A073E4}" type="datetimeFigureOut">
              <a:rPr lang="en-GB" smtClean="0"/>
              <a:t>07/07/2023</a:t>
            </a:fld>
            <a:endParaRPr lang="en-GB"/>
          </a:p>
        </p:txBody>
      </p:sp>
      <p:sp>
        <p:nvSpPr>
          <p:cNvPr id="6" name="Footer Placeholder 5">
            <a:extLst>
              <a:ext uri="{FF2B5EF4-FFF2-40B4-BE49-F238E27FC236}">
                <a16:creationId xmlns:a16="http://schemas.microsoft.com/office/drawing/2014/main" id="{850CB9E9-2244-854C-84C0-238325B07A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103436-9871-844F-A573-12CE680A1BFA}"/>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410572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87CE-1DFB-004D-8EDF-F026FB15938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8077A3-B6FD-DA42-81B3-4CBDA1633C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D1255C0-501C-A64F-B9F8-236777FF8D9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83C45E0-CABD-7E47-BE91-0E2D60EFE5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6808A7-69CD-734F-93E7-F78AAB44AD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5EFD289-B4B0-FF4E-81EB-CB118C519A24}"/>
              </a:ext>
            </a:extLst>
          </p:cNvPr>
          <p:cNvSpPr>
            <a:spLocks noGrp="1"/>
          </p:cNvSpPr>
          <p:nvPr>
            <p:ph type="dt" sz="half" idx="10"/>
          </p:nvPr>
        </p:nvSpPr>
        <p:spPr/>
        <p:txBody>
          <a:bodyPr/>
          <a:lstStyle/>
          <a:p>
            <a:fld id="{E5A6028B-C5C1-A149-AE52-D1EB60A073E4}" type="datetimeFigureOut">
              <a:rPr lang="en-GB" smtClean="0"/>
              <a:t>07/07/2023</a:t>
            </a:fld>
            <a:endParaRPr lang="en-GB"/>
          </a:p>
        </p:txBody>
      </p:sp>
      <p:sp>
        <p:nvSpPr>
          <p:cNvPr id="8" name="Footer Placeholder 7">
            <a:extLst>
              <a:ext uri="{FF2B5EF4-FFF2-40B4-BE49-F238E27FC236}">
                <a16:creationId xmlns:a16="http://schemas.microsoft.com/office/drawing/2014/main" id="{1981990D-FDEE-994C-A700-7C03106DE4C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1BE5523-4E80-FF46-8456-B1DB8DB9A384}"/>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2719665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C8921-28E4-D145-839D-E03BC0747D4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ACD8F5-9DF5-D641-B5F8-DA28DF7AB72F}"/>
              </a:ext>
            </a:extLst>
          </p:cNvPr>
          <p:cNvSpPr>
            <a:spLocks noGrp="1"/>
          </p:cNvSpPr>
          <p:nvPr>
            <p:ph type="dt" sz="half" idx="10"/>
          </p:nvPr>
        </p:nvSpPr>
        <p:spPr/>
        <p:txBody>
          <a:bodyPr/>
          <a:lstStyle/>
          <a:p>
            <a:fld id="{E5A6028B-C5C1-A149-AE52-D1EB60A073E4}" type="datetimeFigureOut">
              <a:rPr lang="en-GB" smtClean="0"/>
              <a:t>07/07/2023</a:t>
            </a:fld>
            <a:endParaRPr lang="en-GB"/>
          </a:p>
        </p:txBody>
      </p:sp>
      <p:sp>
        <p:nvSpPr>
          <p:cNvPr id="4" name="Footer Placeholder 3">
            <a:extLst>
              <a:ext uri="{FF2B5EF4-FFF2-40B4-BE49-F238E27FC236}">
                <a16:creationId xmlns:a16="http://schemas.microsoft.com/office/drawing/2014/main" id="{A9ED5224-EC2E-434D-B553-95771EC66F9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F787A2E-FE2C-3B41-8F04-D16D4B121707}"/>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56711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A1D4CA-D867-5640-B5AF-D83FDF35030F}"/>
              </a:ext>
            </a:extLst>
          </p:cNvPr>
          <p:cNvSpPr>
            <a:spLocks noGrp="1"/>
          </p:cNvSpPr>
          <p:nvPr>
            <p:ph type="dt" sz="half" idx="10"/>
          </p:nvPr>
        </p:nvSpPr>
        <p:spPr/>
        <p:txBody>
          <a:bodyPr/>
          <a:lstStyle/>
          <a:p>
            <a:fld id="{E5A6028B-C5C1-A149-AE52-D1EB60A073E4}" type="datetimeFigureOut">
              <a:rPr lang="en-GB" smtClean="0"/>
              <a:t>07/07/2023</a:t>
            </a:fld>
            <a:endParaRPr lang="en-GB"/>
          </a:p>
        </p:txBody>
      </p:sp>
      <p:sp>
        <p:nvSpPr>
          <p:cNvPr id="3" name="Footer Placeholder 2">
            <a:extLst>
              <a:ext uri="{FF2B5EF4-FFF2-40B4-BE49-F238E27FC236}">
                <a16:creationId xmlns:a16="http://schemas.microsoft.com/office/drawing/2014/main" id="{61219313-CB19-5D4A-BB3B-3264B527D4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41FBEC9-33ED-7E46-8A4C-0DA561F6E646}"/>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4136454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DB36B-8160-A448-9627-484EA289CF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A2DC534-E6D2-2946-92B0-4D8654271B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5C30598-EF0C-8C41-9AA3-6C1C8104A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E02E14-E142-704A-9F8A-3C6B4DE3A579}"/>
              </a:ext>
            </a:extLst>
          </p:cNvPr>
          <p:cNvSpPr>
            <a:spLocks noGrp="1"/>
          </p:cNvSpPr>
          <p:nvPr>
            <p:ph type="dt" sz="half" idx="10"/>
          </p:nvPr>
        </p:nvSpPr>
        <p:spPr/>
        <p:txBody>
          <a:bodyPr/>
          <a:lstStyle/>
          <a:p>
            <a:fld id="{E5A6028B-C5C1-A149-AE52-D1EB60A073E4}" type="datetimeFigureOut">
              <a:rPr lang="en-GB" smtClean="0"/>
              <a:t>07/07/2023</a:t>
            </a:fld>
            <a:endParaRPr lang="en-GB"/>
          </a:p>
        </p:txBody>
      </p:sp>
      <p:sp>
        <p:nvSpPr>
          <p:cNvPr id="6" name="Footer Placeholder 5">
            <a:extLst>
              <a:ext uri="{FF2B5EF4-FFF2-40B4-BE49-F238E27FC236}">
                <a16:creationId xmlns:a16="http://schemas.microsoft.com/office/drawing/2014/main" id="{24858F7C-2DB2-C74D-B0FA-65C17F15B7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85AFD2-CC8B-8246-AC01-4F8C252D38C6}"/>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4037979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0CD5E-C197-7441-B690-528274F80F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2A9760-8FCD-4743-A369-E71CDC432E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8971BAD-10EA-704E-8E8B-82244913D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C9FD6F0-4BC7-B846-9768-E0A3EB7A7604}"/>
              </a:ext>
            </a:extLst>
          </p:cNvPr>
          <p:cNvSpPr>
            <a:spLocks noGrp="1"/>
          </p:cNvSpPr>
          <p:nvPr>
            <p:ph type="dt" sz="half" idx="10"/>
          </p:nvPr>
        </p:nvSpPr>
        <p:spPr/>
        <p:txBody>
          <a:bodyPr/>
          <a:lstStyle/>
          <a:p>
            <a:fld id="{E5A6028B-C5C1-A149-AE52-D1EB60A073E4}" type="datetimeFigureOut">
              <a:rPr lang="en-GB" smtClean="0"/>
              <a:t>07/07/2023</a:t>
            </a:fld>
            <a:endParaRPr lang="en-GB"/>
          </a:p>
        </p:txBody>
      </p:sp>
      <p:sp>
        <p:nvSpPr>
          <p:cNvPr id="6" name="Footer Placeholder 5">
            <a:extLst>
              <a:ext uri="{FF2B5EF4-FFF2-40B4-BE49-F238E27FC236}">
                <a16:creationId xmlns:a16="http://schemas.microsoft.com/office/drawing/2014/main" id="{2E298582-A60A-794E-8F28-0071BC50F6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77C06D-7A7E-2342-A5E8-11E06BD5F3DE}"/>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231620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31348A-2674-514E-AFE2-6FE42C48B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9C9E3E-6423-CE42-88B3-9105653FC7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809081-0B70-9545-A626-445C1A994B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6028B-C5C1-A149-AE52-D1EB60A073E4}" type="datetimeFigureOut">
              <a:rPr lang="en-GB" smtClean="0"/>
              <a:t>07/07/2023</a:t>
            </a:fld>
            <a:endParaRPr lang="en-GB"/>
          </a:p>
        </p:txBody>
      </p:sp>
      <p:sp>
        <p:nvSpPr>
          <p:cNvPr id="5" name="Footer Placeholder 4">
            <a:extLst>
              <a:ext uri="{FF2B5EF4-FFF2-40B4-BE49-F238E27FC236}">
                <a16:creationId xmlns:a16="http://schemas.microsoft.com/office/drawing/2014/main" id="{0A25BB08-1C68-3249-9287-DF3FE69D92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D7E586-ED68-744F-9726-1B20ADCD7C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CEDAF-D2C1-B844-BFB3-45C8A736ED4F}" type="slidenum">
              <a:rPr lang="en-GB" smtClean="0"/>
              <a:t>‹#›</a:t>
            </a:fld>
            <a:endParaRPr lang="en-GB"/>
          </a:p>
        </p:txBody>
      </p:sp>
    </p:spTree>
    <p:extLst>
      <p:ext uri="{BB962C8B-B14F-4D97-AF65-F5344CB8AC3E}">
        <p14:creationId xmlns:p14="http://schemas.microsoft.com/office/powerpoint/2010/main" val="1744501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8486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574159" y="717630"/>
            <a:ext cx="10919502" cy="5459333"/>
          </a:xfrm>
        </p:spPr>
        <p:txBody>
          <a:bodyPr>
            <a:noAutofit/>
          </a:bodyPr>
          <a:lstStyle/>
          <a:p>
            <a:pPr marL="0" indent="0">
              <a:lnSpc>
                <a:spcPct val="100000"/>
              </a:lnSpc>
              <a:buNone/>
            </a:pPr>
            <a:r>
              <a:rPr lang="en-GB" sz="3400" b="1" baseline="30000" dirty="0">
                <a:solidFill>
                  <a:schemeClr val="bg1"/>
                </a:solidFill>
                <a:latin typeface="CMG Sans SemiBold" pitchFamily="2" charset="77"/>
              </a:rPr>
              <a:t>6 </a:t>
            </a:r>
            <a:r>
              <a:rPr lang="en-GB" sz="3400" b="1" dirty="0">
                <a:solidFill>
                  <a:schemeClr val="bg1"/>
                </a:solidFill>
                <a:latin typeface="CMG Sans SemiBold" pitchFamily="2" charset="77"/>
              </a:rPr>
              <a:t>Let no one </a:t>
            </a:r>
            <a:r>
              <a:rPr lang="en-GB" sz="3400" b="1" dirty="0">
                <a:solidFill>
                  <a:srgbClr val="FFFF00"/>
                </a:solidFill>
                <a:latin typeface="CMG Sans SemiBold" pitchFamily="2" charset="77"/>
              </a:rPr>
              <a:t>deceive</a:t>
            </a:r>
            <a:r>
              <a:rPr lang="en-GB" sz="3400" b="1" dirty="0">
                <a:solidFill>
                  <a:schemeClr val="bg1"/>
                </a:solidFill>
                <a:latin typeface="CMG Sans SemiBold" pitchFamily="2" charset="77"/>
              </a:rPr>
              <a:t> you with empty words, for because of these things the wrath of God comes upon the sons of disobedience. </a:t>
            </a:r>
            <a:r>
              <a:rPr lang="en-GB" sz="3400" b="1" baseline="30000" dirty="0">
                <a:solidFill>
                  <a:schemeClr val="bg1"/>
                </a:solidFill>
                <a:latin typeface="CMG Sans SemiBold" pitchFamily="2" charset="77"/>
              </a:rPr>
              <a:t>7 </a:t>
            </a:r>
            <a:r>
              <a:rPr lang="en-GB" sz="3400" b="1" dirty="0">
                <a:solidFill>
                  <a:schemeClr val="bg1"/>
                </a:solidFill>
                <a:latin typeface="CMG Sans SemiBold" pitchFamily="2" charset="77"/>
              </a:rPr>
              <a:t>Therefore do not become partners with them; </a:t>
            </a:r>
            <a:r>
              <a:rPr lang="en-GB" sz="3400" b="1" baseline="30000" dirty="0">
                <a:solidFill>
                  <a:schemeClr val="bg1"/>
                </a:solidFill>
                <a:latin typeface="CMG Sans SemiBold" pitchFamily="2" charset="77"/>
              </a:rPr>
              <a:t>8 </a:t>
            </a:r>
            <a:r>
              <a:rPr lang="en-GB" sz="3400" b="1" dirty="0">
                <a:solidFill>
                  <a:schemeClr val="bg1"/>
                </a:solidFill>
                <a:latin typeface="CMG Sans SemiBold" pitchFamily="2" charset="77"/>
              </a:rPr>
              <a:t>for at one time you were darkness, but now you are light in the Lord. Walk as children of light </a:t>
            </a:r>
            <a:r>
              <a:rPr lang="en-GB" sz="3400" b="1" baseline="30000" dirty="0">
                <a:solidFill>
                  <a:schemeClr val="bg1"/>
                </a:solidFill>
                <a:latin typeface="CMG Sans SemiBold" pitchFamily="2" charset="77"/>
              </a:rPr>
              <a:t>9 </a:t>
            </a:r>
            <a:r>
              <a:rPr lang="en-GB" sz="3400" b="1" dirty="0">
                <a:solidFill>
                  <a:schemeClr val="bg1"/>
                </a:solidFill>
                <a:latin typeface="CMG Sans SemiBold" pitchFamily="2" charset="77"/>
              </a:rPr>
              <a:t>(for the fruit of light is found in all that is good and right and true),</a:t>
            </a:r>
            <a:r>
              <a:rPr lang="en-GB" sz="3600" b="1" dirty="0">
                <a:solidFill>
                  <a:schemeClr val="bg1"/>
                </a:solidFill>
                <a:latin typeface="CMG Sans SemiBold" pitchFamily="2" charset="77"/>
              </a:rPr>
              <a:t> </a:t>
            </a:r>
          </a:p>
          <a:p>
            <a:pPr marL="0" indent="0">
              <a:lnSpc>
                <a:spcPct val="100000"/>
              </a:lnSpc>
              <a:buNone/>
            </a:pPr>
            <a:r>
              <a:rPr lang="en-GB" sz="1800" b="1" dirty="0">
                <a:solidFill>
                  <a:schemeClr val="bg1"/>
                </a:solidFill>
                <a:latin typeface="CMG Sans SemiBold" pitchFamily="2" charset="77"/>
              </a:rPr>
              <a:t>Ephesians 5:6-14 ESV</a:t>
            </a:r>
          </a:p>
        </p:txBody>
      </p:sp>
    </p:spTree>
    <p:extLst>
      <p:ext uri="{BB962C8B-B14F-4D97-AF65-F5344CB8AC3E}">
        <p14:creationId xmlns:p14="http://schemas.microsoft.com/office/powerpoint/2010/main" val="3874800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552893" y="717630"/>
            <a:ext cx="11079126" cy="5459333"/>
          </a:xfrm>
        </p:spPr>
        <p:txBody>
          <a:bodyPr>
            <a:noAutofit/>
          </a:bodyPr>
          <a:lstStyle/>
          <a:p>
            <a:pPr marL="0" indent="0">
              <a:lnSpc>
                <a:spcPct val="100000"/>
              </a:lnSpc>
              <a:buNone/>
            </a:pPr>
            <a:r>
              <a:rPr lang="en-GB" sz="3400" b="1" baseline="30000" dirty="0">
                <a:solidFill>
                  <a:schemeClr val="bg1"/>
                </a:solidFill>
                <a:latin typeface="CMG Sans SemiBold" pitchFamily="2" charset="77"/>
              </a:rPr>
              <a:t>10 </a:t>
            </a:r>
            <a:r>
              <a:rPr lang="en-GB" sz="3400" b="1" dirty="0">
                <a:solidFill>
                  <a:schemeClr val="bg1"/>
                </a:solidFill>
                <a:latin typeface="CMG Sans SemiBold" pitchFamily="2" charset="77"/>
              </a:rPr>
              <a:t>and try to </a:t>
            </a:r>
            <a:r>
              <a:rPr lang="en-GB" sz="3400" b="1" dirty="0">
                <a:solidFill>
                  <a:srgbClr val="FFFF00"/>
                </a:solidFill>
                <a:latin typeface="CMG Sans SemiBold" pitchFamily="2" charset="77"/>
              </a:rPr>
              <a:t>discern what is pleasing to the Lord.</a:t>
            </a:r>
            <a:r>
              <a:rPr lang="en-GB" sz="3400" b="1" dirty="0">
                <a:solidFill>
                  <a:schemeClr val="bg1"/>
                </a:solidFill>
                <a:latin typeface="CMG Sans SemiBold" pitchFamily="2" charset="77"/>
              </a:rPr>
              <a:t> </a:t>
            </a:r>
            <a:r>
              <a:rPr lang="en-GB" sz="3400" b="1" baseline="30000" dirty="0">
                <a:solidFill>
                  <a:schemeClr val="bg1"/>
                </a:solidFill>
                <a:latin typeface="CMG Sans SemiBold" pitchFamily="2" charset="77"/>
              </a:rPr>
              <a:t>11 </a:t>
            </a:r>
            <a:r>
              <a:rPr lang="en-GB" sz="3400" b="1" dirty="0">
                <a:solidFill>
                  <a:schemeClr val="bg1"/>
                </a:solidFill>
                <a:latin typeface="CMG Sans SemiBold" pitchFamily="2" charset="77"/>
              </a:rPr>
              <a:t>Take no part in the unfruitful works of darkness, but instead expose them. </a:t>
            </a:r>
            <a:r>
              <a:rPr lang="en-GB" sz="3400" b="1" baseline="30000" dirty="0">
                <a:solidFill>
                  <a:schemeClr val="bg1"/>
                </a:solidFill>
                <a:latin typeface="CMG Sans SemiBold" pitchFamily="2" charset="77"/>
              </a:rPr>
              <a:t>12 </a:t>
            </a:r>
            <a:r>
              <a:rPr lang="en-GB" sz="3400" b="1" dirty="0">
                <a:solidFill>
                  <a:schemeClr val="bg1"/>
                </a:solidFill>
                <a:latin typeface="CMG Sans SemiBold" pitchFamily="2" charset="77"/>
              </a:rPr>
              <a:t>For it is shameful even to speak of the things that they do in secret. </a:t>
            </a:r>
            <a:r>
              <a:rPr lang="en-GB" sz="3400" b="1" baseline="30000" dirty="0">
                <a:solidFill>
                  <a:schemeClr val="bg1"/>
                </a:solidFill>
                <a:latin typeface="CMG Sans SemiBold" pitchFamily="2" charset="77"/>
              </a:rPr>
              <a:t>13 </a:t>
            </a:r>
            <a:r>
              <a:rPr lang="en-GB" sz="3400" b="1" dirty="0">
                <a:solidFill>
                  <a:schemeClr val="bg1"/>
                </a:solidFill>
                <a:latin typeface="CMG Sans SemiBold" pitchFamily="2" charset="77"/>
              </a:rPr>
              <a:t>But when anything is exposed by the light, it becomes visible, </a:t>
            </a:r>
            <a:r>
              <a:rPr lang="en-GB" sz="3400" b="1" baseline="30000" dirty="0">
                <a:solidFill>
                  <a:schemeClr val="bg1"/>
                </a:solidFill>
                <a:latin typeface="CMG Sans SemiBold" pitchFamily="2" charset="77"/>
              </a:rPr>
              <a:t>14 </a:t>
            </a:r>
            <a:r>
              <a:rPr lang="en-GB" sz="3400" b="1" dirty="0">
                <a:solidFill>
                  <a:schemeClr val="bg1"/>
                </a:solidFill>
                <a:latin typeface="CMG Sans SemiBold" pitchFamily="2" charset="77"/>
              </a:rPr>
              <a:t>for anything that becomes visible is light. Therefore it says, “Awake, O sleeper, and arise from the dead, and Christ will shine on you.”</a:t>
            </a:r>
          </a:p>
          <a:p>
            <a:pPr marL="0" indent="0">
              <a:lnSpc>
                <a:spcPct val="100000"/>
              </a:lnSpc>
              <a:buNone/>
            </a:pPr>
            <a:r>
              <a:rPr lang="en-GB" sz="1800" b="1" dirty="0">
                <a:solidFill>
                  <a:schemeClr val="bg1"/>
                </a:solidFill>
                <a:latin typeface="CMG Sans SemiBold" pitchFamily="2" charset="77"/>
              </a:rPr>
              <a:t>Ephesians 5:6-14 ESV</a:t>
            </a:r>
          </a:p>
        </p:txBody>
      </p:sp>
    </p:spTree>
    <p:extLst>
      <p:ext uri="{BB962C8B-B14F-4D97-AF65-F5344CB8AC3E}">
        <p14:creationId xmlns:p14="http://schemas.microsoft.com/office/powerpoint/2010/main" val="477046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552893" y="717630"/>
            <a:ext cx="11079126" cy="5459333"/>
          </a:xfrm>
        </p:spPr>
        <p:txBody>
          <a:bodyPr>
            <a:noAutofit/>
          </a:bodyPr>
          <a:lstStyle/>
          <a:p>
            <a:pPr marL="0" indent="0">
              <a:lnSpc>
                <a:spcPct val="100000"/>
              </a:lnSpc>
              <a:buNone/>
            </a:pPr>
            <a:r>
              <a:rPr lang="en-GB" sz="3400" b="1" baseline="30000" dirty="0">
                <a:solidFill>
                  <a:schemeClr val="bg1"/>
                </a:solidFill>
                <a:latin typeface="CMG Sans SemiBold" pitchFamily="2" charset="77"/>
              </a:rPr>
              <a:t>5</a:t>
            </a:r>
            <a:r>
              <a:rPr lang="en-GB" sz="3400" b="1" dirty="0">
                <a:solidFill>
                  <a:schemeClr val="bg1"/>
                </a:solidFill>
                <a:latin typeface="CMG Sans SemiBold" pitchFamily="2" charset="77"/>
              </a:rPr>
              <a:t> For you may be sure of this, that everyone who is sexually immoral or impure, or who is covetous (that is, an idolater), has no inheritance in the kingdom of Christ and God.</a:t>
            </a:r>
          </a:p>
          <a:p>
            <a:pPr marL="0" indent="0">
              <a:lnSpc>
                <a:spcPct val="100000"/>
              </a:lnSpc>
              <a:buNone/>
            </a:pPr>
            <a:r>
              <a:rPr lang="en-GB" sz="1800" b="1" dirty="0">
                <a:solidFill>
                  <a:schemeClr val="bg1"/>
                </a:solidFill>
                <a:latin typeface="CMG Sans SemiBold" pitchFamily="2" charset="77"/>
              </a:rPr>
              <a:t>Ephesians 5:5 ESV</a:t>
            </a:r>
          </a:p>
        </p:txBody>
      </p:sp>
    </p:spTree>
    <p:extLst>
      <p:ext uri="{BB962C8B-B14F-4D97-AF65-F5344CB8AC3E}">
        <p14:creationId xmlns:p14="http://schemas.microsoft.com/office/powerpoint/2010/main" val="2646107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552893" y="717630"/>
            <a:ext cx="11079126" cy="5459333"/>
          </a:xfrm>
        </p:spPr>
        <p:txBody>
          <a:bodyPr>
            <a:noAutofit/>
          </a:bodyPr>
          <a:lstStyle/>
          <a:p>
            <a:pPr marL="0" indent="0">
              <a:lnSpc>
                <a:spcPct val="100000"/>
              </a:lnSpc>
              <a:buNone/>
            </a:pPr>
            <a:r>
              <a:rPr lang="en-GB" sz="3400" b="1" baseline="30000" dirty="0">
                <a:solidFill>
                  <a:schemeClr val="bg1"/>
                </a:solidFill>
                <a:latin typeface="CMG Sans SemiBold" pitchFamily="2" charset="77"/>
              </a:rPr>
              <a:t>8</a:t>
            </a:r>
            <a:r>
              <a:rPr lang="en-GB" sz="3400" b="1" dirty="0">
                <a:solidFill>
                  <a:schemeClr val="bg1"/>
                </a:solidFill>
                <a:latin typeface="CMG Sans SemiBold" pitchFamily="2" charset="77"/>
              </a:rPr>
              <a:t> Walk as children of light…</a:t>
            </a:r>
            <a:r>
              <a:rPr lang="en-GB" sz="3400" b="1" baseline="30000" dirty="0">
                <a:solidFill>
                  <a:schemeClr val="bg1"/>
                </a:solidFill>
                <a:latin typeface="CMG Sans SemiBold" pitchFamily="2" charset="77"/>
              </a:rPr>
              <a:t>10 </a:t>
            </a:r>
            <a:r>
              <a:rPr lang="en-GB" sz="3400" b="1" dirty="0">
                <a:solidFill>
                  <a:schemeClr val="bg1"/>
                </a:solidFill>
                <a:latin typeface="CMG Sans SemiBold" pitchFamily="2" charset="77"/>
              </a:rPr>
              <a:t>and try to </a:t>
            </a:r>
            <a:r>
              <a:rPr lang="en-GB" sz="3400" b="1" dirty="0">
                <a:solidFill>
                  <a:srgbClr val="FFFF00"/>
                </a:solidFill>
                <a:latin typeface="CMG Sans SemiBold" pitchFamily="2" charset="77"/>
              </a:rPr>
              <a:t>discern what is pleasing to the Lord</a:t>
            </a:r>
            <a:r>
              <a:rPr lang="en-GB" sz="3400" b="1" dirty="0">
                <a:solidFill>
                  <a:schemeClr val="bg1"/>
                </a:solidFill>
                <a:latin typeface="CMG Sans SemiBold" pitchFamily="2" charset="77"/>
              </a:rPr>
              <a:t>. </a:t>
            </a:r>
            <a:r>
              <a:rPr lang="en-GB" sz="3400" b="1" baseline="30000" dirty="0">
                <a:solidFill>
                  <a:schemeClr val="bg1"/>
                </a:solidFill>
                <a:latin typeface="CMG Sans SemiBold" pitchFamily="2" charset="77"/>
              </a:rPr>
              <a:t>11 </a:t>
            </a:r>
            <a:r>
              <a:rPr lang="en-GB" sz="3400" b="1" dirty="0">
                <a:solidFill>
                  <a:schemeClr val="bg1"/>
                </a:solidFill>
                <a:latin typeface="CMG Sans SemiBold" pitchFamily="2" charset="77"/>
              </a:rPr>
              <a:t>… instead expose them (works of darkness)…</a:t>
            </a:r>
            <a:r>
              <a:rPr lang="en-GB" sz="3400" b="1" baseline="30000" dirty="0">
                <a:solidFill>
                  <a:schemeClr val="bg1"/>
                </a:solidFill>
                <a:latin typeface="CMG Sans SemiBold" pitchFamily="2" charset="77"/>
              </a:rPr>
              <a:t>13 </a:t>
            </a:r>
            <a:r>
              <a:rPr lang="en-GB" sz="3400" b="1" dirty="0">
                <a:solidFill>
                  <a:schemeClr val="bg1"/>
                </a:solidFill>
                <a:latin typeface="CMG Sans SemiBold" pitchFamily="2" charset="77"/>
              </a:rPr>
              <a:t>… when anything is exposed by the light, it becomes visible, </a:t>
            </a:r>
            <a:r>
              <a:rPr lang="en-GB" sz="3400" b="1" baseline="30000" dirty="0">
                <a:solidFill>
                  <a:schemeClr val="bg1"/>
                </a:solidFill>
                <a:latin typeface="CMG Sans SemiBold" pitchFamily="2" charset="77"/>
              </a:rPr>
              <a:t>14 </a:t>
            </a:r>
            <a:r>
              <a:rPr lang="en-GB" sz="3400" b="1" dirty="0">
                <a:solidFill>
                  <a:schemeClr val="bg1"/>
                </a:solidFill>
                <a:latin typeface="CMG Sans SemiBold" pitchFamily="2" charset="77"/>
              </a:rPr>
              <a:t>for anything that becomes visible is light. Therefore it says, “Awake, O sleeper, and arise from the dead, and Christ will shine on you.”</a:t>
            </a:r>
          </a:p>
          <a:p>
            <a:pPr marL="0" indent="0">
              <a:lnSpc>
                <a:spcPct val="100000"/>
              </a:lnSpc>
              <a:buNone/>
            </a:pPr>
            <a:r>
              <a:rPr lang="en-GB" sz="1800" b="1" dirty="0">
                <a:solidFill>
                  <a:schemeClr val="bg1"/>
                </a:solidFill>
                <a:latin typeface="CMG Sans SemiBold" pitchFamily="2" charset="77"/>
              </a:rPr>
              <a:t>Ephesians 5:8-14 ESV</a:t>
            </a:r>
          </a:p>
          <a:p>
            <a:pPr marL="0" indent="0">
              <a:lnSpc>
                <a:spcPct val="100000"/>
              </a:lnSpc>
              <a:buNone/>
            </a:pPr>
            <a:endParaRPr lang="en-GB" sz="1800" b="1" dirty="0">
              <a:solidFill>
                <a:schemeClr val="bg1"/>
              </a:solidFill>
              <a:latin typeface="CMG Sans SemiBold" pitchFamily="2" charset="77"/>
            </a:endParaRPr>
          </a:p>
          <a:p>
            <a:pPr marL="0" indent="0">
              <a:lnSpc>
                <a:spcPct val="100000"/>
              </a:lnSpc>
              <a:buNone/>
            </a:pPr>
            <a:r>
              <a:rPr lang="en-GB" b="1" baseline="30000" dirty="0">
                <a:solidFill>
                  <a:schemeClr val="bg1"/>
                </a:solidFill>
                <a:latin typeface="CMG Sans SemiBold" pitchFamily="2" charset="77"/>
              </a:rPr>
              <a:t>10 </a:t>
            </a:r>
            <a:r>
              <a:rPr lang="en-GB" b="1" dirty="0">
                <a:solidFill>
                  <a:schemeClr val="bg1"/>
                </a:solidFill>
                <a:latin typeface="CMG Sans SemiBold" pitchFamily="2" charset="77"/>
              </a:rPr>
              <a:t>Carefully determine what pleases the Lord. (NLT)</a:t>
            </a:r>
          </a:p>
        </p:txBody>
      </p:sp>
    </p:spTree>
    <p:extLst>
      <p:ext uri="{BB962C8B-B14F-4D97-AF65-F5344CB8AC3E}">
        <p14:creationId xmlns:p14="http://schemas.microsoft.com/office/powerpoint/2010/main" val="2659006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Autofit/>
          </a:bodyPr>
          <a:lstStyle/>
          <a:p>
            <a:pPr marL="0" indent="0">
              <a:lnSpc>
                <a:spcPct val="100000"/>
              </a:lnSpc>
              <a:buNone/>
            </a:pPr>
            <a:r>
              <a:rPr lang="en-GB" sz="3600" b="1" dirty="0">
                <a:solidFill>
                  <a:schemeClr val="bg1"/>
                </a:solidFill>
                <a:latin typeface="CMG Sans SemiBold" pitchFamily="2" charset="77"/>
              </a:rPr>
              <a:t>PURSUE IMITATION</a:t>
            </a:r>
          </a:p>
          <a:p>
            <a:pPr marL="0" indent="0">
              <a:lnSpc>
                <a:spcPct val="100000"/>
              </a:lnSpc>
              <a:buNone/>
            </a:pPr>
            <a:r>
              <a:rPr lang="en-GB" sz="3600" b="1" dirty="0">
                <a:solidFill>
                  <a:schemeClr val="bg1"/>
                </a:solidFill>
                <a:latin typeface="CMG Sans SemiBold" pitchFamily="2" charset="77"/>
              </a:rPr>
              <a:t>PURSUE DISCERNMENT</a:t>
            </a:r>
          </a:p>
          <a:p>
            <a:pPr marL="0" indent="0">
              <a:lnSpc>
                <a:spcPct val="100000"/>
              </a:lnSpc>
              <a:buNone/>
            </a:pPr>
            <a:r>
              <a:rPr lang="en-GB" sz="3600" b="1" dirty="0">
                <a:solidFill>
                  <a:srgbClr val="FFFF00"/>
                </a:solidFill>
                <a:latin typeface="CMG Sans SemiBold" pitchFamily="2" charset="77"/>
              </a:rPr>
              <a:t>PURSUE PURITY</a:t>
            </a:r>
          </a:p>
        </p:txBody>
      </p:sp>
    </p:spTree>
    <p:extLst>
      <p:ext uri="{BB962C8B-B14F-4D97-AF65-F5344CB8AC3E}">
        <p14:creationId xmlns:p14="http://schemas.microsoft.com/office/powerpoint/2010/main" val="3861692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489099" y="552894"/>
            <a:ext cx="11227980" cy="5624070"/>
          </a:xfrm>
        </p:spPr>
        <p:txBody>
          <a:bodyPr>
            <a:noAutofit/>
          </a:bodyPr>
          <a:lstStyle/>
          <a:p>
            <a:pPr marL="0" indent="0">
              <a:lnSpc>
                <a:spcPct val="100000"/>
              </a:lnSpc>
              <a:buNone/>
            </a:pPr>
            <a:r>
              <a:rPr lang="en-GB" sz="3400" b="1" baseline="30000" dirty="0">
                <a:solidFill>
                  <a:schemeClr val="bg1"/>
                </a:solidFill>
                <a:latin typeface="CMG Sans SemiBold" pitchFamily="2" charset="77"/>
              </a:rPr>
              <a:t>3 </a:t>
            </a:r>
            <a:r>
              <a:rPr lang="en-GB" sz="3400" b="1" dirty="0">
                <a:solidFill>
                  <a:schemeClr val="bg1"/>
                </a:solidFill>
                <a:latin typeface="CMG Sans SemiBold" pitchFamily="2" charset="77"/>
              </a:rPr>
              <a:t>But sexual immorality and all impurity or covetousness must not even be named among you, as is </a:t>
            </a:r>
            <a:r>
              <a:rPr lang="en-GB" sz="3400" b="1" dirty="0">
                <a:solidFill>
                  <a:srgbClr val="FFFF00"/>
                </a:solidFill>
                <a:latin typeface="CMG Sans SemiBold" pitchFamily="2" charset="77"/>
              </a:rPr>
              <a:t>proper</a:t>
            </a:r>
            <a:r>
              <a:rPr lang="en-GB" sz="3400" b="1" dirty="0">
                <a:solidFill>
                  <a:schemeClr val="bg1"/>
                </a:solidFill>
                <a:latin typeface="CMG Sans SemiBold" pitchFamily="2" charset="77"/>
              </a:rPr>
              <a:t> among saints. </a:t>
            </a:r>
            <a:r>
              <a:rPr lang="en-GB" sz="3400" b="1" baseline="30000" dirty="0">
                <a:solidFill>
                  <a:schemeClr val="bg1"/>
                </a:solidFill>
                <a:latin typeface="CMG Sans SemiBold" pitchFamily="2" charset="77"/>
              </a:rPr>
              <a:t>4 </a:t>
            </a:r>
            <a:r>
              <a:rPr lang="en-GB" sz="3400" b="1" dirty="0">
                <a:solidFill>
                  <a:schemeClr val="bg1"/>
                </a:solidFill>
                <a:latin typeface="CMG Sans SemiBold" pitchFamily="2" charset="77"/>
              </a:rPr>
              <a:t>Let there be no filthiness nor foolish talk nor crude joking, which are out of place, but instead let there be thanksgiving. </a:t>
            </a:r>
            <a:r>
              <a:rPr lang="en-GB" sz="3400" b="1" baseline="30000" dirty="0">
                <a:solidFill>
                  <a:schemeClr val="bg1"/>
                </a:solidFill>
                <a:latin typeface="CMG Sans SemiBold" pitchFamily="2" charset="77"/>
              </a:rPr>
              <a:t>5 </a:t>
            </a:r>
            <a:r>
              <a:rPr lang="en-GB" sz="3400" b="1" dirty="0">
                <a:solidFill>
                  <a:schemeClr val="bg1"/>
                </a:solidFill>
                <a:latin typeface="CMG Sans SemiBold" pitchFamily="2" charset="77"/>
              </a:rPr>
              <a:t>For you may be sure of this, that everyone who is sexually immoral or impure, or who is covetous (that is, an idolater), has no inheritance in the kingdom of Christ and God.</a:t>
            </a:r>
          </a:p>
          <a:p>
            <a:pPr marL="0" indent="0">
              <a:lnSpc>
                <a:spcPct val="100000"/>
              </a:lnSpc>
              <a:buNone/>
            </a:pPr>
            <a:r>
              <a:rPr lang="en-GB" sz="1800" b="1" dirty="0">
                <a:solidFill>
                  <a:schemeClr val="bg1"/>
                </a:solidFill>
                <a:latin typeface="CMG Sans SemiBold" pitchFamily="2" charset="77"/>
              </a:rPr>
              <a:t>Ephesians 5:3-5 ESV</a:t>
            </a:r>
          </a:p>
        </p:txBody>
      </p:sp>
    </p:spTree>
    <p:extLst>
      <p:ext uri="{BB962C8B-B14F-4D97-AF65-F5344CB8AC3E}">
        <p14:creationId xmlns:p14="http://schemas.microsoft.com/office/powerpoint/2010/main" val="1987006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552893" y="717630"/>
            <a:ext cx="11079126" cy="5459333"/>
          </a:xfrm>
        </p:spPr>
        <p:txBody>
          <a:bodyPr>
            <a:noAutofit/>
          </a:bodyPr>
          <a:lstStyle/>
          <a:p>
            <a:pPr marL="0" indent="0">
              <a:lnSpc>
                <a:spcPct val="100000"/>
              </a:lnSpc>
              <a:buNone/>
            </a:pPr>
            <a:r>
              <a:rPr lang="en-GB" sz="3400" b="1" baseline="30000" dirty="0">
                <a:solidFill>
                  <a:schemeClr val="bg1"/>
                </a:solidFill>
                <a:latin typeface="CMG Sans SemiBold" pitchFamily="2" charset="77"/>
              </a:rPr>
              <a:t>5</a:t>
            </a:r>
            <a:r>
              <a:rPr lang="en-GB" sz="3400" b="1" dirty="0">
                <a:solidFill>
                  <a:schemeClr val="bg1"/>
                </a:solidFill>
                <a:latin typeface="CMG Sans SemiBold" pitchFamily="2" charset="77"/>
              </a:rPr>
              <a:t> For you may be sure of this, that everyone who is sexually immoral or impure, or who is covetous (that is, an idolater), has no inheritance in the kingdom of Christ and God.</a:t>
            </a:r>
          </a:p>
          <a:p>
            <a:pPr marL="0" indent="0">
              <a:lnSpc>
                <a:spcPct val="100000"/>
              </a:lnSpc>
              <a:buNone/>
            </a:pPr>
            <a:r>
              <a:rPr lang="en-GB" sz="1800" b="1" dirty="0">
                <a:solidFill>
                  <a:schemeClr val="bg1"/>
                </a:solidFill>
                <a:latin typeface="CMG Sans SemiBold" pitchFamily="2" charset="77"/>
              </a:rPr>
              <a:t>Ephesians 5:5 ESV</a:t>
            </a:r>
          </a:p>
        </p:txBody>
      </p:sp>
    </p:spTree>
    <p:extLst>
      <p:ext uri="{BB962C8B-B14F-4D97-AF65-F5344CB8AC3E}">
        <p14:creationId xmlns:p14="http://schemas.microsoft.com/office/powerpoint/2010/main" val="3974470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489099" y="552894"/>
            <a:ext cx="11227980" cy="5624070"/>
          </a:xfrm>
        </p:spPr>
        <p:txBody>
          <a:bodyPr>
            <a:noAutofit/>
          </a:bodyPr>
          <a:lstStyle/>
          <a:p>
            <a:pPr marL="0" indent="0">
              <a:lnSpc>
                <a:spcPct val="100000"/>
              </a:lnSpc>
              <a:buNone/>
            </a:pPr>
            <a:r>
              <a:rPr lang="en-GB" sz="3400" b="1" baseline="30000" dirty="0">
                <a:solidFill>
                  <a:schemeClr val="bg1"/>
                </a:solidFill>
                <a:latin typeface="CMG Sans SemiBold" pitchFamily="2" charset="77"/>
              </a:rPr>
              <a:t>3 </a:t>
            </a:r>
            <a:r>
              <a:rPr lang="en-GB" sz="3400" b="1" dirty="0">
                <a:solidFill>
                  <a:schemeClr val="bg1"/>
                </a:solidFill>
                <a:latin typeface="CMG Sans SemiBold" pitchFamily="2" charset="77"/>
              </a:rPr>
              <a:t>But sexual immorality and all impurity or covetousness must not even be named among you, as is proper among saints. </a:t>
            </a:r>
            <a:r>
              <a:rPr lang="en-GB" sz="3400" b="1" baseline="30000" dirty="0">
                <a:solidFill>
                  <a:schemeClr val="bg1"/>
                </a:solidFill>
                <a:latin typeface="CMG Sans SemiBold" pitchFamily="2" charset="77"/>
              </a:rPr>
              <a:t>4 </a:t>
            </a:r>
            <a:r>
              <a:rPr lang="en-GB" sz="3400" b="1" dirty="0">
                <a:solidFill>
                  <a:schemeClr val="bg1"/>
                </a:solidFill>
                <a:latin typeface="CMG Sans SemiBold" pitchFamily="2" charset="77"/>
              </a:rPr>
              <a:t>Let there be no filthiness nor foolish talk nor crude joking, which are out of place, but instead let there be thanksgiving. </a:t>
            </a:r>
            <a:r>
              <a:rPr lang="en-GB" sz="3400" b="1" baseline="30000" dirty="0">
                <a:solidFill>
                  <a:schemeClr val="bg1"/>
                </a:solidFill>
                <a:latin typeface="CMG Sans SemiBold" pitchFamily="2" charset="77"/>
              </a:rPr>
              <a:t>5 </a:t>
            </a:r>
            <a:r>
              <a:rPr lang="en-GB" sz="3400" b="1" dirty="0">
                <a:solidFill>
                  <a:schemeClr val="bg1"/>
                </a:solidFill>
                <a:latin typeface="CMG Sans SemiBold" pitchFamily="2" charset="77"/>
              </a:rPr>
              <a:t>For you may be sure of this, that everyone who is sexually immoral or impure, or who is covetous (that is, an </a:t>
            </a:r>
            <a:r>
              <a:rPr lang="en-GB" sz="3400" b="1" dirty="0">
                <a:solidFill>
                  <a:srgbClr val="FFFF00"/>
                </a:solidFill>
                <a:latin typeface="CMG Sans SemiBold" pitchFamily="2" charset="77"/>
              </a:rPr>
              <a:t>idolater</a:t>
            </a:r>
            <a:r>
              <a:rPr lang="en-GB" sz="3400" b="1" dirty="0">
                <a:solidFill>
                  <a:schemeClr val="bg1"/>
                </a:solidFill>
                <a:latin typeface="CMG Sans SemiBold" pitchFamily="2" charset="77"/>
              </a:rPr>
              <a:t>), has no inheritance in the kingdom of Christ and God.</a:t>
            </a:r>
          </a:p>
          <a:p>
            <a:pPr marL="0" indent="0">
              <a:lnSpc>
                <a:spcPct val="100000"/>
              </a:lnSpc>
              <a:buNone/>
            </a:pPr>
            <a:r>
              <a:rPr lang="en-GB" sz="1800" b="1" dirty="0">
                <a:solidFill>
                  <a:schemeClr val="bg1"/>
                </a:solidFill>
                <a:latin typeface="CMG Sans SemiBold" pitchFamily="2" charset="77"/>
              </a:rPr>
              <a:t>Ephesians 5:3-5 ESV</a:t>
            </a:r>
          </a:p>
        </p:txBody>
      </p:sp>
    </p:spTree>
    <p:extLst>
      <p:ext uri="{BB962C8B-B14F-4D97-AF65-F5344CB8AC3E}">
        <p14:creationId xmlns:p14="http://schemas.microsoft.com/office/powerpoint/2010/main" val="398724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Autofit/>
          </a:bodyPr>
          <a:lstStyle/>
          <a:p>
            <a:pPr marL="0" indent="0">
              <a:lnSpc>
                <a:spcPct val="100000"/>
              </a:lnSpc>
              <a:buNone/>
            </a:pPr>
            <a:r>
              <a:rPr lang="en-GB" sz="3600" b="1" dirty="0">
                <a:solidFill>
                  <a:schemeClr val="bg1"/>
                </a:solidFill>
                <a:latin typeface="CMG Sans SemiBold" pitchFamily="2" charset="77"/>
              </a:rPr>
              <a:t>PURSUE IMITATION</a:t>
            </a:r>
          </a:p>
          <a:p>
            <a:pPr marL="0" indent="0">
              <a:lnSpc>
                <a:spcPct val="100000"/>
              </a:lnSpc>
              <a:buNone/>
            </a:pPr>
            <a:r>
              <a:rPr lang="en-GB" sz="3600" b="1" dirty="0">
                <a:solidFill>
                  <a:schemeClr val="bg1"/>
                </a:solidFill>
                <a:latin typeface="CMG Sans SemiBold" pitchFamily="2" charset="77"/>
              </a:rPr>
              <a:t>PURSUE DISCERNMENT</a:t>
            </a:r>
          </a:p>
          <a:p>
            <a:pPr marL="0" indent="0">
              <a:lnSpc>
                <a:spcPct val="100000"/>
              </a:lnSpc>
              <a:buNone/>
            </a:pPr>
            <a:r>
              <a:rPr lang="en-GB" sz="3600" b="1" dirty="0">
                <a:solidFill>
                  <a:schemeClr val="bg1"/>
                </a:solidFill>
                <a:latin typeface="CMG Sans SemiBold" pitchFamily="2" charset="77"/>
              </a:rPr>
              <a:t>PURSUE PURITY</a:t>
            </a:r>
          </a:p>
        </p:txBody>
      </p:sp>
    </p:spTree>
    <p:extLst>
      <p:ext uri="{BB962C8B-B14F-4D97-AF65-F5344CB8AC3E}">
        <p14:creationId xmlns:p14="http://schemas.microsoft.com/office/powerpoint/2010/main" val="1816817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Autofit/>
          </a:bodyPr>
          <a:lstStyle/>
          <a:p>
            <a:pPr marL="0" indent="0">
              <a:lnSpc>
                <a:spcPct val="100000"/>
              </a:lnSpc>
              <a:buNone/>
            </a:pPr>
            <a:r>
              <a:rPr lang="en-GB" sz="3400" b="1" baseline="30000" dirty="0">
                <a:solidFill>
                  <a:schemeClr val="bg1"/>
                </a:solidFill>
                <a:latin typeface="CMG Sans SemiBold" pitchFamily="2" charset="77"/>
              </a:rPr>
              <a:t>1</a:t>
            </a:r>
            <a:r>
              <a:rPr lang="en-GB" sz="3400" b="1" dirty="0">
                <a:solidFill>
                  <a:schemeClr val="bg1"/>
                </a:solidFill>
                <a:latin typeface="CMG Sans SemiBold" pitchFamily="2" charset="77"/>
              </a:rPr>
              <a:t> Therefore be imitators of God, as beloved children. </a:t>
            </a:r>
            <a:r>
              <a:rPr lang="en-GB" sz="3400" b="1" baseline="30000" dirty="0">
                <a:solidFill>
                  <a:schemeClr val="bg1"/>
                </a:solidFill>
                <a:latin typeface="CMG Sans SemiBold" pitchFamily="2" charset="77"/>
              </a:rPr>
              <a:t>2</a:t>
            </a:r>
            <a:r>
              <a:rPr lang="en-GB" sz="3400" b="1" dirty="0">
                <a:solidFill>
                  <a:schemeClr val="bg1"/>
                </a:solidFill>
                <a:latin typeface="CMG Sans SemiBold" pitchFamily="2" charset="77"/>
              </a:rPr>
              <a:t> And walk in love, as Christ loved us and gave himself up for us, a fragrant offering and sacrifice to God.</a:t>
            </a:r>
          </a:p>
          <a:p>
            <a:pPr marL="0" indent="0">
              <a:lnSpc>
                <a:spcPct val="100000"/>
              </a:lnSpc>
              <a:buNone/>
            </a:pPr>
            <a:endParaRPr lang="en-GB" sz="3400" b="1" baseline="30000" dirty="0">
              <a:solidFill>
                <a:schemeClr val="bg1"/>
              </a:solidFill>
              <a:latin typeface="CMG Sans SemiBold" pitchFamily="2" charset="77"/>
            </a:endParaRPr>
          </a:p>
          <a:p>
            <a:pPr marL="0" indent="0">
              <a:lnSpc>
                <a:spcPct val="100000"/>
              </a:lnSpc>
              <a:buNone/>
            </a:pPr>
            <a:r>
              <a:rPr lang="en-GB" sz="3400" b="1" baseline="30000" dirty="0">
                <a:solidFill>
                  <a:schemeClr val="bg1"/>
                </a:solidFill>
                <a:latin typeface="CMG Sans SemiBold" pitchFamily="2" charset="77"/>
              </a:rPr>
              <a:t>8</a:t>
            </a:r>
            <a:r>
              <a:rPr lang="en-GB" sz="3400" b="1" dirty="0">
                <a:solidFill>
                  <a:schemeClr val="bg1"/>
                </a:solidFill>
                <a:latin typeface="CMG Sans SemiBold" pitchFamily="2" charset="77"/>
              </a:rPr>
              <a:t> … Walk as children of light </a:t>
            </a:r>
          </a:p>
          <a:p>
            <a:pPr marL="0" indent="0">
              <a:lnSpc>
                <a:spcPct val="100000"/>
              </a:lnSpc>
              <a:buNone/>
            </a:pPr>
            <a:r>
              <a:rPr lang="en-GB" sz="1800" b="1" dirty="0">
                <a:solidFill>
                  <a:schemeClr val="bg1"/>
                </a:solidFill>
                <a:latin typeface="CMG Sans SemiBold" pitchFamily="2" charset="77"/>
              </a:rPr>
              <a:t>Ephesians 5:1-2,8 ESV</a:t>
            </a:r>
          </a:p>
          <a:p>
            <a:pPr marL="0" indent="0">
              <a:lnSpc>
                <a:spcPct val="100000"/>
              </a:lnSpc>
              <a:buNone/>
            </a:pPr>
            <a:endParaRPr lang="en-GB" sz="1800" b="1" dirty="0">
              <a:solidFill>
                <a:schemeClr val="bg1"/>
              </a:solidFill>
              <a:latin typeface="CMG Sans SemiBold" pitchFamily="2" charset="77"/>
            </a:endParaRPr>
          </a:p>
          <a:p>
            <a:pPr marL="0" indent="0">
              <a:lnSpc>
                <a:spcPct val="100000"/>
              </a:lnSpc>
              <a:buNone/>
            </a:pPr>
            <a:endParaRPr lang="en-GB" sz="1800" b="1" dirty="0">
              <a:solidFill>
                <a:schemeClr val="bg1"/>
              </a:solidFill>
              <a:latin typeface="CMG Sans SemiBold" pitchFamily="2" charset="77"/>
            </a:endParaRPr>
          </a:p>
        </p:txBody>
      </p:sp>
    </p:spTree>
    <p:extLst>
      <p:ext uri="{BB962C8B-B14F-4D97-AF65-F5344CB8AC3E}">
        <p14:creationId xmlns:p14="http://schemas.microsoft.com/office/powerpoint/2010/main" val="1003359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6D25F1-9DDB-EE44-B338-10203C756C64}"/>
              </a:ext>
            </a:extLst>
          </p:cNvPr>
          <p:cNvSpPr txBox="1"/>
          <p:nvPr/>
        </p:nvSpPr>
        <p:spPr>
          <a:xfrm>
            <a:off x="1138238" y="2382560"/>
            <a:ext cx="9915525" cy="1384995"/>
          </a:xfrm>
          <a:prstGeom prst="rect">
            <a:avLst/>
          </a:prstGeom>
          <a:noFill/>
        </p:spPr>
        <p:txBody>
          <a:bodyPr wrap="square" rtlCol="0">
            <a:spAutoFit/>
          </a:bodyPr>
          <a:lstStyle/>
          <a:p>
            <a:pPr algn="ctr"/>
            <a:r>
              <a:rPr lang="en-GB" sz="6000" dirty="0">
                <a:solidFill>
                  <a:schemeClr val="bg1"/>
                </a:solidFill>
                <a:latin typeface="Roxborough CF Heavy" pitchFamily="2" charset="77"/>
              </a:rPr>
              <a:t>Walk in the Light</a:t>
            </a:r>
          </a:p>
          <a:p>
            <a:pPr algn="ctr"/>
            <a:r>
              <a:rPr lang="en-GB" sz="2400" dirty="0">
                <a:solidFill>
                  <a:schemeClr val="bg1"/>
                </a:solidFill>
                <a:latin typeface="Roxborough CF" pitchFamily="2" charset="77"/>
              </a:rPr>
              <a:t>Ephesians 5:1-14</a:t>
            </a:r>
          </a:p>
        </p:txBody>
      </p:sp>
    </p:spTree>
    <p:extLst>
      <p:ext uri="{BB962C8B-B14F-4D97-AF65-F5344CB8AC3E}">
        <p14:creationId xmlns:p14="http://schemas.microsoft.com/office/powerpoint/2010/main" val="2267785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6234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Autofit/>
          </a:bodyPr>
          <a:lstStyle/>
          <a:p>
            <a:pPr marL="0" indent="0">
              <a:lnSpc>
                <a:spcPct val="100000"/>
              </a:lnSpc>
              <a:buNone/>
            </a:pPr>
            <a:r>
              <a:rPr lang="en-GB" sz="3400" b="1" baseline="30000" dirty="0">
                <a:solidFill>
                  <a:schemeClr val="bg1"/>
                </a:solidFill>
                <a:latin typeface="CMG Sans SemiBold" pitchFamily="2" charset="77"/>
              </a:rPr>
              <a:t>1</a:t>
            </a:r>
            <a:r>
              <a:rPr lang="en-GB" sz="3400" b="1" dirty="0">
                <a:solidFill>
                  <a:schemeClr val="bg1"/>
                </a:solidFill>
                <a:latin typeface="CMG Sans SemiBold" pitchFamily="2" charset="77"/>
              </a:rPr>
              <a:t> Therefore be imitators of God, as beloved children. </a:t>
            </a:r>
            <a:r>
              <a:rPr lang="en-GB" sz="3400" b="1" baseline="30000" dirty="0">
                <a:solidFill>
                  <a:schemeClr val="bg1"/>
                </a:solidFill>
                <a:latin typeface="CMG Sans SemiBold" pitchFamily="2" charset="77"/>
              </a:rPr>
              <a:t>2</a:t>
            </a:r>
            <a:r>
              <a:rPr lang="en-GB" sz="3400" b="1" dirty="0">
                <a:solidFill>
                  <a:schemeClr val="bg1"/>
                </a:solidFill>
                <a:latin typeface="CMG Sans SemiBold" pitchFamily="2" charset="77"/>
              </a:rPr>
              <a:t> And walk in love, as Christ loved us and gave himself up for us, a fragrant offering and sacrifice to God.</a:t>
            </a:r>
            <a:endParaRPr lang="en-GB" sz="3400" b="1" baseline="30000" dirty="0">
              <a:solidFill>
                <a:schemeClr val="bg1"/>
              </a:solidFill>
              <a:latin typeface="CMG Sans SemiBold" pitchFamily="2" charset="77"/>
            </a:endParaRPr>
          </a:p>
          <a:p>
            <a:pPr marL="0" indent="0">
              <a:lnSpc>
                <a:spcPct val="100000"/>
              </a:lnSpc>
              <a:buNone/>
            </a:pPr>
            <a:r>
              <a:rPr lang="en-GB" sz="1800" b="1" dirty="0">
                <a:solidFill>
                  <a:schemeClr val="bg1"/>
                </a:solidFill>
                <a:latin typeface="CMG Sans SemiBold" pitchFamily="2" charset="77"/>
              </a:rPr>
              <a:t>Ephesians 5:1-2 ESV</a:t>
            </a:r>
          </a:p>
          <a:p>
            <a:pPr marL="0" indent="0">
              <a:lnSpc>
                <a:spcPct val="100000"/>
              </a:lnSpc>
              <a:buNone/>
            </a:pPr>
            <a:endParaRPr lang="en-GB" sz="1800" b="1" dirty="0">
              <a:solidFill>
                <a:schemeClr val="bg1"/>
              </a:solidFill>
              <a:latin typeface="CMG Sans SemiBold" pitchFamily="2" charset="77"/>
            </a:endParaRPr>
          </a:p>
          <a:p>
            <a:pPr marL="0" indent="0">
              <a:lnSpc>
                <a:spcPct val="100000"/>
              </a:lnSpc>
              <a:buNone/>
            </a:pPr>
            <a:endParaRPr lang="en-GB" sz="1800" b="1" dirty="0">
              <a:solidFill>
                <a:schemeClr val="bg1"/>
              </a:solidFill>
              <a:latin typeface="CMG Sans SemiBold" pitchFamily="2" charset="77"/>
            </a:endParaRPr>
          </a:p>
        </p:txBody>
      </p:sp>
    </p:spTree>
    <p:extLst>
      <p:ext uri="{BB962C8B-B14F-4D97-AF65-F5344CB8AC3E}">
        <p14:creationId xmlns:p14="http://schemas.microsoft.com/office/powerpoint/2010/main" val="567092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489099" y="552894"/>
            <a:ext cx="11227980" cy="5624070"/>
          </a:xfrm>
        </p:spPr>
        <p:txBody>
          <a:bodyPr>
            <a:noAutofit/>
          </a:bodyPr>
          <a:lstStyle/>
          <a:p>
            <a:pPr marL="0" indent="0">
              <a:lnSpc>
                <a:spcPct val="100000"/>
              </a:lnSpc>
              <a:buNone/>
            </a:pPr>
            <a:r>
              <a:rPr lang="en-GB" sz="3400" b="1" baseline="30000" dirty="0">
                <a:solidFill>
                  <a:schemeClr val="bg1"/>
                </a:solidFill>
                <a:latin typeface="CMG Sans SemiBold" pitchFamily="2" charset="77"/>
              </a:rPr>
              <a:t>3 </a:t>
            </a:r>
            <a:r>
              <a:rPr lang="en-GB" sz="3400" b="1" dirty="0">
                <a:solidFill>
                  <a:schemeClr val="bg1"/>
                </a:solidFill>
                <a:latin typeface="CMG Sans SemiBold" pitchFamily="2" charset="77"/>
              </a:rPr>
              <a:t>But sexual immorality and all impurity or covetousness must not even be named among you, as </a:t>
            </a:r>
            <a:r>
              <a:rPr lang="en-GB" sz="3400" dirty="0">
                <a:solidFill>
                  <a:schemeClr val="bg1"/>
                </a:solidFill>
                <a:latin typeface="CMG Sans SemiBold" pitchFamily="2" charset="77"/>
              </a:rPr>
              <a:t>is proper among </a:t>
            </a:r>
            <a:r>
              <a:rPr lang="en-GB" sz="3400" b="1" dirty="0">
                <a:solidFill>
                  <a:schemeClr val="bg1"/>
                </a:solidFill>
                <a:latin typeface="CMG Sans SemiBold" pitchFamily="2" charset="77"/>
              </a:rPr>
              <a:t>saints. </a:t>
            </a:r>
            <a:r>
              <a:rPr lang="en-GB" sz="3400" b="1" baseline="30000" dirty="0">
                <a:solidFill>
                  <a:schemeClr val="bg1"/>
                </a:solidFill>
                <a:latin typeface="CMG Sans SemiBold" pitchFamily="2" charset="77"/>
              </a:rPr>
              <a:t>4 </a:t>
            </a:r>
            <a:r>
              <a:rPr lang="en-GB" sz="3400" b="1" dirty="0">
                <a:solidFill>
                  <a:schemeClr val="bg1"/>
                </a:solidFill>
                <a:latin typeface="CMG Sans SemiBold" pitchFamily="2" charset="77"/>
              </a:rPr>
              <a:t>Let there be no filthiness nor foolish talk nor crude joking, which are out of place, but instead let there be thanksgiving. </a:t>
            </a:r>
            <a:r>
              <a:rPr lang="en-GB" sz="3400" b="1" baseline="30000" dirty="0">
                <a:solidFill>
                  <a:schemeClr val="bg1"/>
                </a:solidFill>
                <a:latin typeface="CMG Sans SemiBold" pitchFamily="2" charset="77"/>
              </a:rPr>
              <a:t>5 </a:t>
            </a:r>
            <a:r>
              <a:rPr lang="en-GB" sz="3400" b="1" dirty="0">
                <a:solidFill>
                  <a:schemeClr val="bg1"/>
                </a:solidFill>
                <a:latin typeface="CMG Sans SemiBold" pitchFamily="2" charset="77"/>
              </a:rPr>
              <a:t>For you may be sure of this, that everyone who is sexually immoral or impure, or who is covetous (that is, an idolater), has no inheritance in the kingdom of Christ and God.</a:t>
            </a:r>
          </a:p>
          <a:p>
            <a:pPr marL="0" indent="0">
              <a:lnSpc>
                <a:spcPct val="100000"/>
              </a:lnSpc>
              <a:buNone/>
            </a:pPr>
            <a:r>
              <a:rPr lang="en-GB" sz="1800" b="1" dirty="0">
                <a:solidFill>
                  <a:schemeClr val="bg1"/>
                </a:solidFill>
                <a:latin typeface="CMG Sans SemiBold" pitchFamily="2" charset="77"/>
              </a:rPr>
              <a:t>Ephesians 5:3-5 ESV</a:t>
            </a:r>
          </a:p>
        </p:txBody>
      </p:sp>
    </p:spTree>
    <p:extLst>
      <p:ext uri="{BB962C8B-B14F-4D97-AF65-F5344CB8AC3E}">
        <p14:creationId xmlns:p14="http://schemas.microsoft.com/office/powerpoint/2010/main" val="276297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574159" y="717630"/>
            <a:ext cx="10919502" cy="5459333"/>
          </a:xfrm>
        </p:spPr>
        <p:txBody>
          <a:bodyPr>
            <a:noAutofit/>
          </a:bodyPr>
          <a:lstStyle/>
          <a:p>
            <a:pPr marL="0" indent="0">
              <a:lnSpc>
                <a:spcPct val="100000"/>
              </a:lnSpc>
              <a:buNone/>
            </a:pPr>
            <a:r>
              <a:rPr lang="en-GB" sz="3400" b="1" baseline="30000" dirty="0">
                <a:solidFill>
                  <a:schemeClr val="bg1"/>
                </a:solidFill>
                <a:latin typeface="CMG Sans SemiBold" pitchFamily="2" charset="77"/>
              </a:rPr>
              <a:t>6 </a:t>
            </a:r>
            <a:r>
              <a:rPr lang="en-GB" sz="3400" b="1" dirty="0">
                <a:solidFill>
                  <a:schemeClr val="bg1"/>
                </a:solidFill>
                <a:latin typeface="CMG Sans SemiBold" pitchFamily="2" charset="77"/>
              </a:rPr>
              <a:t>Let no one deceive you with empty words, for because of these things the wrath of God comes upon the sons of disobedience. </a:t>
            </a:r>
            <a:r>
              <a:rPr lang="en-GB" sz="3400" b="1" baseline="30000" dirty="0">
                <a:solidFill>
                  <a:schemeClr val="bg1"/>
                </a:solidFill>
                <a:latin typeface="CMG Sans SemiBold" pitchFamily="2" charset="77"/>
              </a:rPr>
              <a:t>7 </a:t>
            </a:r>
            <a:r>
              <a:rPr lang="en-GB" sz="3400" b="1" dirty="0">
                <a:solidFill>
                  <a:schemeClr val="bg1"/>
                </a:solidFill>
                <a:latin typeface="CMG Sans SemiBold" pitchFamily="2" charset="77"/>
              </a:rPr>
              <a:t>Therefore do not become partners with them; </a:t>
            </a:r>
            <a:r>
              <a:rPr lang="en-GB" sz="3400" b="1" baseline="30000" dirty="0">
                <a:solidFill>
                  <a:schemeClr val="bg1"/>
                </a:solidFill>
                <a:latin typeface="CMG Sans SemiBold" pitchFamily="2" charset="77"/>
              </a:rPr>
              <a:t>8 </a:t>
            </a:r>
            <a:r>
              <a:rPr lang="en-GB" sz="3400" b="1" dirty="0">
                <a:solidFill>
                  <a:schemeClr val="bg1"/>
                </a:solidFill>
                <a:latin typeface="CMG Sans SemiBold" pitchFamily="2" charset="77"/>
              </a:rPr>
              <a:t>for at one time you were darkness, but now you are light in the Lord. Walk as children of light </a:t>
            </a:r>
            <a:r>
              <a:rPr lang="en-GB" sz="3400" b="1" baseline="30000" dirty="0">
                <a:solidFill>
                  <a:schemeClr val="bg1"/>
                </a:solidFill>
                <a:latin typeface="CMG Sans SemiBold" pitchFamily="2" charset="77"/>
              </a:rPr>
              <a:t>9 </a:t>
            </a:r>
            <a:r>
              <a:rPr lang="en-GB" sz="3400" b="1" dirty="0">
                <a:solidFill>
                  <a:schemeClr val="bg1"/>
                </a:solidFill>
                <a:latin typeface="CMG Sans SemiBold" pitchFamily="2" charset="77"/>
              </a:rPr>
              <a:t>(for the fruit of light is found in all that is good and right and true),</a:t>
            </a:r>
            <a:r>
              <a:rPr lang="en-GB" sz="3600" b="1" dirty="0">
                <a:solidFill>
                  <a:schemeClr val="bg1"/>
                </a:solidFill>
                <a:latin typeface="CMG Sans SemiBold" pitchFamily="2" charset="77"/>
              </a:rPr>
              <a:t> </a:t>
            </a:r>
          </a:p>
          <a:p>
            <a:pPr marL="0" indent="0">
              <a:lnSpc>
                <a:spcPct val="100000"/>
              </a:lnSpc>
              <a:buNone/>
            </a:pPr>
            <a:r>
              <a:rPr lang="en-GB" sz="1800" b="1" dirty="0">
                <a:solidFill>
                  <a:schemeClr val="bg1"/>
                </a:solidFill>
                <a:latin typeface="CMG Sans SemiBold" pitchFamily="2" charset="77"/>
              </a:rPr>
              <a:t>Ephesians 5:6-9 ESV</a:t>
            </a:r>
          </a:p>
        </p:txBody>
      </p:sp>
    </p:spTree>
    <p:extLst>
      <p:ext uri="{BB962C8B-B14F-4D97-AF65-F5344CB8AC3E}">
        <p14:creationId xmlns:p14="http://schemas.microsoft.com/office/powerpoint/2010/main" val="1819360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552893" y="717630"/>
            <a:ext cx="11079126" cy="5459333"/>
          </a:xfrm>
        </p:spPr>
        <p:txBody>
          <a:bodyPr>
            <a:noAutofit/>
          </a:bodyPr>
          <a:lstStyle/>
          <a:p>
            <a:pPr marL="0" indent="0">
              <a:lnSpc>
                <a:spcPct val="100000"/>
              </a:lnSpc>
              <a:buNone/>
            </a:pPr>
            <a:r>
              <a:rPr lang="en-GB" sz="3400" b="1" baseline="30000" dirty="0">
                <a:solidFill>
                  <a:schemeClr val="bg1"/>
                </a:solidFill>
                <a:latin typeface="CMG Sans SemiBold" pitchFamily="2" charset="77"/>
              </a:rPr>
              <a:t>10 </a:t>
            </a:r>
            <a:r>
              <a:rPr lang="en-GB" sz="3400" b="1" dirty="0">
                <a:solidFill>
                  <a:schemeClr val="bg1"/>
                </a:solidFill>
                <a:latin typeface="CMG Sans SemiBold" pitchFamily="2" charset="77"/>
              </a:rPr>
              <a:t>and try to discern what is pleasing to the Lord. </a:t>
            </a:r>
            <a:r>
              <a:rPr lang="en-GB" sz="3400" b="1" baseline="30000" dirty="0">
                <a:solidFill>
                  <a:schemeClr val="bg1"/>
                </a:solidFill>
                <a:latin typeface="CMG Sans SemiBold" pitchFamily="2" charset="77"/>
              </a:rPr>
              <a:t>11 </a:t>
            </a:r>
            <a:r>
              <a:rPr lang="en-GB" sz="3400" b="1" dirty="0">
                <a:solidFill>
                  <a:schemeClr val="bg1"/>
                </a:solidFill>
                <a:latin typeface="CMG Sans SemiBold" pitchFamily="2" charset="77"/>
              </a:rPr>
              <a:t>Take no part in the unfruitful works of darkness, but instead expose them. </a:t>
            </a:r>
            <a:r>
              <a:rPr lang="en-GB" sz="3400" b="1" baseline="30000" dirty="0">
                <a:solidFill>
                  <a:schemeClr val="bg1"/>
                </a:solidFill>
                <a:latin typeface="CMG Sans SemiBold" pitchFamily="2" charset="77"/>
              </a:rPr>
              <a:t>12 </a:t>
            </a:r>
            <a:r>
              <a:rPr lang="en-GB" sz="3400" b="1" dirty="0">
                <a:solidFill>
                  <a:schemeClr val="bg1"/>
                </a:solidFill>
                <a:latin typeface="CMG Sans SemiBold" pitchFamily="2" charset="77"/>
              </a:rPr>
              <a:t>For it is shameful even to speak of the things that they do in secret. </a:t>
            </a:r>
            <a:r>
              <a:rPr lang="en-GB" sz="3400" b="1" baseline="30000" dirty="0">
                <a:solidFill>
                  <a:schemeClr val="bg1"/>
                </a:solidFill>
                <a:latin typeface="CMG Sans SemiBold" pitchFamily="2" charset="77"/>
              </a:rPr>
              <a:t>13 </a:t>
            </a:r>
            <a:r>
              <a:rPr lang="en-GB" sz="3400" b="1" dirty="0">
                <a:solidFill>
                  <a:schemeClr val="bg1"/>
                </a:solidFill>
                <a:latin typeface="CMG Sans SemiBold" pitchFamily="2" charset="77"/>
              </a:rPr>
              <a:t>But when anything is exposed by the light, it becomes visible, </a:t>
            </a:r>
            <a:r>
              <a:rPr lang="en-GB" sz="3400" b="1" baseline="30000" dirty="0">
                <a:solidFill>
                  <a:schemeClr val="bg1"/>
                </a:solidFill>
                <a:latin typeface="CMG Sans SemiBold" pitchFamily="2" charset="77"/>
              </a:rPr>
              <a:t>14 </a:t>
            </a:r>
            <a:r>
              <a:rPr lang="en-GB" sz="3400" b="1" dirty="0">
                <a:solidFill>
                  <a:schemeClr val="bg1"/>
                </a:solidFill>
                <a:latin typeface="CMG Sans SemiBold" pitchFamily="2" charset="77"/>
              </a:rPr>
              <a:t>for anything that becomes visible is light. Therefore it says, “Awake, O sleeper, and arise from the dead, and Christ will shine on you.”</a:t>
            </a:r>
          </a:p>
          <a:p>
            <a:pPr marL="0" indent="0">
              <a:lnSpc>
                <a:spcPct val="100000"/>
              </a:lnSpc>
              <a:buNone/>
            </a:pPr>
            <a:r>
              <a:rPr lang="en-GB" sz="1800" b="1" dirty="0">
                <a:solidFill>
                  <a:schemeClr val="bg1"/>
                </a:solidFill>
                <a:latin typeface="CMG Sans SemiBold" pitchFamily="2" charset="77"/>
              </a:rPr>
              <a:t>Ephesians 5:10-14 ESV</a:t>
            </a:r>
          </a:p>
        </p:txBody>
      </p:sp>
    </p:spTree>
    <p:extLst>
      <p:ext uri="{BB962C8B-B14F-4D97-AF65-F5344CB8AC3E}">
        <p14:creationId xmlns:p14="http://schemas.microsoft.com/office/powerpoint/2010/main" val="2874006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Autofit/>
          </a:bodyPr>
          <a:lstStyle/>
          <a:p>
            <a:pPr marL="0" indent="0">
              <a:lnSpc>
                <a:spcPct val="100000"/>
              </a:lnSpc>
              <a:buNone/>
            </a:pPr>
            <a:r>
              <a:rPr lang="en-GB" sz="3600" b="1" dirty="0">
                <a:solidFill>
                  <a:schemeClr val="bg1"/>
                </a:solidFill>
                <a:latin typeface="CMG Sans SemiBold" pitchFamily="2" charset="77"/>
              </a:rPr>
              <a:t>PURSUE IMITATION</a:t>
            </a:r>
          </a:p>
        </p:txBody>
      </p:sp>
    </p:spTree>
    <p:extLst>
      <p:ext uri="{BB962C8B-B14F-4D97-AF65-F5344CB8AC3E}">
        <p14:creationId xmlns:p14="http://schemas.microsoft.com/office/powerpoint/2010/main" val="3842777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Autofit/>
          </a:bodyPr>
          <a:lstStyle/>
          <a:p>
            <a:pPr marL="0" indent="0">
              <a:lnSpc>
                <a:spcPct val="100000"/>
              </a:lnSpc>
              <a:buNone/>
            </a:pPr>
            <a:r>
              <a:rPr lang="en-GB" sz="3400" b="1" baseline="30000" dirty="0">
                <a:solidFill>
                  <a:schemeClr val="bg1"/>
                </a:solidFill>
                <a:latin typeface="CMG Sans SemiBold" pitchFamily="2" charset="77"/>
              </a:rPr>
              <a:t>1</a:t>
            </a:r>
            <a:r>
              <a:rPr lang="en-GB" sz="3400" b="1" dirty="0">
                <a:solidFill>
                  <a:schemeClr val="bg1"/>
                </a:solidFill>
                <a:latin typeface="CMG Sans SemiBold" pitchFamily="2" charset="77"/>
              </a:rPr>
              <a:t> Therefore be imitators of God, as beloved children. </a:t>
            </a:r>
            <a:r>
              <a:rPr lang="en-GB" sz="3400" b="1" baseline="30000" dirty="0">
                <a:solidFill>
                  <a:schemeClr val="bg1"/>
                </a:solidFill>
                <a:latin typeface="CMG Sans SemiBold" pitchFamily="2" charset="77"/>
              </a:rPr>
              <a:t>2</a:t>
            </a:r>
            <a:r>
              <a:rPr lang="en-GB" sz="3400" b="1" dirty="0">
                <a:solidFill>
                  <a:schemeClr val="bg1"/>
                </a:solidFill>
                <a:latin typeface="CMG Sans SemiBold" pitchFamily="2" charset="77"/>
              </a:rPr>
              <a:t> And walk in love, as Christ loved us and gave himself up for us, a fragrant offering and sacrifice to God.</a:t>
            </a:r>
          </a:p>
          <a:p>
            <a:pPr marL="0" indent="0">
              <a:lnSpc>
                <a:spcPct val="100000"/>
              </a:lnSpc>
              <a:buNone/>
            </a:pPr>
            <a:endParaRPr lang="en-GB" sz="3400" b="1" baseline="30000" dirty="0">
              <a:solidFill>
                <a:schemeClr val="bg1"/>
              </a:solidFill>
              <a:latin typeface="CMG Sans SemiBold" pitchFamily="2" charset="77"/>
            </a:endParaRPr>
          </a:p>
          <a:p>
            <a:pPr marL="0" indent="0">
              <a:lnSpc>
                <a:spcPct val="100000"/>
              </a:lnSpc>
              <a:buNone/>
            </a:pPr>
            <a:r>
              <a:rPr lang="en-GB" sz="3400" b="1" baseline="30000" dirty="0">
                <a:solidFill>
                  <a:schemeClr val="bg1"/>
                </a:solidFill>
                <a:latin typeface="CMG Sans SemiBold" pitchFamily="2" charset="77"/>
              </a:rPr>
              <a:t>8</a:t>
            </a:r>
            <a:r>
              <a:rPr lang="en-GB" sz="3400" b="1" dirty="0">
                <a:solidFill>
                  <a:schemeClr val="bg1"/>
                </a:solidFill>
                <a:latin typeface="CMG Sans SemiBold" pitchFamily="2" charset="77"/>
              </a:rPr>
              <a:t> … Walk as children of light </a:t>
            </a:r>
          </a:p>
          <a:p>
            <a:pPr marL="0" indent="0">
              <a:lnSpc>
                <a:spcPct val="100000"/>
              </a:lnSpc>
              <a:buNone/>
            </a:pPr>
            <a:r>
              <a:rPr lang="en-GB" sz="1800" b="1" dirty="0">
                <a:solidFill>
                  <a:schemeClr val="bg1"/>
                </a:solidFill>
                <a:latin typeface="CMG Sans SemiBold" pitchFamily="2" charset="77"/>
              </a:rPr>
              <a:t>Ephesians 5:1-2,8 ESV</a:t>
            </a:r>
          </a:p>
          <a:p>
            <a:pPr marL="0" indent="0">
              <a:lnSpc>
                <a:spcPct val="100000"/>
              </a:lnSpc>
              <a:buNone/>
            </a:pPr>
            <a:endParaRPr lang="en-GB" sz="1800" b="1" dirty="0">
              <a:solidFill>
                <a:schemeClr val="bg1"/>
              </a:solidFill>
              <a:latin typeface="CMG Sans SemiBold" pitchFamily="2" charset="77"/>
            </a:endParaRPr>
          </a:p>
          <a:p>
            <a:pPr marL="0" indent="0">
              <a:lnSpc>
                <a:spcPct val="100000"/>
              </a:lnSpc>
              <a:buNone/>
            </a:pPr>
            <a:endParaRPr lang="en-GB" sz="1800" b="1" dirty="0">
              <a:solidFill>
                <a:schemeClr val="bg1"/>
              </a:solidFill>
              <a:latin typeface="CMG Sans SemiBold" pitchFamily="2" charset="77"/>
            </a:endParaRPr>
          </a:p>
        </p:txBody>
      </p:sp>
    </p:spTree>
    <p:extLst>
      <p:ext uri="{BB962C8B-B14F-4D97-AF65-F5344CB8AC3E}">
        <p14:creationId xmlns:p14="http://schemas.microsoft.com/office/powerpoint/2010/main" val="1673420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Autofit/>
          </a:bodyPr>
          <a:lstStyle/>
          <a:p>
            <a:pPr marL="0" indent="0">
              <a:lnSpc>
                <a:spcPct val="100000"/>
              </a:lnSpc>
              <a:buNone/>
            </a:pPr>
            <a:r>
              <a:rPr lang="en-GB" sz="3600" b="1" dirty="0">
                <a:solidFill>
                  <a:schemeClr val="bg1"/>
                </a:solidFill>
                <a:latin typeface="CMG Sans SemiBold" pitchFamily="2" charset="77"/>
              </a:rPr>
              <a:t>PURSUE IMITATION</a:t>
            </a:r>
          </a:p>
          <a:p>
            <a:pPr marL="0" indent="0">
              <a:lnSpc>
                <a:spcPct val="100000"/>
              </a:lnSpc>
              <a:buNone/>
            </a:pPr>
            <a:r>
              <a:rPr lang="en-GB" sz="3600" b="1" dirty="0">
                <a:solidFill>
                  <a:srgbClr val="FFFF00"/>
                </a:solidFill>
                <a:latin typeface="CMG Sans SemiBold" pitchFamily="2" charset="77"/>
              </a:rPr>
              <a:t>PURSUE DISCERNMENT</a:t>
            </a:r>
          </a:p>
        </p:txBody>
      </p:sp>
    </p:spTree>
    <p:extLst>
      <p:ext uri="{BB962C8B-B14F-4D97-AF65-F5344CB8AC3E}">
        <p14:creationId xmlns:p14="http://schemas.microsoft.com/office/powerpoint/2010/main" val="10207347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14744</TotalTime>
  <Words>1070</Words>
  <Application>Microsoft Macintosh PowerPoint</Application>
  <PresentationFormat>Widescreen</PresentationFormat>
  <Paragraphs>44</Paragraphs>
  <Slides>20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CMG Sans SemiBold</vt:lpstr>
      <vt:lpstr>Roxborough CF</vt:lpstr>
      <vt:lpstr>Roxborough CF Heavy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51</cp:revision>
  <dcterms:created xsi:type="dcterms:W3CDTF">2023-02-21T15:43:17Z</dcterms:created>
  <dcterms:modified xsi:type="dcterms:W3CDTF">2023-07-08T07:43:24Z</dcterms:modified>
</cp:coreProperties>
</file>